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3.xml" ContentType="application/vnd.openxmlformats-officedocument.presentationml.tags+xml"/>
  <Override PartName="/ppt/notesSlides/notesSlide1.xml" ContentType="application/vnd.openxmlformats-officedocument.presentationml.notesSlide+xml"/>
  <Override PartName="/ppt/tags/tag104.xml" ContentType="application/vnd.openxmlformats-officedocument.presentationml.tags+xml"/>
  <Override PartName="/ppt/notesSlides/notesSlide2.xml" ContentType="application/vnd.openxmlformats-officedocument.presentationml.notesSlide+xml"/>
  <Override PartName="/ppt/tags/tag105.xml" ContentType="application/vnd.openxmlformats-officedocument.presentationml.tags+xml"/>
  <Override PartName="/ppt/notesSlides/notesSlide3.xml" ContentType="application/vnd.openxmlformats-officedocument.presentationml.notesSlide+xml"/>
  <Override PartName="/ppt/tags/tag106.xml" ContentType="application/vnd.openxmlformats-officedocument.presentationml.tags+xml"/>
  <Override PartName="/ppt/notesSlides/notesSlide4.xml" ContentType="application/vnd.openxmlformats-officedocument.presentationml.notesSlide+xml"/>
  <Override PartName="/ppt/tags/tag107.xml" ContentType="application/vnd.openxmlformats-officedocument.presentationml.tags+xml"/>
  <Override PartName="/ppt/notesSlides/notesSlide5.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notesSlides/notesSlide6.xml" ContentType="application/vnd.openxmlformats-officedocument.presentationml.notesSlide+xml"/>
  <Override PartName="/ppt/tags/tag110.xml" ContentType="application/vnd.openxmlformats-officedocument.presentationml.tags+xml"/>
  <Override PartName="/ppt/notesSlides/notesSlide7.xml" ContentType="application/vnd.openxmlformats-officedocument.presentationml.notesSlide+xml"/>
  <Override PartName="/ppt/tags/tag111.xml" ContentType="application/vnd.openxmlformats-officedocument.presentationml.tags+xml"/>
  <Override PartName="/ppt/notesSlides/notesSlide8.xml" ContentType="application/vnd.openxmlformats-officedocument.presentationml.notesSlide+xml"/>
  <Override PartName="/ppt/tags/tag112.xml" ContentType="application/vnd.openxmlformats-officedocument.presentationml.tags+xml"/>
  <Override PartName="/ppt/notesSlides/notesSlide9.xml" ContentType="application/vnd.openxmlformats-officedocument.presentationml.notesSlide+xml"/>
  <Override PartName="/ppt/tags/tag113.xml" ContentType="application/vnd.openxmlformats-officedocument.presentationml.tags+xml"/>
  <Override PartName="/ppt/notesSlides/notesSlide10.xml" ContentType="application/vnd.openxmlformats-officedocument.presentationml.notesSlide+xml"/>
  <Override PartName="/ppt/tags/tag114.xml" ContentType="application/vnd.openxmlformats-officedocument.presentationml.tags+xml"/>
  <Override PartName="/ppt/notesSlides/notesSlide11.xml" ContentType="application/vnd.openxmlformats-officedocument.presentationml.notesSlide+xml"/>
  <Override PartName="/ppt/tags/tag115.xml" ContentType="application/vnd.openxmlformats-officedocument.presentationml.tags+xml"/>
  <Override PartName="/ppt/notesSlides/notesSlide12.xml" ContentType="application/vnd.openxmlformats-officedocument.presentationml.notesSlide+xml"/>
  <Override PartName="/ppt/tags/tag116.xml" ContentType="application/vnd.openxmlformats-officedocument.presentationml.tags+xml"/>
  <Override PartName="/ppt/notesSlides/notesSlide13.xml" ContentType="application/vnd.openxmlformats-officedocument.presentationml.notesSlide+xml"/>
  <Override PartName="/ppt/tags/tag117.xml" ContentType="application/vnd.openxmlformats-officedocument.presentationml.tags+xml"/>
  <Override PartName="/ppt/notesSlides/notesSlide14.xml" ContentType="application/vnd.openxmlformats-officedocument.presentationml.notesSlide+xml"/>
  <Override PartName="/ppt/tags/tag118.xml" ContentType="application/vnd.openxmlformats-officedocument.presentationml.tags+xml"/>
  <Override PartName="/ppt/notesSlides/notesSlide15.xml" ContentType="application/vnd.openxmlformats-officedocument.presentationml.notesSlide+xml"/>
  <Override PartName="/ppt/tags/tag119.xml" ContentType="application/vnd.openxmlformats-officedocument.presentationml.tags+xml"/>
  <Override PartName="/ppt/notesSlides/notesSlide16.xml" ContentType="application/vnd.openxmlformats-officedocument.presentationml.notesSlide+xml"/>
  <Override PartName="/ppt/tags/tag120.xml" ContentType="application/vnd.openxmlformats-officedocument.presentationml.tags+xml"/>
  <Override PartName="/ppt/notesSlides/notesSlide17.xml" ContentType="application/vnd.openxmlformats-officedocument.presentationml.notesSlide+xml"/>
  <Override PartName="/ppt/tags/tag121.xml" ContentType="application/vnd.openxmlformats-officedocument.presentationml.tags+xml"/>
  <Override PartName="/ppt/notesSlides/notesSlide18.xml" ContentType="application/vnd.openxmlformats-officedocument.presentationml.notesSlide+xml"/>
  <Override PartName="/ppt/tags/tag122.xml" ContentType="application/vnd.openxmlformats-officedocument.presentationml.tags+xml"/>
  <Override PartName="/ppt/tags/tag123.xml" ContentType="application/vnd.openxmlformats-officedocument.presentationml.tags+xml"/>
  <Override PartName="/ppt/notesSlides/notesSlide19.xml" ContentType="application/vnd.openxmlformats-officedocument.presentationml.notesSlide+xml"/>
  <Override PartName="/ppt/tags/tag124.xml" ContentType="application/vnd.openxmlformats-officedocument.presentationml.tags+xml"/>
  <Override PartName="/ppt/notesSlides/notesSlide20.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notesSlides/notesSlide21.xml" ContentType="application/vnd.openxmlformats-officedocument.presentationml.notesSlide+xml"/>
  <Override PartName="/ppt/tags/tag127.xml" ContentType="application/vnd.openxmlformats-officedocument.presentationml.tags+xml"/>
  <Override PartName="/ppt/notesSlides/notesSlide22.xml" ContentType="application/vnd.openxmlformats-officedocument.presentationml.notesSlide+xml"/>
  <Override PartName="/ppt/tags/tag128.xml" ContentType="application/vnd.openxmlformats-officedocument.presentationml.tags+xml"/>
  <Override PartName="/ppt/notesSlides/notesSlide23.xml" ContentType="application/vnd.openxmlformats-officedocument.presentationml.notesSlide+xml"/>
  <Override PartName="/ppt/tags/tag129.xml" ContentType="application/vnd.openxmlformats-officedocument.presentationml.tags+xml"/>
  <Override PartName="/ppt/notesSlides/notesSlide24.xml" ContentType="application/vnd.openxmlformats-officedocument.presentationml.notesSlide+xml"/>
  <Override PartName="/ppt/tags/tag130.xml" ContentType="application/vnd.openxmlformats-officedocument.presentationml.tags+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4"/>
  </p:notesMasterIdLst>
  <p:handoutMasterIdLst>
    <p:handoutMasterId r:id="rId35"/>
  </p:handoutMasterIdLst>
  <p:sldIdLst>
    <p:sldId id="22287" r:id="rId5"/>
    <p:sldId id="22219" r:id="rId6"/>
    <p:sldId id="22220" r:id="rId7"/>
    <p:sldId id="22222" r:id="rId8"/>
    <p:sldId id="22195" r:id="rId9"/>
    <p:sldId id="22245" r:id="rId10"/>
    <p:sldId id="22290" r:id="rId11"/>
    <p:sldId id="22200" r:id="rId12"/>
    <p:sldId id="22201" r:id="rId13"/>
    <p:sldId id="22202" r:id="rId14"/>
    <p:sldId id="22217" r:id="rId15"/>
    <p:sldId id="22203" r:id="rId16"/>
    <p:sldId id="22284" r:id="rId17"/>
    <p:sldId id="22208" r:id="rId18"/>
    <p:sldId id="279" r:id="rId19"/>
    <p:sldId id="22244" r:id="rId20"/>
    <p:sldId id="22209" r:id="rId21"/>
    <p:sldId id="22210" r:id="rId22"/>
    <p:sldId id="22190" r:id="rId23"/>
    <p:sldId id="22283" r:id="rId24"/>
    <p:sldId id="22281" r:id="rId25"/>
    <p:sldId id="22237" r:id="rId26"/>
    <p:sldId id="22285" r:id="rId27"/>
    <p:sldId id="22286" r:id="rId28"/>
    <p:sldId id="22280" r:id="rId29"/>
    <p:sldId id="22221" r:id="rId30"/>
    <p:sldId id="22228" r:id="rId31"/>
    <p:sldId id="22246" r:id="rId32"/>
    <p:sldId id="22289" r:id="rId33"/>
  </p:sldIdLst>
  <p:sldSz cx="12192000" cy="6858000"/>
  <p:notesSz cx="6858000" cy="9144000"/>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ster presentation" id="{0C6BDEBA-0099-47DD-A468-3DB8CF2AF2FE}">
          <p14:sldIdLst>
            <p14:sldId id="22287"/>
            <p14:sldId id="22219"/>
            <p14:sldId id="22220"/>
            <p14:sldId id="22222"/>
            <p14:sldId id="22195"/>
            <p14:sldId id="22245"/>
            <p14:sldId id="22290"/>
            <p14:sldId id="22200"/>
            <p14:sldId id="22201"/>
            <p14:sldId id="22202"/>
            <p14:sldId id="22217"/>
            <p14:sldId id="22203"/>
            <p14:sldId id="22284"/>
            <p14:sldId id="22208"/>
            <p14:sldId id="279"/>
            <p14:sldId id="22244"/>
            <p14:sldId id="22209"/>
            <p14:sldId id="22210"/>
            <p14:sldId id="22190"/>
            <p14:sldId id="22283"/>
            <p14:sldId id="22281"/>
            <p14:sldId id="22237"/>
            <p14:sldId id="22285"/>
            <p14:sldId id="22286"/>
            <p14:sldId id="22280"/>
            <p14:sldId id="22221"/>
            <p14:sldId id="22228"/>
            <p14:sldId id="22246"/>
            <p14:sldId id="2228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yer Isabella" initials="BI [2]" lastIdx="2" clrIdx="0">
    <p:extLst>
      <p:ext uri="{19B8F6BF-5375-455C-9EA6-DF929625EA0E}">
        <p15:presenceInfo xmlns:p15="http://schemas.microsoft.com/office/powerpoint/2012/main" userId="S::Isabella.Bayer@messe-muenchen.de::42569015-c337-403e-8e56-5d538ae5edef" providerId="AD"/>
      </p:ext>
    </p:extLst>
  </p:cmAuthor>
  <p:cmAuthor id="2" name="Breitenbuch Christine, von" initials="BCv" lastIdx="27" clrIdx="1">
    <p:extLst>
      <p:ext uri="{19B8F6BF-5375-455C-9EA6-DF929625EA0E}">
        <p15:presenceInfo xmlns:p15="http://schemas.microsoft.com/office/powerpoint/2012/main" userId="S::Christine.von-Breitenbuch@messe-muenchen.de::d37ae764-d31c-4195-9620-9299b726a5a3" providerId="AD"/>
      </p:ext>
    </p:extLst>
  </p:cmAuthor>
  <p:cmAuthor id="3" name="Käßhöfer, Christina" initials="KC" lastIdx="1" clrIdx="2">
    <p:extLst>
      <p:ext uri="{19B8F6BF-5375-455C-9EA6-DF929625EA0E}">
        <p15:presenceInfo xmlns:p15="http://schemas.microsoft.com/office/powerpoint/2012/main" userId="S::christina.kaesshoefer@iaa.de::123605ea-d310-458f-8f0a-431680a7a8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0000"/>
    <a:srgbClr val="FF9900"/>
    <a:srgbClr val="2ED1F7"/>
    <a:srgbClr val="FF5100"/>
    <a:srgbClr val="D42283"/>
    <a:srgbClr val="450B2B"/>
    <a:srgbClr val="26103F"/>
    <a:srgbClr val="1239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868E2E-DE36-4BE4-A94B-B3075F44F5B9}" v="11" dt="2023-04-27T09:16:33.224"/>
  </p1510:revLst>
</p1510:revInfo>
</file>

<file path=ppt/tableStyles.xml><?xml version="1.0" encoding="utf-8"?>
<a:tblStyleLst xmlns:a="http://schemas.openxmlformats.org/drawingml/2006/main" def="{72833802-FEF1-4C79-8D5D-14CF1EAF98D9}">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2833802-FEF1-4C79-8D5D-14CF1EAF98D9}" styleName="Helle Formatvorlage 2 - Akz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44" y="60"/>
      </p:cViewPr>
      <p:guideLst/>
    </p:cSldViewPr>
  </p:slideViewPr>
  <p:notesTextViewPr>
    <p:cViewPr>
      <p:scale>
        <a:sx n="3" d="2"/>
        <a:sy n="3" d="2"/>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42"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4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dlmaier Marie-Léontine" userId="cf51aeef-a01f-49b2-9c75-ae0c406ba8bd" providerId="ADAL" clId="{09CE2461-FE1F-4F29-8721-434F9BC358CD}"/>
    <pc:docChg chg="undo custSel addSld delSld modSld modSection">
      <pc:chgData name="Mandlmaier Marie-Léontine" userId="cf51aeef-a01f-49b2-9c75-ae0c406ba8bd" providerId="ADAL" clId="{09CE2461-FE1F-4F29-8721-434F9BC358CD}" dt="2023-04-11T08:21:48.711" v="2992" actId="14826"/>
      <pc:docMkLst>
        <pc:docMk/>
      </pc:docMkLst>
      <pc:sldChg chg="del">
        <pc:chgData name="Mandlmaier Marie-Léontine" userId="cf51aeef-a01f-49b2-9c75-ae0c406ba8bd" providerId="ADAL" clId="{09CE2461-FE1F-4F29-8721-434F9BC358CD}" dt="2023-03-28T07:27:58.061" v="2917" actId="2696"/>
        <pc:sldMkLst>
          <pc:docMk/>
          <pc:sldMk cId="0" sldId="274"/>
        </pc:sldMkLst>
      </pc:sldChg>
      <pc:sldChg chg="add del">
        <pc:chgData name="Mandlmaier Marie-Léontine" userId="cf51aeef-a01f-49b2-9c75-ae0c406ba8bd" providerId="ADAL" clId="{09CE2461-FE1F-4F29-8721-434F9BC358CD}" dt="2023-03-28T06:56:54.243" v="452" actId="47"/>
        <pc:sldMkLst>
          <pc:docMk/>
          <pc:sldMk cId="3898061556" sldId="22207"/>
        </pc:sldMkLst>
      </pc:sldChg>
      <pc:sldChg chg="del">
        <pc:chgData name="Mandlmaier Marie-Léontine" userId="cf51aeef-a01f-49b2-9c75-ae0c406ba8bd" providerId="ADAL" clId="{09CE2461-FE1F-4F29-8721-434F9BC358CD}" dt="2023-03-28T07:11:39.464" v="1219" actId="2696"/>
        <pc:sldMkLst>
          <pc:docMk/>
          <pc:sldMk cId="1457252005" sldId="22212"/>
        </pc:sldMkLst>
      </pc:sldChg>
      <pc:sldChg chg="modSp">
        <pc:chgData name="Mandlmaier Marie-Léontine" userId="cf51aeef-a01f-49b2-9c75-ae0c406ba8bd" providerId="ADAL" clId="{09CE2461-FE1F-4F29-8721-434F9BC358CD}" dt="2023-04-11T08:21:48.711" v="2992" actId="14826"/>
        <pc:sldMkLst>
          <pc:docMk/>
          <pc:sldMk cId="2216238775" sldId="22280"/>
        </pc:sldMkLst>
        <pc:picChg chg="mod">
          <ac:chgData name="Mandlmaier Marie-Léontine" userId="cf51aeef-a01f-49b2-9c75-ae0c406ba8bd" providerId="ADAL" clId="{09CE2461-FE1F-4F29-8721-434F9BC358CD}" dt="2023-04-11T08:21:48.711" v="2992" actId="14826"/>
          <ac:picMkLst>
            <pc:docMk/>
            <pc:sldMk cId="2216238775" sldId="22280"/>
            <ac:picMk id="4" creationId="{8B731EA4-B45D-B852-BE44-B0EB0AD40343}"/>
          </ac:picMkLst>
        </pc:picChg>
      </pc:sldChg>
      <pc:sldChg chg="modSp add mod">
        <pc:chgData name="Mandlmaier Marie-Léontine" userId="cf51aeef-a01f-49b2-9c75-ae0c406ba8bd" providerId="ADAL" clId="{09CE2461-FE1F-4F29-8721-434F9BC358CD}" dt="2023-03-29T11:09:52.853" v="2975" actId="20577"/>
        <pc:sldMkLst>
          <pc:docMk/>
          <pc:sldMk cId="1797316639" sldId="22284"/>
        </pc:sldMkLst>
        <pc:spChg chg="mod">
          <ac:chgData name="Mandlmaier Marie-Léontine" userId="cf51aeef-a01f-49b2-9c75-ae0c406ba8bd" providerId="ADAL" clId="{09CE2461-FE1F-4F29-8721-434F9BC358CD}" dt="2023-03-28T06:56:57.916" v="454" actId="20577"/>
          <ac:spMkLst>
            <pc:docMk/>
            <pc:sldMk cId="1797316639" sldId="22284"/>
            <ac:spMk id="2" creationId="{9E3A3EBD-8BBC-41FF-8A16-BAE9A5408495}"/>
          </ac:spMkLst>
        </pc:spChg>
        <pc:spChg chg="mod">
          <ac:chgData name="Mandlmaier Marie-Léontine" userId="cf51aeef-a01f-49b2-9c75-ae0c406ba8bd" providerId="ADAL" clId="{09CE2461-FE1F-4F29-8721-434F9BC358CD}" dt="2023-03-29T11:09:18.523" v="2974" actId="207"/>
          <ac:spMkLst>
            <pc:docMk/>
            <pc:sldMk cId="1797316639" sldId="22284"/>
            <ac:spMk id="17" creationId="{C5FDB3E5-63C1-E882-6F16-9E100B1A9795}"/>
          </ac:spMkLst>
        </pc:spChg>
        <pc:spChg chg="mod">
          <ac:chgData name="Mandlmaier Marie-Léontine" userId="cf51aeef-a01f-49b2-9c75-ae0c406ba8bd" providerId="ADAL" clId="{09CE2461-FE1F-4F29-8721-434F9BC358CD}" dt="2023-03-28T06:51:02.669" v="117" actId="790"/>
          <ac:spMkLst>
            <pc:docMk/>
            <pc:sldMk cId="1797316639" sldId="22284"/>
            <ac:spMk id="18" creationId="{757F7F70-206F-2EC9-BF79-EDF534C611D2}"/>
          </ac:spMkLst>
        </pc:spChg>
        <pc:spChg chg="mod">
          <ac:chgData name="Mandlmaier Marie-Léontine" userId="cf51aeef-a01f-49b2-9c75-ae0c406ba8bd" providerId="ADAL" clId="{09CE2461-FE1F-4F29-8721-434F9BC358CD}" dt="2023-03-28T06:52:09.841" v="255" actId="20577"/>
          <ac:spMkLst>
            <pc:docMk/>
            <pc:sldMk cId="1797316639" sldId="22284"/>
            <ac:spMk id="19" creationId="{77DBB92A-4F57-0676-9A80-F6EFB34BD305}"/>
          </ac:spMkLst>
        </pc:spChg>
        <pc:spChg chg="mod">
          <ac:chgData name="Mandlmaier Marie-Léontine" userId="cf51aeef-a01f-49b2-9c75-ae0c406ba8bd" providerId="ADAL" clId="{09CE2461-FE1F-4F29-8721-434F9BC358CD}" dt="2023-03-28T06:53:19.706" v="445" actId="790"/>
          <ac:spMkLst>
            <pc:docMk/>
            <pc:sldMk cId="1797316639" sldId="22284"/>
            <ac:spMk id="20" creationId="{C4EAC669-71F5-0599-A1B1-C814BCA9CCBB}"/>
          </ac:spMkLst>
        </pc:spChg>
        <pc:spChg chg="mod">
          <ac:chgData name="Mandlmaier Marie-Léontine" userId="cf51aeef-a01f-49b2-9c75-ae0c406ba8bd" providerId="ADAL" clId="{09CE2461-FE1F-4F29-8721-434F9BC358CD}" dt="2023-03-28T07:09:04.919" v="1198"/>
          <ac:spMkLst>
            <pc:docMk/>
            <pc:sldMk cId="1797316639" sldId="22284"/>
            <ac:spMk id="21" creationId="{4A18B2A5-ADD1-D478-0D25-80BC1514BBAE}"/>
          </ac:spMkLst>
        </pc:spChg>
        <pc:spChg chg="mod">
          <ac:chgData name="Mandlmaier Marie-Léontine" userId="cf51aeef-a01f-49b2-9c75-ae0c406ba8bd" providerId="ADAL" clId="{09CE2461-FE1F-4F29-8721-434F9BC358CD}" dt="2023-03-29T11:09:52.853" v="2975" actId="20577"/>
          <ac:spMkLst>
            <pc:docMk/>
            <pc:sldMk cId="1797316639" sldId="22284"/>
            <ac:spMk id="28" creationId="{EB21EF39-5FB0-4F69-0FF6-CAD0A8FBCDC4}"/>
          </ac:spMkLst>
        </pc:spChg>
      </pc:sldChg>
      <pc:sldChg chg="modSp add mod">
        <pc:chgData name="Mandlmaier Marie-Léontine" userId="cf51aeef-a01f-49b2-9c75-ae0c406ba8bd" providerId="ADAL" clId="{09CE2461-FE1F-4F29-8721-434F9BC358CD}" dt="2023-03-30T07:23:03.183" v="2990" actId="20577"/>
        <pc:sldMkLst>
          <pc:docMk/>
          <pc:sldMk cId="304782958" sldId="22285"/>
        </pc:sldMkLst>
        <pc:spChg chg="mod">
          <ac:chgData name="Mandlmaier Marie-Léontine" userId="cf51aeef-a01f-49b2-9c75-ae0c406ba8bd" providerId="ADAL" clId="{09CE2461-FE1F-4F29-8721-434F9BC358CD}" dt="2023-03-28T06:58:13.674" v="487" actId="790"/>
          <ac:spMkLst>
            <pc:docMk/>
            <pc:sldMk cId="304782958" sldId="22285"/>
            <ac:spMk id="10" creationId="{3F5580F1-6165-6AD4-BE6E-2C0BE5F48D0C}"/>
          </ac:spMkLst>
        </pc:spChg>
        <pc:spChg chg="mod">
          <ac:chgData name="Mandlmaier Marie-Léontine" userId="cf51aeef-a01f-49b2-9c75-ae0c406ba8bd" providerId="ADAL" clId="{09CE2461-FE1F-4F29-8721-434F9BC358CD}" dt="2023-03-28T07:00:45.003" v="776" actId="20577"/>
          <ac:spMkLst>
            <pc:docMk/>
            <pc:sldMk cId="304782958" sldId="22285"/>
            <ac:spMk id="20" creationId="{7A47A2E6-BF7B-61D4-33C6-BA19A3372B81}"/>
          </ac:spMkLst>
        </pc:spChg>
        <pc:spChg chg="mod">
          <ac:chgData name="Mandlmaier Marie-Léontine" userId="cf51aeef-a01f-49b2-9c75-ae0c406ba8bd" providerId="ADAL" clId="{09CE2461-FE1F-4F29-8721-434F9BC358CD}" dt="2023-03-30T07:23:03.183" v="2990" actId="20577"/>
          <ac:spMkLst>
            <pc:docMk/>
            <pc:sldMk cId="304782958" sldId="22285"/>
            <ac:spMk id="21" creationId="{BE23285A-A2BE-FEF2-E506-19BA5B211C3D}"/>
          </ac:spMkLst>
        </pc:spChg>
        <pc:spChg chg="mod">
          <ac:chgData name="Mandlmaier Marie-Léontine" userId="cf51aeef-a01f-49b2-9c75-ae0c406ba8bd" providerId="ADAL" clId="{09CE2461-FE1F-4F29-8721-434F9BC358CD}" dt="2023-03-29T06:31:03.005" v="2937" actId="20577"/>
          <ac:spMkLst>
            <pc:docMk/>
            <pc:sldMk cId="304782958" sldId="22285"/>
            <ac:spMk id="22" creationId="{4AE72D65-0E85-FB34-7763-E786F12B896C}"/>
          </ac:spMkLst>
        </pc:spChg>
        <pc:spChg chg="mod">
          <ac:chgData name="Mandlmaier Marie-Léontine" userId="cf51aeef-a01f-49b2-9c75-ae0c406ba8bd" providerId="ADAL" clId="{09CE2461-FE1F-4F29-8721-434F9BC358CD}" dt="2023-03-29T06:31:08.341" v="2947" actId="20577"/>
          <ac:spMkLst>
            <pc:docMk/>
            <pc:sldMk cId="304782958" sldId="22285"/>
            <ac:spMk id="40" creationId="{829FA638-9020-1365-9B9D-AA4853A40121}"/>
          </ac:spMkLst>
        </pc:spChg>
      </pc:sldChg>
      <pc:sldChg chg="modSp add mod">
        <pc:chgData name="Mandlmaier Marie-Léontine" userId="cf51aeef-a01f-49b2-9c75-ae0c406ba8bd" providerId="ADAL" clId="{09CE2461-FE1F-4F29-8721-434F9BC358CD}" dt="2023-03-29T06:40:33.608" v="2972" actId="20577"/>
        <pc:sldMkLst>
          <pc:docMk/>
          <pc:sldMk cId="0" sldId="22286"/>
        </pc:sldMkLst>
        <pc:spChg chg="mod">
          <ac:chgData name="Mandlmaier Marie-Léontine" userId="cf51aeef-a01f-49b2-9c75-ae0c406ba8bd" providerId="ADAL" clId="{09CE2461-FE1F-4F29-8721-434F9BC358CD}" dt="2023-03-28T07:28:10.197" v="2918" actId="14100"/>
          <ac:spMkLst>
            <pc:docMk/>
            <pc:sldMk cId="0" sldId="22286"/>
            <ac:spMk id="3" creationId="{8A8C68E6-9F9D-2F4A-4077-3AD3F6654826}"/>
          </ac:spMkLst>
        </pc:spChg>
        <pc:spChg chg="mod">
          <ac:chgData name="Mandlmaier Marie-Léontine" userId="cf51aeef-a01f-49b2-9c75-ae0c406ba8bd" providerId="ADAL" clId="{09CE2461-FE1F-4F29-8721-434F9BC358CD}" dt="2023-03-29T06:40:33.608" v="2972" actId="20577"/>
          <ac:spMkLst>
            <pc:docMk/>
            <pc:sldMk cId="0" sldId="22286"/>
            <ac:spMk id="6" creationId="{CB5F9CAC-8560-08DF-8139-62114ADDEE88}"/>
          </ac:spMkLst>
        </pc:spChg>
        <pc:spChg chg="mod">
          <ac:chgData name="Mandlmaier Marie-Léontine" userId="cf51aeef-a01f-49b2-9c75-ae0c406ba8bd" providerId="ADAL" clId="{09CE2461-FE1F-4F29-8721-434F9BC358CD}" dt="2023-03-28T07:26:22.523" v="2913" actId="20577"/>
          <ac:spMkLst>
            <pc:docMk/>
            <pc:sldMk cId="0" sldId="22286"/>
            <ac:spMk id="13" creationId="{574CD331-4603-44CD-7B42-34D7F684AC76}"/>
          </ac:spMkLst>
        </pc:spChg>
        <pc:graphicFrameChg chg="modGraphic">
          <ac:chgData name="Mandlmaier Marie-Léontine" userId="cf51aeef-a01f-49b2-9c75-ae0c406ba8bd" providerId="ADAL" clId="{09CE2461-FE1F-4F29-8721-434F9BC358CD}" dt="2023-03-28T07:27:35.789" v="2916" actId="20577"/>
          <ac:graphicFrameMkLst>
            <pc:docMk/>
            <pc:sldMk cId="0" sldId="22286"/>
            <ac:graphicFrameMk id="10" creationId="{63D8D190-4E76-F764-ED8B-6534CB72B701}"/>
          </ac:graphicFrameMkLst>
        </pc:graphicFrameChg>
        <pc:graphicFrameChg chg="modGraphic">
          <ac:chgData name="Mandlmaier Marie-Léontine" userId="cf51aeef-a01f-49b2-9c75-ae0c406ba8bd" providerId="ADAL" clId="{09CE2461-FE1F-4F29-8721-434F9BC358CD}" dt="2023-03-28T07:22:18.705" v="2421" actId="790"/>
          <ac:graphicFrameMkLst>
            <pc:docMk/>
            <pc:sldMk cId="0" sldId="22286"/>
            <ac:graphicFrameMk id="12" creationId="{1BBCBAFD-CAAD-E759-4818-B7ACBAC95F29}"/>
          </ac:graphicFrameMkLst>
        </pc:graphicFrameChg>
      </pc:sldChg>
      <pc:sldChg chg="add">
        <pc:chgData name="Mandlmaier Marie-Léontine" userId="cf51aeef-a01f-49b2-9c75-ae0c406ba8bd" providerId="ADAL" clId="{09CE2461-FE1F-4F29-8721-434F9BC358CD}" dt="2023-03-30T08:19:32.330" v="2991"/>
        <pc:sldMkLst>
          <pc:docMk/>
          <pc:sldMk cId="3611439760" sldId="22287"/>
        </pc:sldMkLst>
      </pc:sldChg>
    </pc:docChg>
  </pc:docChgLst>
  <pc:docChgLst>
    <pc:chgData name="Mandlmaier Marie-Léontine" userId="cf51aeef-a01f-49b2-9c75-ae0c406ba8bd" providerId="ADAL" clId="{1F868E2E-DE36-4BE4-A94B-B3075F44F5B9}"/>
    <pc:docChg chg="undo custSel addSld delSld modSld sldOrd modMainMaster delSection modSection">
      <pc:chgData name="Mandlmaier Marie-Léontine" userId="cf51aeef-a01f-49b2-9c75-ae0c406ba8bd" providerId="ADAL" clId="{1F868E2E-DE36-4BE4-A94B-B3075F44F5B9}" dt="2023-04-27T09:16:14.498" v="103" actId="20577"/>
      <pc:docMkLst>
        <pc:docMk/>
      </pc:docMkLst>
      <pc:sldChg chg="del">
        <pc:chgData name="Mandlmaier Marie-Léontine" userId="cf51aeef-a01f-49b2-9c75-ae0c406ba8bd" providerId="ADAL" clId="{1F868E2E-DE36-4BE4-A94B-B3075F44F5B9}" dt="2023-04-13T12:34:15.544" v="7" actId="18676"/>
        <pc:sldMkLst>
          <pc:docMk/>
          <pc:sldMk cId="1801371755" sldId="264"/>
        </pc:sldMkLst>
      </pc:sldChg>
      <pc:sldChg chg="del">
        <pc:chgData name="Mandlmaier Marie-Léontine" userId="cf51aeef-a01f-49b2-9c75-ae0c406ba8bd" providerId="ADAL" clId="{1F868E2E-DE36-4BE4-A94B-B3075F44F5B9}" dt="2023-04-13T12:34:15.544" v="7" actId="18676"/>
        <pc:sldMkLst>
          <pc:docMk/>
          <pc:sldMk cId="4280701008" sldId="265"/>
        </pc:sldMkLst>
      </pc:sldChg>
      <pc:sldChg chg="del">
        <pc:chgData name="Mandlmaier Marie-Léontine" userId="cf51aeef-a01f-49b2-9c75-ae0c406ba8bd" providerId="ADAL" clId="{1F868E2E-DE36-4BE4-A94B-B3075F44F5B9}" dt="2023-04-13T12:34:15.544" v="7" actId="18676"/>
        <pc:sldMkLst>
          <pc:docMk/>
          <pc:sldMk cId="2179914608" sldId="266"/>
        </pc:sldMkLst>
      </pc:sldChg>
      <pc:sldChg chg="del">
        <pc:chgData name="Mandlmaier Marie-Léontine" userId="cf51aeef-a01f-49b2-9c75-ae0c406ba8bd" providerId="ADAL" clId="{1F868E2E-DE36-4BE4-A94B-B3075F44F5B9}" dt="2023-04-13T12:34:15.544" v="7" actId="18676"/>
        <pc:sldMkLst>
          <pc:docMk/>
          <pc:sldMk cId="29700384" sldId="267"/>
        </pc:sldMkLst>
      </pc:sldChg>
      <pc:sldChg chg="del">
        <pc:chgData name="Mandlmaier Marie-Léontine" userId="cf51aeef-a01f-49b2-9c75-ae0c406ba8bd" providerId="ADAL" clId="{1F868E2E-DE36-4BE4-A94B-B3075F44F5B9}" dt="2023-04-13T12:34:15.544" v="7" actId="18676"/>
        <pc:sldMkLst>
          <pc:docMk/>
          <pc:sldMk cId="942689673" sldId="268"/>
        </pc:sldMkLst>
      </pc:sldChg>
      <pc:sldChg chg="del">
        <pc:chgData name="Mandlmaier Marie-Léontine" userId="cf51aeef-a01f-49b2-9c75-ae0c406ba8bd" providerId="ADAL" clId="{1F868E2E-DE36-4BE4-A94B-B3075F44F5B9}" dt="2023-04-13T12:34:15.544" v="7" actId="18676"/>
        <pc:sldMkLst>
          <pc:docMk/>
          <pc:sldMk cId="2651282638" sldId="270"/>
        </pc:sldMkLst>
      </pc:sldChg>
      <pc:sldChg chg="del">
        <pc:chgData name="Mandlmaier Marie-Léontine" userId="cf51aeef-a01f-49b2-9c75-ae0c406ba8bd" providerId="ADAL" clId="{1F868E2E-DE36-4BE4-A94B-B3075F44F5B9}" dt="2023-04-13T12:34:15.544" v="7" actId="18676"/>
        <pc:sldMkLst>
          <pc:docMk/>
          <pc:sldMk cId="947983021" sldId="271"/>
        </pc:sldMkLst>
      </pc:sldChg>
      <pc:sldChg chg="del">
        <pc:chgData name="Mandlmaier Marie-Léontine" userId="cf51aeef-a01f-49b2-9c75-ae0c406ba8bd" providerId="ADAL" clId="{1F868E2E-DE36-4BE4-A94B-B3075F44F5B9}" dt="2023-04-13T12:34:15.544" v="7" actId="18676"/>
        <pc:sldMkLst>
          <pc:docMk/>
          <pc:sldMk cId="2097243122" sldId="272"/>
        </pc:sldMkLst>
      </pc:sldChg>
      <pc:sldChg chg="del">
        <pc:chgData name="Mandlmaier Marie-Léontine" userId="cf51aeef-a01f-49b2-9c75-ae0c406ba8bd" providerId="ADAL" clId="{1F868E2E-DE36-4BE4-A94B-B3075F44F5B9}" dt="2023-04-13T12:34:15.544" v="7" actId="18676"/>
        <pc:sldMkLst>
          <pc:docMk/>
          <pc:sldMk cId="47569348" sldId="273"/>
        </pc:sldMkLst>
      </pc:sldChg>
      <pc:sldChg chg="del">
        <pc:chgData name="Mandlmaier Marie-Léontine" userId="cf51aeef-a01f-49b2-9c75-ae0c406ba8bd" providerId="ADAL" clId="{1F868E2E-DE36-4BE4-A94B-B3075F44F5B9}" dt="2023-04-13T12:34:15.544" v="7" actId="18676"/>
        <pc:sldMkLst>
          <pc:docMk/>
          <pc:sldMk cId="3719238188" sldId="275"/>
        </pc:sldMkLst>
      </pc:sldChg>
      <pc:sldChg chg="del">
        <pc:chgData name="Mandlmaier Marie-Léontine" userId="cf51aeef-a01f-49b2-9c75-ae0c406ba8bd" providerId="ADAL" clId="{1F868E2E-DE36-4BE4-A94B-B3075F44F5B9}" dt="2023-04-13T12:34:15.544" v="7" actId="18676"/>
        <pc:sldMkLst>
          <pc:docMk/>
          <pc:sldMk cId="3852304324" sldId="276"/>
        </pc:sldMkLst>
      </pc:sldChg>
      <pc:sldChg chg="del">
        <pc:chgData name="Mandlmaier Marie-Léontine" userId="cf51aeef-a01f-49b2-9c75-ae0c406ba8bd" providerId="ADAL" clId="{1F868E2E-DE36-4BE4-A94B-B3075F44F5B9}" dt="2023-04-13T12:34:15.544" v="7" actId="18676"/>
        <pc:sldMkLst>
          <pc:docMk/>
          <pc:sldMk cId="1601377204" sldId="280"/>
        </pc:sldMkLst>
      </pc:sldChg>
      <pc:sldChg chg="del">
        <pc:chgData name="Mandlmaier Marie-Léontine" userId="cf51aeef-a01f-49b2-9c75-ae0c406ba8bd" providerId="ADAL" clId="{1F868E2E-DE36-4BE4-A94B-B3075F44F5B9}" dt="2023-04-13T12:34:15.544" v="7" actId="18676"/>
        <pc:sldMkLst>
          <pc:docMk/>
          <pc:sldMk cId="4141054478" sldId="281"/>
        </pc:sldMkLst>
      </pc:sldChg>
      <pc:sldChg chg="del">
        <pc:chgData name="Mandlmaier Marie-Léontine" userId="cf51aeef-a01f-49b2-9c75-ae0c406ba8bd" providerId="ADAL" clId="{1F868E2E-DE36-4BE4-A94B-B3075F44F5B9}" dt="2023-04-13T12:34:24.621" v="8" actId="18676"/>
        <pc:sldMkLst>
          <pc:docMk/>
          <pc:sldMk cId="1237700020" sldId="21780"/>
        </pc:sldMkLst>
      </pc:sldChg>
      <pc:sldChg chg="del">
        <pc:chgData name="Mandlmaier Marie-Léontine" userId="cf51aeef-a01f-49b2-9c75-ae0c406ba8bd" providerId="ADAL" clId="{1F868E2E-DE36-4BE4-A94B-B3075F44F5B9}" dt="2023-04-13T12:34:24.621" v="8" actId="18676"/>
        <pc:sldMkLst>
          <pc:docMk/>
          <pc:sldMk cId="465676680" sldId="21881"/>
        </pc:sldMkLst>
      </pc:sldChg>
      <pc:sldChg chg="del">
        <pc:chgData name="Mandlmaier Marie-Léontine" userId="cf51aeef-a01f-49b2-9c75-ae0c406ba8bd" providerId="ADAL" clId="{1F868E2E-DE36-4BE4-A94B-B3075F44F5B9}" dt="2023-04-13T12:34:24.621" v="8" actId="18676"/>
        <pc:sldMkLst>
          <pc:docMk/>
          <pc:sldMk cId="754210613" sldId="21895"/>
        </pc:sldMkLst>
      </pc:sldChg>
      <pc:sldChg chg="del">
        <pc:chgData name="Mandlmaier Marie-Léontine" userId="cf51aeef-a01f-49b2-9c75-ae0c406ba8bd" providerId="ADAL" clId="{1F868E2E-DE36-4BE4-A94B-B3075F44F5B9}" dt="2023-04-13T12:34:24.621" v="8" actId="18676"/>
        <pc:sldMkLst>
          <pc:docMk/>
          <pc:sldMk cId="752148065" sldId="21910"/>
        </pc:sldMkLst>
      </pc:sldChg>
      <pc:sldChg chg="del">
        <pc:chgData name="Mandlmaier Marie-Léontine" userId="cf51aeef-a01f-49b2-9c75-ae0c406ba8bd" providerId="ADAL" clId="{1F868E2E-DE36-4BE4-A94B-B3075F44F5B9}" dt="2023-04-13T12:34:24.621" v="8" actId="18676"/>
        <pc:sldMkLst>
          <pc:docMk/>
          <pc:sldMk cId="1724679225" sldId="21913"/>
        </pc:sldMkLst>
      </pc:sldChg>
      <pc:sldChg chg="del">
        <pc:chgData name="Mandlmaier Marie-Léontine" userId="cf51aeef-a01f-49b2-9c75-ae0c406ba8bd" providerId="ADAL" clId="{1F868E2E-DE36-4BE4-A94B-B3075F44F5B9}" dt="2023-04-13T12:34:24.621" v="8" actId="18676"/>
        <pc:sldMkLst>
          <pc:docMk/>
          <pc:sldMk cId="424000424" sldId="21922"/>
        </pc:sldMkLst>
      </pc:sldChg>
      <pc:sldChg chg="del">
        <pc:chgData name="Mandlmaier Marie-Léontine" userId="cf51aeef-a01f-49b2-9c75-ae0c406ba8bd" providerId="ADAL" clId="{1F868E2E-DE36-4BE4-A94B-B3075F44F5B9}" dt="2023-04-13T12:34:24.621" v="8" actId="18676"/>
        <pc:sldMkLst>
          <pc:docMk/>
          <pc:sldMk cId="1743997869" sldId="22006"/>
        </pc:sldMkLst>
      </pc:sldChg>
      <pc:sldChg chg="del">
        <pc:chgData name="Mandlmaier Marie-Léontine" userId="cf51aeef-a01f-49b2-9c75-ae0c406ba8bd" providerId="ADAL" clId="{1F868E2E-DE36-4BE4-A94B-B3075F44F5B9}" dt="2023-04-13T12:34:24.621" v="8" actId="18676"/>
        <pc:sldMkLst>
          <pc:docMk/>
          <pc:sldMk cId="694482753" sldId="22016"/>
        </pc:sldMkLst>
      </pc:sldChg>
      <pc:sldChg chg="del">
        <pc:chgData name="Mandlmaier Marie-Léontine" userId="cf51aeef-a01f-49b2-9c75-ae0c406ba8bd" providerId="ADAL" clId="{1F868E2E-DE36-4BE4-A94B-B3075F44F5B9}" dt="2023-04-13T12:34:24.621" v="8" actId="18676"/>
        <pc:sldMkLst>
          <pc:docMk/>
          <pc:sldMk cId="1244497903" sldId="22056"/>
        </pc:sldMkLst>
      </pc:sldChg>
      <pc:sldChg chg="del">
        <pc:chgData name="Mandlmaier Marie-Léontine" userId="cf51aeef-a01f-49b2-9c75-ae0c406ba8bd" providerId="ADAL" clId="{1F868E2E-DE36-4BE4-A94B-B3075F44F5B9}" dt="2023-04-13T12:34:24.621" v="8" actId="18676"/>
        <pc:sldMkLst>
          <pc:docMk/>
          <pc:sldMk cId="3585263553" sldId="22111"/>
        </pc:sldMkLst>
      </pc:sldChg>
      <pc:sldChg chg="del">
        <pc:chgData name="Mandlmaier Marie-Léontine" userId="cf51aeef-a01f-49b2-9c75-ae0c406ba8bd" providerId="ADAL" clId="{1F868E2E-DE36-4BE4-A94B-B3075F44F5B9}" dt="2023-04-13T12:34:24.621" v="8" actId="18676"/>
        <pc:sldMkLst>
          <pc:docMk/>
          <pc:sldMk cId="2022961953" sldId="22112"/>
        </pc:sldMkLst>
      </pc:sldChg>
      <pc:sldChg chg="del">
        <pc:chgData name="Mandlmaier Marie-Léontine" userId="cf51aeef-a01f-49b2-9c75-ae0c406ba8bd" providerId="ADAL" clId="{1F868E2E-DE36-4BE4-A94B-B3075F44F5B9}" dt="2023-04-13T12:34:24.621" v="8" actId="18676"/>
        <pc:sldMkLst>
          <pc:docMk/>
          <pc:sldMk cId="2212118942" sldId="22113"/>
        </pc:sldMkLst>
      </pc:sldChg>
      <pc:sldChg chg="del">
        <pc:chgData name="Mandlmaier Marie-Léontine" userId="cf51aeef-a01f-49b2-9c75-ae0c406ba8bd" providerId="ADAL" clId="{1F868E2E-DE36-4BE4-A94B-B3075F44F5B9}" dt="2023-04-13T12:34:15.544" v="7" actId="18676"/>
        <pc:sldMkLst>
          <pc:docMk/>
          <pc:sldMk cId="3029046838" sldId="22116"/>
        </pc:sldMkLst>
      </pc:sldChg>
      <pc:sldChg chg="del">
        <pc:chgData name="Mandlmaier Marie-Léontine" userId="cf51aeef-a01f-49b2-9c75-ae0c406ba8bd" providerId="ADAL" clId="{1F868E2E-DE36-4BE4-A94B-B3075F44F5B9}" dt="2023-04-13T12:34:15.544" v="7" actId="18676"/>
        <pc:sldMkLst>
          <pc:docMk/>
          <pc:sldMk cId="3577629065" sldId="22117"/>
        </pc:sldMkLst>
      </pc:sldChg>
      <pc:sldChg chg="del">
        <pc:chgData name="Mandlmaier Marie-Léontine" userId="cf51aeef-a01f-49b2-9c75-ae0c406ba8bd" providerId="ADAL" clId="{1F868E2E-DE36-4BE4-A94B-B3075F44F5B9}" dt="2023-04-13T12:34:15.544" v="7" actId="18676"/>
        <pc:sldMkLst>
          <pc:docMk/>
          <pc:sldMk cId="2633829796" sldId="22118"/>
        </pc:sldMkLst>
      </pc:sldChg>
      <pc:sldChg chg="del">
        <pc:chgData name="Mandlmaier Marie-Léontine" userId="cf51aeef-a01f-49b2-9c75-ae0c406ba8bd" providerId="ADAL" clId="{1F868E2E-DE36-4BE4-A94B-B3075F44F5B9}" dt="2023-04-13T12:34:15.544" v="7" actId="18676"/>
        <pc:sldMkLst>
          <pc:docMk/>
          <pc:sldMk cId="2670799439" sldId="22120"/>
        </pc:sldMkLst>
      </pc:sldChg>
      <pc:sldChg chg="del">
        <pc:chgData name="Mandlmaier Marie-Léontine" userId="cf51aeef-a01f-49b2-9c75-ae0c406ba8bd" providerId="ADAL" clId="{1F868E2E-DE36-4BE4-A94B-B3075F44F5B9}" dt="2023-04-13T12:34:15.544" v="7" actId="18676"/>
        <pc:sldMkLst>
          <pc:docMk/>
          <pc:sldMk cId="1798300149" sldId="22121"/>
        </pc:sldMkLst>
      </pc:sldChg>
      <pc:sldChg chg="del">
        <pc:chgData name="Mandlmaier Marie-Léontine" userId="cf51aeef-a01f-49b2-9c75-ae0c406ba8bd" providerId="ADAL" clId="{1F868E2E-DE36-4BE4-A94B-B3075F44F5B9}" dt="2023-04-13T12:34:15.544" v="7" actId="18676"/>
        <pc:sldMkLst>
          <pc:docMk/>
          <pc:sldMk cId="77167557" sldId="22122"/>
        </pc:sldMkLst>
      </pc:sldChg>
      <pc:sldChg chg="del">
        <pc:chgData name="Mandlmaier Marie-Léontine" userId="cf51aeef-a01f-49b2-9c75-ae0c406ba8bd" providerId="ADAL" clId="{1F868E2E-DE36-4BE4-A94B-B3075F44F5B9}" dt="2023-04-13T12:34:15.544" v="7" actId="18676"/>
        <pc:sldMkLst>
          <pc:docMk/>
          <pc:sldMk cId="54233334" sldId="22123"/>
        </pc:sldMkLst>
      </pc:sldChg>
      <pc:sldChg chg="del">
        <pc:chgData name="Mandlmaier Marie-Léontine" userId="cf51aeef-a01f-49b2-9c75-ae0c406ba8bd" providerId="ADAL" clId="{1F868E2E-DE36-4BE4-A94B-B3075F44F5B9}" dt="2023-04-13T12:34:15.544" v="7" actId="18676"/>
        <pc:sldMkLst>
          <pc:docMk/>
          <pc:sldMk cId="1441722041" sldId="22127"/>
        </pc:sldMkLst>
      </pc:sldChg>
      <pc:sldChg chg="del">
        <pc:chgData name="Mandlmaier Marie-Léontine" userId="cf51aeef-a01f-49b2-9c75-ae0c406ba8bd" providerId="ADAL" clId="{1F868E2E-DE36-4BE4-A94B-B3075F44F5B9}" dt="2023-04-13T12:34:24.621" v="8" actId="18676"/>
        <pc:sldMkLst>
          <pc:docMk/>
          <pc:sldMk cId="3073711094" sldId="22129"/>
        </pc:sldMkLst>
      </pc:sldChg>
      <pc:sldChg chg="del">
        <pc:chgData name="Mandlmaier Marie-Léontine" userId="cf51aeef-a01f-49b2-9c75-ae0c406ba8bd" providerId="ADAL" clId="{1F868E2E-DE36-4BE4-A94B-B3075F44F5B9}" dt="2023-04-13T12:34:24.621" v="8" actId="18676"/>
        <pc:sldMkLst>
          <pc:docMk/>
          <pc:sldMk cId="4092777789" sldId="22130"/>
        </pc:sldMkLst>
      </pc:sldChg>
      <pc:sldChg chg="del">
        <pc:chgData name="Mandlmaier Marie-Léontine" userId="cf51aeef-a01f-49b2-9c75-ae0c406ba8bd" providerId="ADAL" clId="{1F868E2E-DE36-4BE4-A94B-B3075F44F5B9}" dt="2023-04-13T12:34:24.621" v="8" actId="18676"/>
        <pc:sldMkLst>
          <pc:docMk/>
          <pc:sldMk cId="1030052490" sldId="22131"/>
        </pc:sldMkLst>
      </pc:sldChg>
      <pc:sldChg chg="del">
        <pc:chgData name="Mandlmaier Marie-Léontine" userId="cf51aeef-a01f-49b2-9c75-ae0c406ba8bd" providerId="ADAL" clId="{1F868E2E-DE36-4BE4-A94B-B3075F44F5B9}" dt="2023-04-13T12:34:24.621" v="8" actId="18676"/>
        <pc:sldMkLst>
          <pc:docMk/>
          <pc:sldMk cId="1723112970" sldId="22134"/>
        </pc:sldMkLst>
      </pc:sldChg>
      <pc:sldChg chg="del">
        <pc:chgData name="Mandlmaier Marie-Léontine" userId="cf51aeef-a01f-49b2-9c75-ae0c406ba8bd" providerId="ADAL" clId="{1F868E2E-DE36-4BE4-A94B-B3075F44F5B9}" dt="2023-04-13T12:34:24.621" v="8" actId="18676"/>
        <pc:sldMkLst>
          <pc:docMk/>
          <pc:sldMk cId="2240594180" sldId="22136"/>
        </pc:sldMkLst>
      </pc:sldChg>
      <pc:sldChg chg="del">
        <pc:chgData name="Mandlmaier Marie-Léontine" userId="cf51aeef-a01f-49b2-9c75-ae0c406ba8bd" providerId="ADAL" clId="{1F868E2E-DE36-4BE4-A94B-B3075F44F5B9}" dt="2023-04-13T12:34:24.621" v="8" actId="18676"/>
        <pc:sldMkLst>
          <pc:docMk/>
          <pc:sldMk cId="1565028708" sldId="22137"/>
        </pc:sldMkLst>
      </pc:sldChg>
      <pc:sldChg chg="del">
        <pc:chgData name="Mandlmaier Marie-Léontine" userId="cf51aeef-a01f-49b2-9c75-ae0c406ba8bd" providerId="ADAL" clId="{1F868E2E-DE36-4BE4-A94B-B3075F44F5B9}" dt="2023-04-13T12:34:24.621" v="8" actId="18676"/>
        <pc:sldMkLst>
          <pc:docMk/>
          <pc:sldMk cId="157013926" sldId="22138"/>
        </pc:sldMkLst>
      </pc:sldChg>
      <pc:sldChg chg="del">
        <pc:chgData name="Mandlmaier Marie-Léontine" userId="cf51aeef-a01f-49b2-9c75-ae0c406ba8bd" providerId="ADAL" clId="{1F868E2E-DE36-4BE4-A94B-B3075F44F5B9}" dt="2023-04-13T12:34:24.621" v="8" actId="18676"/>
        <pc:sldMkLst>
          <pc:docMk/>
          <pc:sldMk cId="4020569704" sldId="22139"/>
        </pc:sldMkLst>
      </pc:sldChg>
      <pc:sldChg chg="del">
        <pc:chgData name="Mandlmaier Marie-Léontine" userId="cf51aeef-a01f-49b2-9c75-ae0c406ba8bd" providerId="ADAL" clId="{1F868E2E-DE36-4BE4-A94B-B3075F44F5B9}" dt="2023-04-13T12:34:24.621" v="8" actId="18676"/>
        <pc:sldMkLst>
          <pc:docMk/>
          <pc:sldMk cId="3633938091" sldId="22140"/>
        </pc:sldMkLst>
      </pc:sldChg>
      <pc:sldChg chg="del">
        <pc:chgData name="Mandlmaier Marie-Léontine" userId="cf51aeef-a01f-49b2-9c75-ae0c406ba8bd" providerId="ADAL" clId="{1F868E2E-DE36-4BE4-A94B-B3075F44F5B9}" dt="2023-04-13T12:34:24.621" v="8" actId="18676"/>
        <pc:sldMkLst>
          <pc:docMk/>
          <pc:sldMk cId="3991523639" sldId="22141"/>
        </pc:sldMkLst>
      </pc:sldChg>
      <pc:sldChg chg="del">
        <pc:chgData name="Mandlmaier Marie-Léontine" userId="cf51aeef-a01f-49b2-9c75-ae0c406ba8bd" providerId="ADAL" clId="{1F868E2E-DE36-4BE4-A94B-B3075F44F5B9}" dt="2023-04-13T12:34:24.621" v="8" actId="18676"/>
        <pc:sldMkLst>
          <pc:docMk/>
          <pc:sldMk cId="3004830246" sldId="22142"/>
        </pc:sldMkLst>
      </pc:sldChg>
      <pc:sldChg chg="del">
        <pc:chgData name="Mandlmaier Marie-Léontine" userId="cf51aeef-a01f-49b2-9c75-ae0c406ba8bd" providerId="ADAL" clId="{1F868E2E-DE36-4BE4-A94B-B3075F44F5B9}" dt="2023-04-13T12:34:24.621" v="8" actId="18676"/>
        <pc:sldMkLst>
          <pc:docMk/>
          <pc:sldMk cId="2525177889" sldId="22143"/>
        </pc:sldMkLst>
      </pc:sldChg>
      <pc:sldChg chg="del">
        <pc:chgData name="Mandlmaier Marie-Léontine" userId="cf51aeef-a01f-49b2-9c75-ae0c406ba8bd" providerId="ADAL" clId="{1F868E2E-DE36-4BE4-A94B-B3075F44F5B9}" dt="2023-04-13T12:34:24.621" v="8" actId="18676"/>
        <pc:sldMkLst>
          <pc:docMk/>
          <pc:sldMk cId="4130709298" sldId="22144"/>
        </pc:sldMkLst>
      </pc:sldChg>
      <pc:sldChg chg="del">
        <pc:chgData name="Mandlmaier Marie-Léontine" userId="cf51aeef-a01f-49b2-9c75-ae0c406ba8bd" providerId="ADAL" clId="{1F868E2E-DE36-4BE4-A94B-B3075F44F5B9}" dt="2023-04-13T12:34:24.621" v="8" actId="18676"/>
        <pc:sldMkLst>
          <pc:docMk/>
          <pc:sldMk cId="4108628419" sldId="22145"/>
        </pc:sldMkLst>
      </pc:sldChg>
      <pc:sldChg chg="del">
        <pc:chgData name="Mandlmaier Marie-Léontine" userId="cf51aeef-a01f-49b2-9c75-ae0c406ba8bd" providerId="ADAL" clId="{1F868E2E-DE36-4BE4-A94B-B3075F44F5B9}" dt="2023-04-13T12:34:24.621" v="8" actId="18676"/>
        <pc:sldMkLst>
          <pc:docMk/>
          <pc:sldMk cId="4080709168" sldId="22146"/>
        </pc:sldMkLst>
      </pc:sldChg>
      <pc:sldChg chg="del">
        <pc:chgData name="Mandlmaier Marie-Léontine" userId="cf51aeef-a01f-49b2-9c75-ae0c406ba8bd" providerId="ADAL" clId="{1F868E2E-DE36-4BE4-A94B-B3075F44F5B9}" dt="2023-04-13T12:34:24.621" v="8" actId="18676"/>
        <pc:sldMkLst>
          <pc:docMk/>
          <pc:sldMk cId="233755871" sldId="22147"/>
        </pc:sldMkLst>
      </pc:sldChg>
      <pc:sldChg chg="del">
        <pc:chgData name="Mandlmaier Marie-Léontine" userId="cf51aeef-a01f-49b2-9c75-ae0c406ba8bd" providerId="ADAL" clId="{1F868E2E-DE36-4BE4-A94B-B3075F44F5B9}" dt="2023-04-13T12:34:24.621" v="8" actId="18676"/>
        <pc:sldMkLst>
          <pc:docMk/>
          <pc:sldMk cId="2181584757" sldId="22148"/>
        </pc:sldMkLst>
      </pc:sldChg>
      <pc:sldChg chg="del">
        <pc:chgData name="Mandlmaier Marie-Léontine" userId="cf51aeef-a01f-49b2-9c75-ae0c406ba8bd" providerId="ADAL" clId="{1F868E2E-DE36-4BE4-A94B-B3075F44F5B9}" dt="2023-04-13T12:34:15.544" v="7" actId="18676"/>
        <pc:sldMkLst>
          <pc:docMk/>
          <pc:sldMk cId="4203513345" sldId="22149"/>
        </pc:sldMkLst>
      </pc:sldChg>
      <pc:sldChg chg="del">
        <pc:chgData name="Mandlmaier Marie-Léontine" userId="cf51aeef-a01f-49b2-9c75-ae0c406ba8bd" providerId="ADAL" clId="{1F868E2E-DE36-4BE4-A94B-B3075F44F5B9}" dt="2023-04-13T12:34:15.544" v="7" actId="18676"/>
        <pc:sldMkLst>
          <pc:docMk/>
          <pc:sldMk cId="2975734222" sldId="22150"/>
        </pc:sldMkLst>
      </pc:sldChg>
      <pc:sldChg chg="del">
        <pc:chgData name="Mandlmaier Marie-Léontine" userId="cf51aeef-a01f-49b2-9c75-ae0c406ba8bd" providerId="ADAL" clId="{1F868E2E-DE36-4BE4-A94B-B3075F44F5B9}" dt="2023-04-13T12:34:15.544" v="7" actId="18676"/>
        <pc:sldMkLst>
          <pc:docMk/>
          <pc:sldMk cId="419749767" sldId="22151"/>
        </pc:sldMkLst>
      </pc:sldChg>
      <pc:sldChg chg="del">
        <pc:chgData name="Mandlmaier Marie-Léontine" userId="cf51aeef-a01f-49b2-9c75-ae0c406ba8bd" providerId="ADAL" clId="{1F868E2E-DE36-4BE4-A94B-B3075F44F5B9}" dt="2023-04-13T12:34:15.544" v="7" actId="18676"/>
        <pc:sldMkLst>
          <pc:docMk/>
          <pc:sldMk cId="313729393" sldId="22152"/>
        </pc:sldMkLst>
      </pc:sldChg>
      <pc:sldChg chg="del">
        <pc:chgData name="Mandlmaier Marie-Léontine" userId="cf51aeef-a01f-49b2-9c75-ae0c406ba8bd" providerId="ADAL" clId="{1F868E2E-DE36-4BE4-A94B-B3075F44F5B9}" dt="2023-04-13T12:34:24.621" v="8" actId="18676"/>
        <pc:sldMkLst>
          <pc:docMk/>
          <pc:sldMk cId="3389078367" sldId="22154"/>
        </pc:sldMkLst>
      </pc:sldChg>
      <pc:sldChg chg="del">
        <pc:chgData name="Mandlmaier Marie-Léontine" userId="cf51aeef-a01f-49b2-9c75-ae0c406ba8bd" providerId="ADAL" clId="{1F868E2E-DE36-4BE4-A94B-B3075F44F5B9}" dt="2023-04-13T12:34:15.544" v="7" actId="18676"/>
        <pc:sldMkLst>
          <pc:docMk/>
          <pc:sldMk cId="2969924980" sldId="22155"/>
        </pc:sldMkLst>
      </pc:sldChg>
      <pc:sldChg chg="del">
        <pc:chgData name="Mandlmaier Marie-Léontine" userId="cf51aeef-a01f-49b2-9c75-ae0c406ba8bd" providerId="ADAL" clId="{1F868E2E-DE36-4BE4-A94B-B3075F44F5B9}" dt="2023-04-13T12:34:15.544" v="7" actId="18676"/>
        <pc:sldMkLst>
          <pc:docMk/>
          <pc:sldMk cId="406064381" sldId="22156"/>
        </pc:sldMkLst>
      </pc:sldChg>
      <pc:sldChg chg="del">
        <pc:chgData name="Mandlmaier Marie-Léontine" userId="cf51aeef-a01f-49b2-9c75-ae0c406ba8bd" providerId="ADAL" clId="{1F868E2E-DE36-4BE4-A94B-B3075F44F5B9}" dt="2023-04-13T12:34:15.544" v="7" actId="18676"/>
        <pc:sldMkLst>
          <pc:docMk/>
          <pc:sldMk cId="3985969136" sldId="22157"/>
        </pc:sldMkLst>
      </pc:sldChg>
      <pc:sldChg chg="del">
        <pc:chgData name="Mandlmaier Marie-Léontine" userId="cf51aeef-a01f-49b2-9c75-ae0c406ba8bd" providerId="ADAL" clId="{1F868E2E-DE36-4BE4-A94B-B3075F44F5B9}" dt="2023-04-13T12:34:15.544" v="7" actId="18676"/>
        <pc:sldMkLst>
          <pc:docMk/>
          <pc:sldMk cId="3761654676" sldId="22158"/>
        </pc:sldMkLst>
      </pc:sldChg>
      <pc:sldChg chg="del">
        <pc:chgData name="Mandlmaier Marie-Léontine" userId="cf51aeef-a01f-49b2-9c75-ae0c406ba8bd" providerId="ADAL" clId="{1F868E2E-DE36-4BE4-A94B-B3075F44F5B9}" dt="2023-04-13T12:34:15.544" v="7" actId="18676"/>
        <pc:sldMkLst>
          <pc:docMk/>
          <pc:sldMk cId="4024651649" sldId="22159"/>
        </pc:sldMkLst>
      </pc:sldChg>
      <pc:sldChg chg="del">
        <pc:chgData name="Mandlmaier Marie-Léontine" userId="cf51aeef-a01f-49b2-9c75-ae0c406ba8bd" providerId="ADAL" clId="{1F868E2E-DE36-4BE4-A94B-B3075F44F5B9}" dt="2023-04-13T12:34:15.544" v="7" actId="18676"/>
        <pc:sldMkLst>
          <pc:docMk/>
          <pc:sldMk cId="316208497" sldId="22160"/>
        </pc:sldMkLst>
      </pc:sldChg>
      <pc:sldChg chg="del">
        <pc:chgData name="Mandlmaier Marie-Léontine" userId="cf51aeef-a01f-49b2-9c75-ae0c406ba8bd" providerId="ADAL" clId="{1F868E2E-DE36-4BE4-A94B-B3075F44F5B9}" dt="2023-04-13T12:34:15.544" v="7" actId="18676"/>
        <pc:sldMkLst>
          <pc:docMk/>
          <pc:sldMk cId="3441827805" sldId="22161"/>
        </pc:sldMkLst>
      </pc:sldChg>
      <pc:sldChg chg="del">
        <pc:chgData name="Mandlmaier Marie-Léontine" userId="cf51aeef-a01f-49b2-9c75-ae0c406ba8bd" providerId="ADAL" clId="{1F868E2E-DE36-4BE4-A94B-B3075F44F5B9}" dt="2023-04-13T12:34:15.544" v="7" actId="18676"/>
        <pc:sldMkLst>
          <pc:docMk/>
          <pc:sldMk cId="2892707304" sldId="22162"/>
        </pc:sldMkLst>
      </pc:sldChg>
      <pc:sldChg chg="del">
        <pc:chgData name="Mandlmaier Marie-Léontine" userId="cf51aeef-a01f-49b2-9c75-ae0c406ba8bd" providerId="ADAL" clId="{1F868E2E-DE36-4BE4-A94B-B3075F44F5B9}" dt="2023-04-13T12:34:15.544" v="7" actId="18676"/>
        <pc:sldMkLst>
          <pc:docMk/>
          <pc:sldMk cId="695053359" sldId="22163"/>
        </pc:sldMkLst>
      </pc:sldChg>
      <pc:sldChg chg="del">
        <pc:chgData name="Mandlmaier Marie-Léontine" userId="cf51aeef-a01f-49b2-9c75-ae0c406ba8bd" providerId="ADAL" clId="{1F868E2E-DE36-4BE4-A94B-B3075F44F5B9}" dt="2023-04-13T12:34:15.544" v="7" actId="18676"/>
        <pc:sldMkLst>
          <pc:docMk/>
          <pc:sldMk cId="1103273665" sldId="22164"/>
        </pc:sldMkLst>
      </pc:sldChg>
      <pc:sldChg chg="del">
        <pc:chgData name="Mandlmaier Marie-Léontine" userId="cf51aeef-a01f-49b2-9c75-ae0c406ba8bd" providerId="ADAL" clId="{1F868E2E-DE36-4BE4-A94B-B3075F44F5B9}" dt="2023-04-13T12:34:15.544" v="7" actId="18676"/>
        <pc:sldMkLst>
          <pc:docMk/>
          <pc:sldMk cId="3086123071" sldId="22165"/>
        </pc:sldMkLst>
      </pc:sldChg>
      <pc:sldChg chg="del">
        <pc:chgData name="Mandlmaier Marie-Léontine" userId="cf51aeef-a01f-49b2-9c75-ae0c406ba8bd" providerId="ADAL" clId="{1F868E2E-DE36-4BE4-A94B-B3075F44F5B9}" dt="2023-04-13T12:34:24.621" v="8" actId="18676"/>
        <pc:sldMkLst>
          <pc:docMk/>
          <pc:sldMk cId="4083341879" sldId="22166"/>
        </pc:sldMkLst>
      </pc:sldChg>
      <pc:sldChg chg="del">
        <pc:chgData name="Mandlmaier Marie-Léontine" userId="cf51aeef-a01f-49b2-9c75-ae0c406ba8bd" providerId="ADAL" clId="{1F868E2E-DE36-4BE4-A94B-B3075F44F5B9}" dt="2023-04-13T12:34:24.621" v="8" actId="18676"/>
        <pc:sldMkLst>
          <pc:docMk/>
          <pc:sldMk cId="2856178283" sldId="22167"/>
        </pc:sldMkLst>
      </pc:sldChg>
      <pc:sldChg chg="add del">
        <pc:chgData name="Mandlmaier Marie-Léontine" userId="cf51aeef-a01f-49b2-9c75-ae0c406ba8bd" providerId="ADAL" clId="{1F868E2E-DE36-4BE4-A94B-B3075F44F5B9}" dt="2023-04-13T12:34:00.353" v="2" actId="47"/>
        <pc:sldMkLst>
          <pc:docMk/>
          <pc:sldMk cId="2315317578" sldId="22168"/>
        </pc:sldMkLst>
      </pc:sldChg>
      <pc:sldChg chg="del">
        <pc:chgData name="Mandlmaier Marie-Léontine" userId="cf51aeef-a01f-49b2-9c75-ae0c406ba8bd" providerId="ADAL" clId="{1F868E2E-DE36-4BE4-A94B-B3075F44F5B9}" dt="2023-04-14T14:04:50.499" v="40" actId="47"/>
        <pc:sldMkLst>
          <pc:docMk/>
          <pc:sldMk cId="153856899" sldId="22224"/>
        </pc:sldMkLst>
      </pc:sldChg>
      <pc:sldChg chg="del">
        <pc:chgData name="Mandlmaier Marie-Léontine" userId="cf51aeef-a01f-49b2-9c75-ae0c406ba8bd" providerId="ADAL" clId="{1F868E2E-DE36-4BE4-A94B-B3075F44F5B9}" dt="2023-04-21T11:33:20.466" v="82" actId="47"/>
        <pc:sldMkLst>
          <pc:docMk/>
          <pc:sldMk cId="3114379123" sldId="22240"/>
        </pc:sldMkLst>
      </pc:sldChg>
      <pc:sldChg chg="del">
        <pc:chgData name="Mandlmaier Marie-Léontine" userId="cf51aeef-a01f-49b2-9c75-ae0c406ba8bd" providerId="ADAL" clId="{1F868E2E-DE36-4BE4-A94B-B3075F44F5B9}" dt="2023-04-21T14:23:19.910" v="83" actId="47"/>
        <pc:sldMkLst>
          <pc:docMk/>
          <pc:sldMk cId="3983868273" sldId="22248"/>
        </pc:sldMkLst>
      </pc:sldChg>
      <pc:sldChg chg="del">
        <pc:chgData name="Mandlmaier Marie-Léontine" userId="cf51aeef-a01f-49b2-9c75-ae0c406ba8bd" providerId="ADAL" clId="{1F868E2E-DE36-4BE4-A94B-B3075F44F5B9}" dt="2023-04-21T14:23:23.590" v="84" actId="47"/>
        <pc:sldMkLst>
          <pc:docMk/>
          <pc:sldMk cId="929189116" sldId="22249"/>
        </pc:sldMkLst>
      </pc:sldChg>
      <pc:sldChg chg="del">
        <pc:chgData name="Mandlmaier Marie-Léontine" userId="cf51aeef-a01f-49b2-9c75-ae0c406ba8bd" providerId="ADAL" clId="{1F868E2E-DE36-4BE4-A94B-B3075F44F5B9}" dt="2023-04-21T14:23:29.011" v="85" actId="47"/>
        <pc:sldMkLst>
          <pc:docMk/>
          <pc:sldMk cId="1494835889" sldId="22250"/>
        </pc:sldMkLst>
      </pc:sldChg>
      <pc:sldChg chg="del">
        <pc:chgData name="Mandlmaier Marie-Léontine" userId="cf51aeef-a01f-49b2-9c75-ae0c406ba8bd" providerId="ADAL" clId="{1F868E2E-DE36-4BE4-A94B-B3075F44F5B9}" dt="2023-04-13T12:34:15.544" v="7" actId="18676"/>
        <pc:sldMkLst>
          <pc:docMk/>
          <pc:sldMk cId="2557354455" sldId="22252"/>
        </pc:sldMkLst>
      </pc:sldChg>
      <pc:sldChg chg="del">
        <pc:chgData name="Mandlmaier Marie-Léontine" userId="cf51aeef-a01f-49b2-9c75-ae0c406ba8bd" providerId="ADAL" clId="{1F868E2E-DE36-4BE4-A94B-B3075F44F5B9}" dt="2023-04-13T12:34:24.621" v="8" actId="18676"/>
        <pc:sldMkLst>
          <pc:docMk/>
          <pc:sldMk cId="380380278" sldId="22253"/>
        </pc:sldMkLst>
      </pc:sldChg>
      <pc:sldChg chg="del">
        <pc:chgData name="Mandlmaier Marie-Léontine" userId="cf51aeef-a01f-49b2-9c75-ae0c406ba8bd" providerId="ADAL" clId="{1F868E2E-DE36-4BE4-A94B-B3075F44F5B9}" dt="2023-04-13T12:34:24.621" v="8" actId="18676"/>
        <pc:sldMkLst>
          <pc:docMk/>
          <pc:sldMk cId="3707833341" sldId="22254"/>
        </pc:sldMkLst>
      </pc:sldChg>
      <pc:sldChg chg="del">
        <pc:chgData name="Mandlmaier Marie-Léontine" userId="cf51aeef-a01f-49b2-9c75-ae0c406ba8bd" providerId="ADAL" clId="{1F868E2E-DE36-4BE4-A94B-B3075F44F5B9}" dt="2023-04-13T12:34:24.621" v="8" actId="18676"/>
        <pc:sldMkLst>
          <pc:docMk/>
          <pc:sldMk cId="2316079721" sldId="22255"/>
        </pc:sldMkLst>
      </pc:sldChg>
      <pc:sldChg chg="del">
        <pc:chgData name="Mandlmaier Marie-Léontine" userId="cf51aeef-a01f-49b2-9c75-ae0c406ba8bd" providerId="ADAL" clId="{1F868E2E-DE36-4BE4-A94B-B3075F44F5B9}" dt="2023-04-13T12:34:24.621" v="8" actId="18676"/>
        <pc:sldMkLst>
          <pc:docMk/>
          <pc:sldMk cId="2138792542" sldId="22256"/>
        </pc:sldMkLst>
      </pc:sldChg>
      <pc:sldChg chg="del">
        <pc:chgData name="Mandlmaier Marie-Léontine" userId="cf51aeef-a01f-49b2-9c75-ae0c406ba8bd" providerId="ADAL" clId="{1F868E2E-DE36-4BE4-A94B-B3075F44F5B9}" dt="2023-04-13T12:34:24.621" v="8" actId="18676"/>
        <pc:sldMkLst>
          <pc:docMk/>
          <pc:sldMk cId="2013544886" sldId="22257"/>
        </pc:sldMkLst>
      </pc:sldChg>
      <pc:sldChg chg="del">
        <pc:chgData name="Mandlmaier Marie-Léontine" userId="cf51aeef-a01f-49b2-9c75-ae0c406ba8bd" providerId="ADAL" clId="{1F868E2E-DE36-4BE4-A94B-B3075F44F5B9}" dt="2023-04-13T12:34:24.621" v="8" actId="18676"/>
        <pc:sldMkLst>
          <pc:docMk/>
          <pc:sldMk cId="2287255350" sldId="22258"/>
        </pc:sldMkLst>
      </pc:sldChg>
      <pc:sldChg chg="del">
        <pc:chgData name="Mandlmaier Marie-Léontine" userId="cf51aeef-a01f-49b2-9c75-ae0c406ba8bd" providerId="ADAL" clId="{1F868E2E-DE36-4BE4-A94B-B3075F44F5B9}" dt="2023-04-13T12:34:24.621" v="8" actId="18676"/>
        <pc:sldMkLst>
          <pc:docMk/>
          <pc:sldMk cId="2185348853" sldId="22259"/>
        </pc:sldMkLst>
      </pc:sldChg>
      <pc:sldChg chg="del">
        <pc:chgData name="Mandlmaier Marie-Léontine" userId="cf51aeef-a01f-49b2-9c75-ae0c406ba8bd" providerId="ADAL" clId="{1F868E2E-DE36-4BE4-A94B-B3075F44F5B9}" dt="2023-04-13T12:35:19.509" v="39" actId="47"/>
        <pc:sldMkLst>
          <pc:docMk/>
          <pc:sldMk cId="2240474766" sldId="22261"/>
        </pc:sldMkLst>
      </pc:sldChg>
      <pc:sldChg chg="del">
        <pc:chgData name="Mandlmaier Marie-Léontine" userId="cf51aeef-a01f-49b2-9c75-ae0c406ba8bd" providerId="ADAL" clId="{1F868E2E-DE36-4BE4-A94B-B3075F44F5B9}" dt="2023-04-13T12:34:24.621" v="8" actId="18676"/>
        <pc:sldMkLst>
          <pc:docMk/>
          <pc:sldMk cId="3256140767" sldId="22262"/>
        </pc:sldMkLst>
      </pc:sldChg>
      <pc:sldChg chg="del">
        <pc:chgData name="Mandlmaier Marie-Léontine" userId="cf51aeef-a01f-49b2-9c75-ae0c406ba8bd" providerId="ADAL" clId="{1F868E2E-DE36-4BE4-A94B-B3075F44F5B9}" dt="2023-04-13T12:34:24.621" v="8" actId="18676"/>
        <pc:sldMkLst>
          <pc:docMk/>
          <pc:sldMk cId="3090051787" sldId="22263"/>
        </pc:sldMkLst>
      </pc:sldChg>
      <pc:sldChg chg="del">
        <pc:chgData name="Mandlmaier Marie-Léontine" userId="cf51aeef-a01f-49b2-9c75-ae0c406ba8bd" providerId="ADAL" clId="{1F868E2E-DE36-4BE4-A94B-B3075F44F5B9}" dt="2023-04-13T12:34:24.621" v="8" actId="18676"/>
        <pc:sldMkLst>
          <pc:docMk/>
          <pc:sldMk cId="3334500182" sldId="22264"/>
        </pc:sldMkLst>
      </pc:sldChg>
      <pc:sldChg chg="del">
        <pc:chgData name="Mandlmaier Marie-Léontine" userId="cf51aeef-a01f-49b2-9c75-ae0c406ba8bd" providerId="ADAL" clId="{1F868E2E-DE36-4BE4-A94B-B3075F44F5B9}" dt="2023-04-13T12:34:24.621" v="8" actId="18676"/>
        <pc:sldMkLst>
          <pc:docMk/>
          <pc:sldMk cId="3373984492" sldId="22265"/>
        </pc:sldMkLst>
      </pc:sldChg>
      <pc:sldChg chg="del">
        <pc:chgData name="Mandlmaier Marie-Léontine" userId="cf51aeef-a01f-49b2-9c75-ae0c406ba8bd" providerId="ADAL" clId="{1F868E2E-DE36-4BE4-A94B-B3075F44F5B9}" dt="2023-04-13T12:34:24.621" v="8" actId="18676"/>
        <pc:sldMkLst>
          <pc:docMk/>
          <pc:sldMk cId="3777891238" sldId="22266"/>
        </pc:sldMkLst>
      </pc:sldChg>
      <pc:sldChg chg="del">
        <pc:chgData name="Mandlmaier Marie-Léontine" userId="cf51aeef-a01f-49b2-9c75-ae0c406ba8bd" providerId="ADAL" clId="{1F868E2E-DE36-4BE4-A94B-B3075F44F5B9}" dt="2023-04-13T12:34:24.621" v="8" actId="18676"/>
        <pc:sldMkLst>
          <pc:docMk/>
          <pc:sldMk cId="2471639647" sldId="22267"/>
        </pc:sldMkLst>
      </pc:sldChg>
      <pc:sldChg chg="del">
        <pc:chgData name="Mandlmaier Marie-Léontine" userId="cf51aeef-a01f-49b2-9c75-ae0c406ba8bd" providerId="ADAL" clId="{1F868E2E-DE36-4BE4-A94B-B3075F44F5B9}" dt="2023-04-13T12:34:24.621" v="8" actId="18676"/>
        <pc:sldMkLst>
          <pc:docMk/>
          <pc:sldMk cId="3047954580" sldId="22268"/>
        </pc:sldMkLst>
      </pc:sldChg>
      <pc:sldChg chg="del">
        <pc:chgData name="Mandlmaier Marie-Léontine" userId="cf51aeef-a01f-49b2-9c75-ae0c406ba8bd" providerId="ADAL" clId="{1F868E2E-DE36-4BE4-A94B-B3075F44F5B9}" dt="2023-04-13T12:34:24.621" v="8" actId="18676"/>
        <pc:sldMkLst>
          <pc:docMk/>
          <pc:sldMk cId="415354467" sldId="22269"/>
        </pc:sldMkLst>
      </pc:sldChg>
      <pc:sldChg chg="del">
        <pc:chgData name="Mandlmaier Marie-Léontine" userId="cf51aeef-a01f-49b2-9c75-ae0c406ba8bd" providerId="ADAL" clId="{1F868E2E-DE36-4BE4-A94B-B3075F44F5B9}" dt="2023-04-13T12:34:24.621" v="8" actId="18676"/>
        <pc:sldMkLst>
          <pc:docMk/>
          <pc:sldMk cId="3295508234" sldId="22270"/>
        </pc:sldMkLst>
      </pc:sldChg>
      <pc:sldChg chg="del">
        <pc:chgData name="Mandlmaier Marie-Léontine" userId="cf51aeef-a01f-49b2-9c75-ae0c406ba8bd" providerId="ADAL" clId="{1F868E2E-DE36-4BE4-A94B-B3075F44F5B9}" dt="2023-04-13T12:34:24.621" v="8" actId="18676"/>
        <pc:sldMkLst>
          <pc:docMk/>
          <pc:sldMk cId="983886768" sldId="22271"/>
        </pc:sldMkLst>
      </pc:sldChg>
      <pc:sldChg chg="del">
        <pc:chgData name="Mandlmaier Marie-Léontine" userId="cf51aeef-a01f-49b2-9c75-ae0c406ba8bd" providerId="ADAL" clId="{1F868E2E-DE36-4BE4-A94B-B3075F44F5B9}" dt="2023-04-13T12:34:24.621" v="8" actId="18676"/>
        <pc:sldMkLst>
          <pc:docMk/>
          <pc:sldMk cId="1941367493" sldId="22272"/>
        </pc:sldMkLst>
      </pc:sldChg>
      <pc:sldChg chg="del">
        <pc:chgData name="Mandlmaier Marie-Léontine" userId="cf51aeef-a01f-49b2-9c75-ae0c406ba8bd" providerId="ADAL" clId="{1F868E2E-DE36-4BE4-A94B-B3075F44F5B9}" dt="2023-04-13T12:34:24.621" v="8" actId="18676"/>
        <pc:sldMkLst>
          <pc:docMk/>
          <pc:sldMk cId="1176103780" sldId="22273"/>
        </pc:sldMkLst>
      </pc:sldChg>
      <pc:sldChg chg="del">
        <pc:chgData name="Mandlmaier Marie-Léontine" userId="cf51aeef-a01f-49b2-9c75-ae0c406ba8bd" providerId="ADAL" clId="{1F868E2E-DE36-4BE4-A94B-B3075F44F5B9}" dt="2023-04-13T12:34:24.621" v="8" actId="18676"/>
        <pc:sldMkLst>
          <pc:docMk/>
          <pc:sldMk cId="2493834714" sldId="22274"/>
        </pc:sldMkLst>
      </pc:sldChg>
      <pc:sldChg chg="del">
        <pc:chgData name="Mandlmaier Marie-Léontine" userId="cf51aeef-a01f-49b2-9c75-ae0c406ba8bd" providerId="ADAL" clId="{1F868E2E-DE36-4BE4-A94B-B3075F44F5B9}" dt="2023-04-13T12:34:24.621" v="8" actId="18676"/>
        <pc:sldMkLst>
          <pc:docMk/>
          <pc:sldMk cId="3340536794" sldId="22275"/>
        </pc:sldMkLst>
      </pc:sldChg>
      <pc:sldChg chg="del">
        <pc:chgData name="Mandlmaier Marie-Léontine" userId="cf51aeef-a01f-49b2-9c75-ae0c406ba8bd" providerId="ADAL" clId="{1F868E2E-DE36-4BE4-A94B-B3075F44F5B9}" dt="2023-04-13T12:34:24.621" v="8" actId="18676"/>
        <pc:sldMkLst>
          <pc:docMk/>
          <pc:sldMk cId="1230114426" sldId="22278"/>
        </pc:sldMkLst>
      </pc:sldChg>
      <pc:sldChg chg="del">
        <pc:chgData name="Mandlmaier Marie-Léontine" userId="cf51aeef-a01f-49b2-9c75-ae0c406ba8bd" providerId="ADAL" clId="{1F868E2E-DE36-4BE4-A94B-B3075F44F5B9}" dt="2023-04-27T08:28:56.524" v="87" actId="47"/>
        <pc:sldMkLst>
          <pc:docMk/>
          <pc:sldMk cId="4115792899" sldId="22282"/>
        </pc:sldMkLst>
      </pc:sldChg>
      <pc:sldChg chg="add del ord">
        <pc:chgData name="Mandlmaier Marie-Léontine" userId="cf51aeef-a01f-49b2-9c75-ae0c406ba8bd" providerId="ADAL" clId="{1F868E2E-DE36-4BE4-A94B-B3075F44F5B9}" dt="2023-04-13T12:34:04.279" v="6"/>
        <pc:sldMkLst>
          <pc:docMk/>
          <pc:sldMk cId="3611439760" sldId="22287"/>
        </pc:sldMkLst>
      </pc:sldChg>
      <pc:sldChg chg="modSp add del mod">
        <pc:chgData name="Mandlmaier Marie-Léontine" userId="cf51aeef-a01f-49b2-9c75-ae0c406ba8bd" providerId="ADAL" clId="{1F868E2E-DE36-4BE4-A94B-B3075F44F5B9}" dt="2023-04-21T14:23:59.548" v="86" actId="47"/>
        <pc:sldMkLst>
          <pc:docMk/>
          <pc:sldMk cId="181627752" sldId="22288"/>
        </pc:sldMkLst>
        <pc:spChg chg="mod">
          <ac:chgData name="Mandlmaier Marie-Léontine" userId="cf51aeef-a01f-49b2-9c75-ae0c406ba8bd" providerId="ADAL" clId="{1F868E2E-DE36-4BE4-A94B-B3075F44F5B9}" dt="2023-04-13T12:35:16.178" v="38" actId="14100"/>
          <ac:spMkLst>
            <pc:docMk/>
            <pc:sldMk cId="181627752" sldId="22288"/>
            <ac:spMk id="14" creationId="{30F2519E-1F08-03E3-FC9C-F8410E78A6DF}"/>
          </ac:spMkLst>
        </pc:spChg>
        <pc:spChg chg="mod">
          <ac:chgData name="Mandlmaier Marie-Léontine" userId="cf51aeef-a01f-49b2-9c75-ae0c406ba8bd" providerId="ADAL" clId="{1F868E2E-DE36-4BE4-A94B-B3075F44F5B9}" dt="2023-04-13T12:35:12.900" v="37" actId="14100"/>
          <ac:spMkLst>
            <pc:docMk/>
            <pc:sldMk cId="181627752" sldId="22288"/>
            <ac:spMk id="20" creationId="{DE367D18-4F99-6257-D54F-EEE09A8A9728}"/>
          </ac:spMkLst>
        </pc:spChg>
      </pc:sldChg>
      <pc:sldChg chg="addSp delSp modSp add mod">
        <pc:chgData name="Mandlmaier Marie-Léontine" userId="cf51aeef-a01f-49b2-9c75-ae0c406ba8bd" providerId="ADAL" clId="{1F868E2E-DE36-4BE4-A94B-B3075F44F5B9}" dt="2023-04-27T09:16:14.498" v="103" actId="20577"/>
        <pc:sldMkLst>
          <pc:docMk/>
          <pc:sldMk cId="3946056308" sldId="22289"/>
        </pc:sldMkLst>
        <pc:spChg chg="mod">
          <ac:chgData name="Mandlmaier Marie-Léontine" userId="cf51aeef-a01f-49b2-9c75-ae0c406ba8bd" providerId="ADAL" clId="{1F868E2E-DE36-4BE4-A94B-B3075F44F5B9}" dt="2023-04-27T09:16:14.498" v="103" actId="20577"/>
          <ac:spMkLst>
            <pc:docMk/>
            <pc:sldMk cId="3946056308" sldId="22289"/>
            <ac:spMk id="3" creationId="{D863502A-A06C-815C-267A-4D46A30A1F0F}"/>
          </ac:spMkLst>
        </pc:spChg>
        <pc:spChg chg="mod topLvl">
          <ac:chgData name="Mandlmaier Marie-Léontine" userId="cf51aeef-a01f-49b2-9c75-ae0c406ba8bd" providerId="ADAL" clId="{1F868E2E-DE36-4BE4-A94B-B3075F44F5B9}" dt="2023-04-20T07:22:41.063" v="58" actId="165"/>
          <ac:spMkLst>
            <pc:docMk/>
            <pc:sldMk cId="3946056308" sldId="22289"/>
            <ac:spMk id="36" creationId="{F4EB3AE1-F468-9848-2ECA-9DDDBE7F1DA7}"/>
          </ac:spMkLst>
        </pc:spChg>
        <pc:spChg chg="mod">
          <ac:chgData name="Mandlmaier Marie-Léontine" userId="cf51aeef-a01f-49b2-9c75-ae0c406ba8bd" providerId="ADAL" clId="{1F868E2E-DE36-4BE4-A94B-B3075F44F5B9}" dt="2023-04-20T07:38:49.407" v="66" actId="113"/>
          <ac:spMkLst>
            <pc:docMk/>
            <pc:sldMk cId="3946056308" sldId="22289"/>
            <ac:spMk id="1037" creationId="{0EA0863E-4825-07AA-8F1D-FB1AA66839D4}"/>
          </ac:spMkLst>
        </pc:spChg>
        <pc:spChg chg="del mod topLvl">
          <ac:chgData name="Mandlmaier Marie-Léontine" userId="cf51aeef-a01f-49b2-9c75-ae0c406ba8bd" providerId="ADAL" clId="{1F868E2E-DE36-4BE4-A94B-B3075F44F5B9}" dt="2023-04-20T09:43:53.008" v="79" actId="478"/>
          <ac:spMkLst>
            <pc:docMk/>
            <pc:sldMk cId="3946056308" sldId="22289"/>
            <ac:spMk id="1040" creationId="{B6846FF9-7B61-676F-5E6A-93DE86FFBE93}"/>
          </ac:spMkLst>
        </pc:spChg>
        <pc:grpChg chg="del mod">
          <ac:chgData name="Mandlmaier Marie-Léontine" userId="cf51aeef-a01f-49b2-9c75-ae0c406ba8bd" providerId="ADAL" clId="{1F868E2E-DE36-4BE4-A94B-B3075F44F5B9}" dt="2023-04-20T07:22:41.063" v="58" actId="165"/>
          <ac:grpSpMkLst>
            <pc:docMk/>
            <pc:sldMk cId="3946056308" sldId="22289"/>
            <ac:grpSpMk id="1038" creationId="{C0601FF4-3F10-775F-B260-D9B66F2236F8}"/>
          </ac:grpSpMkLst>
        </pc:grpChg>
        <pc:grpChg chg="del mod">
          <ac:chgData name="Mandlmaier Marie-Léontine" userId="cf51aeef-a01f-49b2-9c75-ae0c406ba8bd" providerId="ADAL" clId="{1F868E2E-DE36-4BE4-A94B-B3075F44F5B9}" dt="2023-04-20T09:43:51.298" v="78" actId="165"/>
          <ac:grpSpMkLst>
            <pc:docMk/>
            <pc:sldMk cId="3946056308" sldId="22289"/>
            <ac:grpSpMk id="1039" creationId="{C76747BD-8607-00E5-E3DE-3135E2EBD446}"/>
          </ac:grpSpMkLst>
        </pc:grpChg>
        <pc:picChg chg="add mod">
          <ac:chgData name="Mandlmaier Marie-Léontine" userId="cf51aeef-a01f-49b2-9c75-ae0c406ba8bd" providerId="ADAL" clId="{1F868E2E-DE36-4BE4-A94B-B3075F44F5B9}" dt="2023-04-20T08:32:50.316" v="77"/>
          <ac:picMkLst>
            <pc:docMk/>
            <pc:sldMk cId="3946056308" sldId="22289"/>
            <ac:picMk id="2" creationId="{24695E0D-DE45-DE6C-75CF-27BF1791C5B6}"/>
          </ac:picMkLst>
        </pc:picChg>
        <pc:picChg chg="add mod">
          <ac:chgData name="Mandlmaier Marie-Léontine" userId="cf51aeef-a01f-49b2-9c75-ae0c406ba8bd" providerId="ADAL" clId="{1F868E2E-DE36-4BE4-A94B-B3075F44F5B9}" dt="2023-04-20T09:43:54.654" v="80"/>
          <ac:picMkLst>
            <pc:docMk/>
            <pc:sldMk cId="3946056308" sldId="22289"/>
            <ac:picMk id="4" creationId="{464C284C-EAD7-3B4D-0BC9-7BC0038E8C5E}"/>
          </ac:picMkLst>
        </pc:picChg>
        <pc:picChg chg="del mod">
          <ac:chgData name="Mandlmaier Marie-Léontine" userId="cf51aeef-a01f-49b2-9c75-ae0c406ba8bd" providerId="ADAL" clId="{1F868E2E-DE36-4BE4-A94B-B3075F44F5B9}" dt="2023-04-20T08:32:49.999" v="76" actId="478"/>
          <ac:picMkLst>
            <pc:docMk/>
            <pc:sldMk cId="3946056308" sldId="22289"/>
            <ac:picMk id="4" creationId="{697979E7-C688-F071-E8D0-01246D9D3183}"/>
          </ac:picMkLst>
        </pc:picChg>
        <pc:picChg chg="mod">
          <ac:chgData name="Mandlmaier Marie-Léontine" userId="cf51aeef-a01f-49b2-9c75-ae0c406ba8bd" providerId="ADAL" clId="{1F868E2E-DE36-4BE4-A94B-B3075F44F5B9}" dt="2023-04-20T07:22:24.211" v="57" actId="208"/>
          <ac:picMkLst>
            <pc:docMk/>
            <pc:sldMk cId="3946056308" sldId="22289"/>
            <ac:picMk id="19" creationId="{0072078E-EBEC-3F3D-28DB-7294CDBE4CF8}"/>
          </ac:picMkLst>
        </pc:picChg>
        <pc:picChg chg="mod">
          <ac:chgData name="Mandlmaier Marie-Léontine" userId="cf51aeef-a01f-49b2-9c75-ae0c406ba8bd" providerId="ADAL" clId="{1F868E2E-DE36-4BE4-A94B-B3075F44F5B9}" dt="2023-04-20T07:22:24.211" v="57" actId="208"/>
          <ac:picMkLst>
            <pc:docMk/>
            <pc:sldMk cId="3946056308" sldId="22289"/>
            <ac:picMk id="21" creationId="{048CC109-8FAC-A1B5-3A86-B4A786458185}"/>
          </ac:picMkLst>
        </pc:picChg>
        <pc:picChg chg="mod">
          <ac:chgData name="Mandlmaier Marie-Léontine" userId="cf51aeef-a01f-49b2-9c75-ae0c406ba8bd" providerId="ADAL" clId="{1F868E2E-DE36-4BE4-A94B-B3075F44F5B9}" dt="2023-04-20T07:22:24.211" v="57" actId="208"/>
          <ac:picMkLst>
            <pc:docMk/>
            <pc:sldMk cId="3946056308" sldId="22289"/>
            <ac:picMk id="22" creationId="{EB0116F2-F4E4-5628-7F92-49CF9DA88C09}"/>
          </ac:picMkLst>
        </pc:picChg>
        <pc:picChg chg="mod topLvl">
          <ac:chgData name="Mandlmaier Marie-Léontine" userId="cf51aeef-a01f-49b2-9c75-ae0c406ba8bd" providerId="ADAL" clId="{1F868E2E-DE36-4BE4-A94B-B3075F44F5B9}" dt="2023-04-20T07:38:17.711" v="61" actId="14826"/>
          <ac:picMkLst>
            <pc:docMk/>
            <pc:sldMk cId="3946056308" sldId="22289"/>
            <ac:picMk id="25" creationId="{C35D89A2-D797-924F-9CEA-F5EA00E705B0}"/>
          </ac:picMkLst>
        </pc:picChg>
        <pc:picChg chg="mod">
          <ac:chgData name="Mandlmaier Marie-Léontine" userId="cf51aeef-a01f-49b2-9c75-ae0c406ba8bd" providerId="ADAL" clId="{1F868E2E-DE36-4BE4-A94B-B3075F44F5B9}" dt="2023-04-20T07:22:24.211" v="57" actId="208"/>
          <ac:picMkLst>
            <pc:docMk/>
            <pc:sldMk cId="3946056308" sldId="22289"/>
            <ac:picMk id="1026" creationId="{C9FAD444-050A-B941-FE25-BCF1A5F10186}"/>
          </ac:picMkLst>
        </pc:picChg>
        <pc:picChg chg="mod">
          <ac:chgData name="Mandlmaier Marie-Léontine" userId="cf51aeef-a01f-49b2-9c75-ae0c406ba8bd" providerId="ADAL" clId="{1F868E2E-DE36-4BE4-A94B-B3075F44F5B9}" dt="2023-04-20T07:22:24.211" v="57" actId="208"/>
          <ac:picMkLst>
            <pc:docMk/>
            <pc:sldMk cId="3946056308" sldId="22289"/>
            <ac:picMk id="1028" creationId="{7AD76A4C-1D8E-CB6C-1A2F-DC4FE7B8AF02}"/>
          </ac:picMkLst>
        </pc:picChg>
        <pc:picChg chg="mod">
          <ac:chgData name="Mandlmaier Marie-Léontine" userId="cf51aeef-a01f-49b2-9c75-ae0c406ba8bd" providerId="ADAL" clId="{1F868E2E-DE36-4BE4-A94B-B3075F44F5B9}" dt="2023-04-20T07:22:24.211" v="57" actId="208"/>
          <ac:picMkLst>
            <pc:docMk/>
            <pc:sldMk cId="3946056308" sldId="22289"/>
            <ac:picMk id="1030" creationId="{0258B4E5-09C5-080B-B702-F9E5D1D24EE3}"/>
          </ac:picMkLst>
        </pc:picChg>
        <pc:picChg chg="del mod topLvl">
          <ac:chgData name="Mandlmaier Marie-Léontine" userId="cf51aeef-a01f-49b2-9c75-ae0c406ba8bd" providerId="ADAL" clId="{1F868E2E-DE36-4BE4-A94B-B3075F44F5B9}" dt="2023-04-20T09:43:53.008" v="79" actId="478"/>
          <ac:picMkLst>
            <pc:docMk/>
            <pc:sldMk cId="3946056308" sldId="22289"/>
            <ac:picMk id="1041" creationId="{A972A614-928B-2D68-FF44-70BBBB5D111C}"/>
          </ac:picMkLst>
        </pc:picChg>
      </pc:sldChg>
      <pc:sldChg chg="add">
        <pc:chgData name="Mandlmaier Marie-Léontine" userId="cf51aeef-a01f-49b2-9c75-ae0c406ba8bd" providerId="ADAL" clId="{1F868E2E-DE36-4BE4-A94B-B3075F44F5B9}" dt="2023-04-21T11:33:19.151" v="81"/>
        <pc:sldMkLst>
          <pc:docMk/>
          <pc:sldMk cId="2762309614" sldId="22290"/>
        </pc:sldMkLst>
      </pc:sldChg>
      <pc:sldMasterChg chg="delSldLayout modSldLayout">
        <pc:chgData name="Mandlmaier Marie-Léontine" userId="cf51aeef-a01f-49b2-9c75-ae0c406ba8bd" providerId="ADAL" clId="{1F868E2E-DE36-4BE4-A94B-B3075F44F5B9}" dt="2023-04-27T08:33:46.565" v="92" actId="20577"/>
        <pc:sldMasterMkLst>
          <pc:docMk/>
          <pc:sldMasterMk cId="4136470576" sldId="2147483648"/>
        </pc:sldMasterMkLst>
        <pc:sldLayoutChg chg="modSp mod">
          <pc:chgData name="Mandlmaier Marie-Léontine" userId="cf51aeef-a01f-49b2-9c75-ae0c406ba8bd" providerId="ADAL" clId="{1F868E2E-DE36-4BE4-A94B-B3075F44F5B9}" dt="2023-04-27T08:33:46.565" v="92" actId="20577"/>
          <pc:sldLayoutMkLst>
            <pc:docMk/>
            <pc:sldMasterMk cId="4136470576" sldId="2147483648"/>
            <pc:sldLayoutMk cId="638390180" sldId="2147483707"/>
          </pc:sldLayoutMkLst>
          <pc:spChg chg="mod">
            <ac:chgData name="Mandlmaier Marie-Léontine" userId="cf51aeef-a01f-49b2-9c75-ae0c406ba8bd" providerId="ADAL" clId="{1F868E2E-DE36-4BE4-A94B-B3075F44F5B9}" dt="2023-04-27T08:33:44.505" v="91" actId="20577"/>
            <ac:spMkLst>
              <pc:docMk/>
              <pc:sldMasterMk cId="4136470576" sldId="2147483648"/>
              <pc:sldLayoutMk cId="638390180" sldId="2147483707"/>
              <ac:spMk id="35" creationId="{3391AE91-BBC6-1F08-8583-6136F22E9FE8}"/>
            </ac:spMkLst>
          </pc:spChg>
          <pc:spChg chg="mod">
            <ac:chgData name="Mandlmaier Marie-Léontine" userId="cf51aeef-a01f-49b2-9c75-ae0c406ba8bd" providerId="ADAL" clId="{1F868E2E-DE36-4BE4-A94B-B3075F44F5B9}" dt="2023-04-27T08:33:46.565" v="92" actId="20577"/>
            <ac:spMkLst>
              <pc:docMk/>
              <pc:sldMasterMk cId="4136470576" sldId="2147483648"/>
              <pc:sldLayoutMk cId="638390180" sldId="2147483707"/>
              <ac:spMk id="37" creationId="{C153E864-0A30-0AFC-AAA9-9A579FC9707E}"/>
            </ac:spMkLst>
          </pc:spChg>
          <pc:spChg chg="mod">
            <ac:chgData name="Mandlmaier Marie-Léontine" userId="cf51aeef-a01f-49b2-9c75-ae0c406ba8bd" providerId="ADAL" clId="{1F868E2E-DE36-4BE4-A94B-B3075F44F5B9}" dt="2023-04-27T08:33:41.814" v="90" actId="20577"/>
            <ac:spMkLst>
              <pc:docMk/>
              <pc:sldMasterMk cId="4136470576" sldId="2147483648"/>
              <pc:sldLayoutMk cId="638390180" sldId="2147483707"/>
              <ac:spMk id="39" creationId="{9349EDDB-4180-0656-B58D-15B5F8B7BEA0}"/>
            </ac:spMkLst>
          </pc:spChg>
        </pc:sldLayoutChg>
        <pc:sldLayoutChg chg="modSp mod">
          <pc:chgData name="Mandlmaier Marie-Léontine" userId="cf51aeef-a01f-49b2-9c75-ae0c406ba8bd" providerId="ADAL" clId="{1F868E2E-DE36-4BE4-A94B-B3075F44F5B9}" dt="2023-04-27T08:33:17.875" v="89" actId="20577"/>
          <pc:sldLayoutMkLst>
            <pc:docMk/>
            <pc:sldMasterMk cId="4136470576" sldId="2147483648"/>
            <pc:sldLayoutMk cId="57195852" sldId="2147483716"/>
          </pc:sldLayoutMkLst>
          <pc:spChg chg="mod">
            <ac:chgData name="Mandlmaier Marie-Léontine" userId="cf51aeef-a01f-49b2-9c75-ae0c406ba8bd" providerId="ADAL" clId="{1F868E2E-DE36-4BE4-A94B-B3075F44F5B9}" dt="2023-04-27T08:33:11.758" v="88" actId="20577"/>
            <ac:spMkLst>
              <pc:docMk/>
              <pc:sldMasterMk cId="4136470576" sldId="2147483648"/>
              <pc:sldLayoutMk cId="57195852" sldId="2147483716"/>
              <ac:spMk id="4" creationId="{95610827-5E3F-6C25-89CC-F2F4A20EBDAF}"/>
            </ac:spMkLst>
          </pc:spChg>
          <pc:spChg chg="mod">
            <ac:chgData name="Mandlmaier Marie-Léontine" userId="cf51aeef-a01f-49b2-9c75-ae0c406ba8bd" providerId="ADAL" clId="{1F868E2E-DE36-4BE4-A94B-B3075F44F5B9}" dt="2023-04-27T08:33:17.875" v="89" actId="20577"/>
            <ac:spMkLst>
              <pc:docMk/>
              <pc:sldMasterMk cId="4136470576" sldId="2147483648"/>
              <pc:sldLayoutMk cId="57195852" sldId="2147483716"/>
              <ac:spMk id="61" creationId="{4C4E1810-0ED4-AAA7-1250-A19882122A90}"/>
            </ac:spMkLst>
          </pc:spChg>
        </pc:sldLayoutChg>
        <pc:sldLayoutChg chg="del">
          <pc:chgData name="Mandlmaier Marie-Léontine" userId="cf51aeef-a01f-49b2-9c75-ae0c406ba8bd" providerId="ADAL" clId="{1F868E2E-DE36-4BE4-A94B-B3075F44F5B9}" dt="2023-04-13T12:34:24.621" v="8" actId="18676"/>
          <pc:sldLayoutMkLst>
            <pc:docMk/>
            <pc:sldMasterMk cId="4136470576" sldId="2147483648"/>
            <pc:sldLayoutMk cId="2491980746" sldId="2147483766"/>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EF332EDA-A111-419A-BE61-F7D5842259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1B3C977B-0A7E-4755-91CD-9F265C0721D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BD3CEEB-6736-4036-8F9E-55A18AFC38C6}" type="datetimeFigureOut">
              <a:rPr lang="de-DE" smtClean="0"/>
              <a:t>27.04.2023</a:t>
            </a:fld>
            <a:endParaRPr lang="de-DE"/>
          </a:p>
        </p:txBody>
      </p:sp>
      <p:sp>
        <p:nvSpPr>
          <p:cNvPr id="4" name="Fußzeilenplatzhalter 3">
            <a:extLst>
              <a:ext uri="{FF2B5EF4-FFF2-40B4-BE49-F238E27FC236}">
                <a16:creationId xmlns:a16="http://schemas.microsoft.com/office/drawing/2014/main" id="{1802B5C9-C839-4826-9D6A-7241DF6BD78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2C115C73-4C9A-4C06-A511-7C93E0B1F30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2DA268-87B2-4127-B550-96277A3CFA06}" type="slidenum">
              <a:rPr lang="de-DE" smtClean="0"/>
              <a:t>‹Nr.›</a:t>
            </a:fld>
            <a:endParaRPr lang="de-DE"/>
          </a:p>
        </p:txBody>
      </p:sp>
    </p:spTree>
    <p:extLst>
      <p:ext uri="{BB962C8B-B14F-4D97-AF65-F5344CB8AC3E}">
        <p14:creationId xmlns:p14="http://schemas.microsoft.com/office/powerpoint/2010/main" val="1508310550"/>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9A5F44EE-9886-4EA8-AFAF-2EAE7566D408}" type="datetimeFigureOut">
              <a:rPr lang="en-US" smtClean="0"/>
              <a:pPr/>
              <a:t>4/27/2023</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fld id="{7783E4CC-9C57-4C0E-99C0-2E8AFACFF246}" type="slidenum">
              <a:rPr lang="en-US" smtClean="0"/>
              <a:pPr/>
              <a:t>‹Nr.›</a:t>
            </a:fld>
            <a:endParaRPr lang="en-US"/>
          </a:p>
        </p:txBody>
      </p:sp>
    </p:spTree>
    <p:extLst>
      <p:ext uri="{BB962C8B-B14F-4D97-AF65-F5344CB8AC3E}">
        <p14:creationId xmlns:p14="http://schemas.microsoft.com/office/powerpoint/2010/main" val="538027610"/>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300"/>
      </a:spcBef>
      <a:defRPr sz="1200" kern="1200">
        <a:solidFill>
          <a:schemeClr val="tx1"/>
        </a:solidFill>
        <a:latin typeface="+mn-lt"/>
        <a:ea typeface="+mn-ea"/>
        <a:cs typeface="+mn-cs"/>
      </a:defRPr>
    </a:lvl1pPr>
    <a:lvl2pPr marL="144000" indent="-144000" algn="l" defTabSz="914400" rtl="0" eaLnBrk="1" latinLnBrk="0" hangingPunct="1">
      <a:spcBef>
        <a:spcPts val="300"/>
      </a:spcBef>
      <a:buClr>
        <a:schemeClr val="bg2"/>
      </a:buClr>
      <a:buFont typeface="Arial" panose="020B0604020202020204" pitchFamily="34" charset="0"/>
      <a:buChar char="›"/>
      <a:defRPr sz="1200" kern="1200">
        <a:solidFill>
          <a:schemeClr val="tx1"/>
        </a:solidFill>
        <a:latin typeface="+mn-lt"/>
        <a:ea typeface="+mn-ea"/>
        <a:cs typeface="+mn-cs"/>
      </a:defRPr>
    </a:lvl2pPr>
    <a:lvl3pPr marL="288000" indent="-144000" algn="l" defTabSz="914400" rtl="0" eaLnBrk="1" latinLnBrk="0" hangingPunct="1">
      <a:spcBef>
        <a:spcPts val="300"/>
      </a:spcBef>
      <a:buClr>
        <a:schemeClr val="bg2"/>
      </a:buClr>
      <a:buFont typeface="Arial" panose="020B0604020202020204" pitchFamily="34" charset="0"/>
      <a:buChar char="›"/>
      <a:defRPr sz="1200" kern="1200">
        <a:solidFill>
          <a:schemeClr val="tx1"/>
        </a:solidFill>
        <a:latin typeface="+mn-lt"/>
        <a:ea typeface="+mn-ea"/>
        <a:cs typeface="+mn-cs"/>
      </a:defRPr>
    </a:lvl3pPr>
    <a:lvl4pPr marL="432000" indent="-144000" algn="l" defTabSz="914400" rtl="0" eaLnBrk="1" latinLnBrk="0" hangingPunct="1">
      <a:spcBef>
        <a:spcPts val="300"/>
      </a:spcBef>
      <a:buClr>
        <a:schemeClr val="bg2"/>
      </a:buClr>
      <a:buFont typeface="Arial" panose="020B0604020202020204" pitchFamily="34" charset="0"/>
      <a:buChar char="›"/>
      <a:defRPr sz="1200" kern="1200">
        <a:solidFill>
          <a:schemeClr val="tx1"/>
        </a:solidFill>
        <a:latin typeface="+mn-lt"/>
        <a:ea typeface="+mn-ea"/>
        <a:cs typeface="+mn-cs"/>
      </a:defRPr>
    </a:lvl4pPr>
    <a:lvl5pPr marL="576000" indent="-144000" algn="l" defTabSz="914400" rtl="0" eaLnBrk="1" latinLnBrk="0" hangingPunct="1">
      <a:spcBef>
        <a:spcPts val="300"/>
      </a:spcBef>
      <a:buClr>
        <a:schemeClr val="bg2"/>
      </a:buClr>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2</a:t>
            </a:fld>
            <a:endParaRPr lang="en-US"/>
          </a:p>
        </p:txBody>
      </p:sp>
    </p:spTree>
    <p:extLst>
      <p:ext uri="{BB962C8B-B14F-4D97-AF65-F5344CB8AC3E}">
        <p14:creationId xmlns:p14="http://schemas.microsoft.com/office/powerpoint/2010/main" val="4516522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12</a:t>
            </a:fld>
            <a:endParaRPr lang="en-US"/>
          </a:p>
        </p:txBody>
      </p:sp>
    </p:spTree>
    <p:extLst>
      <p:ext uri="{BB962C8B-B14F-4D97-AF65-F5344CB8AC3E}">
        <p14:creationId xmlns:p14="http://schemas.microsoft.com/office/powerpoint/2010/main" val="3808070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7783E4CC-9C57-4C0E-99C0-2E8AFACFF246}" type="slidenum">
              <a:rPr lang="de-DE" smtClean="0"/>
              <a:pPr/>
              <a:t>13</a:t>
            </a:fld>
            <a:endParaRPr lang="de-DE"/>
          </a:p>
        </p:txBody>
      </p:sp>
    </p:spTree>
    <p:extLst>
      <p:ext uri="{BB962C8B-B14F-4D97-AF65-F5344CB8AC3E}">
        <p14:creationId xmlns:p14="http://schemas.microsoft.com/office/powerpoint/2010/main" val="3364273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14</a:t>
            </a:fld>
            <a:endParaRPr lang="en-US"/>
          </a:p>
        </p:txBody>
      </p:sp>
    </p:spTree>
    <p:extLst>
      <p:ext uri="{BB962C8B-B14F-4D97-AF65-F5344CB8AC3E}">
        <p14:creationId xmlns:p14="http://schemas.microsoft.com/office/powerpoint/2010/main" val="1846855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15</a:t>
            </a:fld>
            <a:endParaRPr lang="en-US"/>
          </a:p>
        </p:txBody>
      </p:sp>
    </p:spTree>
    <p:extLst>
      <p:ext uri="{BB962C8B-B14F-4D97-AF65-F5344CB8AC3E}">
        <p14:creationId xmlns:p14="http://schemas.microsoft.com/office/powerpoint/2010/main" val="2006691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16</a:t>
            </a:fld>
            <a:endParaRPr lang="en-US"/>
          </a:p>
        </p:txBody>
      </p:sp>
    </p:spTree>
    <p:extLst>
      <p:ext uri="{BB962C8B-B14F-4D97-AF65-F5344CB8AC3E}">
        <p14:creationId xmlns:p14="http://schemas.microsoft.com/office/powerpoint/2010/main" val="1850421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17</a:t>
            </a:fld>
            <a:endParaRPr lang="en-US"/>
          </a:p>
        </p:txBody>
      </p:sp>
    </p:spTree>
    <p:extLst>
      <p:ext uri="{BB962C8B-B14F-4D97-AF65-F5344CB8AC3E}">
        <p14:creationId xmlns:p14="http://schemas.microsoft.com/office/powerpoint/2010/main" val="3551659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18</a:t>
            </a:fld>
            <a:endParaRPr lang="en-US"/>
          </a:p>
        </p:txBody>
      </p:sp>
    </p:spTree>
    <p:extLst>
      <p:ext uri="{BB962C8B-B14F-4D97-AF65-F5344CB8AC3E}">
        <p14:creationId xmlns:p14="http://schemas.microsoft.com/office/powerpoint/2010/main" val="33167137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latin typeface="Calibri"/>
              <a:cs typeface="Calibri"/>
            </a:endParaRPr>
          </a:p>
        </p:txBody>
      </p:sp>
      <p:sp>
        <p:nvSpPr>
          <p:cNvPr id="4" name="Foliennummernplatzhalter 3"/>
          <p:cNvSpPr>
            <a:spLocks noGrp="1"/>
          </p:cNvSpPr>
          <p:nvPr>
            <p:ph type="sldNum" sz="quarter" idx="5"/>
          </p:nvPr>
        </p:nvSpPr>
        <p:spPr/>
        <p:txBody>
          <a:bodyPr/>
          <a:lstStyle/>
          <a:p>
            <a:fld id="{7783E4CC-9C57-4C0E-99C0-2E8AFACFF246}" type="slidenum">
              <a:rPr lang="en-US" smtClean="0"/>
              <a:pPr/>
              <a:t>19</a:t>
            </a:fld>
            <a:endParaRPr lang="en-US"/>
          </a:p>
        </p:txBody>
      </p:sp>
    </p:spTree>
    <p:extLst>
      <p:ext uri="{BB962C8B-B14F-4D97-AF65-F5344CB8AC3E}">
        <p14:creationId xmlns:p14="http://schemas.microsoft.com/office/powerpoint/2010/main" val="1985879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7783E4CC-9C57-4C0E-99C0-2E8AFACFF246}" type="slidenum">
              <a:rPr lang="de-DE" smtClean="0"/>
              <a:pPr/>
              <a:t>20</a:t>
            </a:fld>
            <a:endParaRPr lang="de-DE"/>
          </a:p>
        </p:txBody>
      </p:sp>
    </p:spTree>
    <p:extLst>
      <p:ext uri="{BB962C8B-B14F-4D97-AF65-F5344CB8AC3E}">
        <p14:creationId xmlns:p14="http://schemas.microsoft.com/office/powerpoint/2010/main" val="40271011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22</a:t>
            </a:fld>
            <a:endParaRPr lang="en-US"/>
          </a:p>
        </p:txBody>
      </p:sp>
    </p:spTree>
    <p:extLst>
      <p:ext uri="{BB962C8B-B14F-4D97-AF65-F5344CB8AC3E}">
        <p14:creationId xmlns:p14="http://schemas.microsoft.com/office/powerpoint/2010/main" val="3533442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3</a:t>
            </a:fld>
            <a:endParaRPr lang="en-US"/>
          </a:p>
        </p:txBody>
      </p:sp>
    </p:spTree>
    <p:extLst>
      <p:ext uri="{BB962C8B-B14F-4D97-AF65-F5344CB8AC3E}">
        <p14:creationId xmlns:p14="http://schemas.microsoft.com/office/powerpoint/2010/main" val="3167320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7783E4CC-9C57-4C0E-99C0-2E8AFACFF246}" type="slidenum">
              <a:rPr lang="de-DE" smtClean="0"/>
              <a:pPr/>
              <a:t>23</a:t>
            </a:fld>
            <a:endParaRPr lang="de-DE"/>
          </a:p>
        </p:txBody>
      </p:sp>
    </p:spTree>
    <p:extLst>
      <p:ext uri="{BB962C8B-B14F-4D97-AF65-F5344CB8AC3E}">
        <p14:creationId xmlns:p14="http://schemas.microsoft.com/office/powerpoint/2010/main" val="30185083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latin typeface="Calibri"/>
              <a:cs typeface="Calibri"/>
            </a:endParaRPr>
          </a:p>
        </p:txBody>
      </p:sp>
      <p:sp>
        <p:nvSpPr>
          <p:cNvPr id="4" name="Foliennummernplatzhalter 3"/>
          <p:cNvSpPr>
            <a:spLocks noGrp="1"/>
          </p:cNvSpPr>
          <p:nvPr>
            <p:ph type="sldNum" sz="quarter" idx="5"/>
          </p:nvPr>
        </p:nvSpPr>
        <p:spPr/>
        <p:txBody>
          <a:bodyPr/>
          <a:lstStyle/>
          <a:p>
            <a:fld id="{7783E4CC-9C57-4C0E-99C0-2E8AFACFF246}" type="slidenum">
              <a:rPr lang="de-DE" smtClean="0"/>
              <a:pPr/>
              <a:t>25</a:t>
            </a:fld>
            <a:endParaRPr lang="de-DE"/>
          </a:p>
        </p:txBody>
      </p:sp>
    </p:spTree>
    <p:extLst>
      <p:ext uri="{BB962C8B-B14F-4D97-AF65-F5344CB8AC3E}">
        <p14:creationId xmlns:p14="http://schemas.microsoft.com/office/powerpoint/2010/main" val="40636263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26</a:t>
            </a:fld>
            <a:endParaRPr lang="en-US"/>
          </a:p>
        </p:txBody>
      </p:sp>
    </p:spTree>
    <p:extLst>
      <p:ext uri="{BB962C8B-B14F-4D97-AF65-F5344CB8AC3E}">
        <p14:creationId xmlns:p14="http://schemas.microsoft.com/office/powerpoint/2010/main" val="13180817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27</a:t>
            </a:fld>
            <a:endParaRPr lang="en-US"/>
          </a:p>
        </p:txBody>
      </p:sp>
    </p:spTree>
    <p:extLst>
      <p:ext uri="{BB962C8B-B14F-4D97-AF65-F5344CB8AC3E}">
        <p14:creationId xmlns:p14="http://schemas.microsoft.com/office/powerpoint/2010/main" val="10485828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28</a:t>
            </a:fld>
            <a:endParaRPr lang="en-US"/>
          </a:p>
        </p:txBody>
      </p:sp>
    </p:spTree>
    <p:extLst>
      <p:ext uri="{BB962C8B-B14F-4D97-AF65-F5344CB8AC3E}">
        <p14:creationId xmlns:p14="http://schemas.microsoft.com/office/powerpoint/2010/main" val="294900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latin typeface="Calibri"/>
              <a:cs typeface="Calibri"/>
            </a:endParaRPr>
          </a:p>
        </p:txBody>
      </p:sp>
      <p:sp>
        <p:nvSpPr>
          <p:cNvPr id="4" name="Foliennummernplatzhalter 3"/>
          <p:cNvSpPr>
            <a:spLocks noGrp="1"/>
          </p:cNvSpPr>
          <p:nvPr>
            <p:ph type="sldNum" sz="quarter" idx="5"/>
          </p:nvPr>
        </p:nvSpPr>
        <p:spPr/>
        <p:txBody>
          <a:bodyPr/>
          <a:lstStyle/>
          <a:p>
            <a:fld id="{7783E4CC-9C57-4C0E-99C0-2E8AFACFF246}" type="slidenum">
              <a:rPr lang="de-DE" smtClean="0"/>
              <a:pPr/>
              <a:t>29</a:t>
            </a:fld>
            <a:endParaRPr lang="de-DE"/>
          </a:p>
        </p:txBody>
      </p:sp>
    </p:spTree>
    <p:extLst>
      <p:ext uri="{BB962C8B-B14F-4D97-AF65-F5344CB8AC3E}">
        <p14:creationId xmlns:p14="http://schemas.microsoft.com/office/powerpoint/2010/main" val="822468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4</a:t>
            </a:fld>
            <a:endParaRPr lang="en-US"/>
          </a:p>
        </p:txBody>
      </p:sp>
    </p:spTree>
    <p:extLst>
      <p:ext uri="{BB962C8B-B14F-4D97-AF65-F5344CB8AC3E}">
        <p14:creationId xmlns:p14="http://schemas.microsoft.com/office/powerpoint/2010/main" val="2551798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5</a:t>
            </a:fld>
            <a:endParaRPr lang="en-US"/>
          </a:p>
        </p:txBody>
      </p:sp>
    </p:spTree>
    <p:extLst>
      <p:ext uri="{BB962C8B-B14F-4D97-AF65-F5344CB8AC3E}">
        <p14:creationId xmlns:p14="http://schemas.microsoft.com/office/powerpoint/2010/main" val="1982128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b="1" i="0">
                <a:solidFill>
                  <a:srgbClr val="000000"/>
                </a:solidFill>
                <a:effectLst/>
                <a:latin typeface="inherit"/>
              </a:rPr>
              <a:t>Connected Mobility: </a:t>
            </a:r>
            <a:r>
              <a:rPr lang="en-US" b="0" i="0">
                <a:solidFill>
                  <a:srgbClr val="000000"/>
                </a:solidFill>
                <a:effectLst/>
                <a:latin typeface="inherit"/>
              </a:rPr>
              <a:t>Vernetzung von Mobilitätslösungen, Infrastruktur und Community</a:t>
            </a:r>
          </a:p>
          <a:p>
            <a:pPr algn="l"/>
            <a:r>
              <a:rPr lang="en-US" b="0" i="0">
                <a:solidFill>
                  <a:srgbClr val="000000"/>
                </a:solidFill>
                <a:effectLst/>
                <a:latin typeface="inherit"/>
              </a:rPr>
              <a:t>Connected Mobility ist branchenübergreifend ein zentrales Zukunftsthema – und damit auch für die IAA MOBILITY 2023 die thematische Klammer. Die Mobilität von morgen ist vernetzt – und das eröffnet ein ganzes Universum an Möglichkeiten, neue Mobilitätslösungen zu entwickeln, bestehende zu verbessern und Mobilität insgesamt sicherer, bequemer und effizienter zu machen. Diese Transformation lebt vom engen Zusammenspiel verschiedener Verkehrsträger, von Unternehmen aus Technologie, IT, Unterhaltungselektronik, Telekommunikation mit Herstellern und Zulieferern von Fahrzeugen und Mikromobilität. </a:t>
            </a:r>
          </a:p>
          <a:p>
            <a:pPr algn="l"/>
            <a:r>
              <a:rPr lang="en-US" b="0" i="0">
                <a:solidFill>
                  <a:srgbClr val="000000"/>
                </a:solidFill>
                <a:effectLst/>
                <a:latin typeface="inherit"/>
              </a:rPr>
              <a:t>Ob autonom fahrende Fahrzeuge, moderne Robotik, elektrifizierte und mit der Infrastruktur kommunizierende Lieferdienste, Cloud- und Softwarelösungen oder Highlights aus dem In-Car-Entertainment – präsentieren Sie Ihre Ideen und Innovationen vor globalem Publikum im Herzen Europas. </a:t>
            </a:r>
            <a:endParaRPr lang="en-US" b="1" i="0">
              <a:solidFill>
                <a:srgbClr val="000000"/>
              </a:solidFill>
              <a:effectLst/>
              <a:latin typeface="inherit"/>
            </a:endParaRPr>
          </a:p>
          <a:p>
            <a:pPr algn="l"/>
            <a:r>
              <a:rPr lang="en-US" b="1" i="0">
                <a:solidFill>
                  <a:srgbClr val="000000"/>
                </a:solidFill>
                <a:effectLst/>
                <a:latin typeface="inherit"/>
              </a:rPr>
              <a:t>Smart City Infrastructure an Developing Livable Spaces:</a:t>
            </a:r>
            <a:r>
              <a:rPr lang="en-US" b="0" i="0">
                <a:solidFill>
                  <a:srgbClr val="000000"/>
                </a:solidFill>
                <a:effectLst/>
                <a:latin typeface="inherit"/>
              </a:rPr>
              <a:t> Neue Lebensqualität dank smarter Mobilität</a:t>
            </a:r>
          </a:p>
          <a:p>
            <a:pPr algn="l"/>
            <a:r>
              <a:rPr lang="en-US" b="0" i="0">
                <a:solidFill>
                  <a:srgbClr val="000000"/>
                </a:solidFill>
                <a:effectLst/>
                <a:latin typeface="inherit"/>
              </a:rPr>
              <a:t>In der Smart City entsteht durch die Verknüpfung von Fahrzeugen mit Verkehrsteilnehmern und Infrastruktur das Potenzial für einen intelligent gesteuerten Verkehr – sauberer, sicherer, mit weniger Stau und mehr Lebensqualität für alle. Diese „Smart Mobility“ hängt eng mit der Stadt- und Quartiersentwicklung zusammen. Konkrete Infrastrukturlösungen für den urbanen Raum geben auf der IAA MOBILITY 2023 eine Antwort auf die Frage, wie das Leben in den Städten künftig aussehen kann. </a:t>
            </a:r>
          </a:p>
          <a:p>
            <a:pPr algn="l"/>
            <a:r>
              <a:rPr lang="en-US" b="0" i="0">
                <a:solidFill>
                  <a:srgbClr val="000000"/>
                </a:solidFill>
                <a:effectLst/>
                <a:latin typeface="inherit"/>
              </a:rPr>
              <a:t>Intelligente Mobilitätslösungen im Bereich Ladeinfrastruktur, Parkraum-Management, Ride-Sharing &amp; -Hailing, Mikromobilitäts-Angebote oder neue Ansätze einer Datennutzung für eine effiziente Verkehrsplanung – teile Deine Vorstellungen eines intelligenten Stadtverkehrs von morgen mit allen wichtigen Stakeholdern auf nationaler und internationaler Ebene.</a:t>
            </a:r>
          </a:p>
          <a:p>
            <a:pPr algn="l"/>
            <a:r>
              <a:rPr lang="en-US" b="1" i="0">
                <a:solidFill>
                  <a:srgbClr val="000000"/>
                </a:solidFill>
                <a:effectLst/>
                <a:latin typeface="inherit"/>
              </a:rPr>
              <a:t>Autonomous Mobility</a:t>
            </a:r>
            <a:r>
              <a:rPr lang="en-US" b="0" i="0">
                <a:solidFill>
                  <a:srgbClr val="000000"/>
                </a:solidFill>
                <a:effectLst/>
                <a:latin typeface="inherit"/>
              </a:rPr>
              <a:t>: Erlebnismobilität für morgen</a:t>
            </a:r>
          </a:p>
          <a:p>
            <a:pPr algn="l"/>
            <a:r>
              <a:rPr lang="en-US" b="0" i="0">
                <a:solidFill>
                  <a:srgbClr val="000000"/>
                </a:solidFill>
                <a:effectLst/>
                <a:latin typeface="inherit"/>
              </a:rPr>
              <a:t>Die Zukunft des autonomen Fahrens verspricht viel: mehr Effizienz, mehr Sicherheit, ein Zugewinn an Zeit – und nicht zuletzt einen barrierefreien Zugang zu individueller Mobilität. Die Technologie ist ein wichtiger Innovationstreiber, sie wird den mobilen Alltag der Menschen und damit die gesamte Branche verändern. Die IAA MOBILITY 2023 zeigt Status Quo und Visionen des autonomen Fahrens.   </a:t>
            </a:r>
          </a:p>
          <a:p>
            <a:pPr algn="l"/>
            <a:r>
              <a:rPr lang="en-US" b="0" i="0">
                <a:solidFill>
                  <a:srgbClr val="000000"/>
                </a:solidFill>
                <a:effectLst/>
                <a:latin typeface="inherit"/>
              </a:rPr>
              <a:t>Inszeniere neue Technologien und Anwendungsfälle wirkungsvoll und diskutiere mit Entscheidern über alle wichtigen relevanten Themen – von der Stadtplanung und Regulation bis hin zu neuen Business Cases.</a:t>
            </a:r>
          </a:p>
          <a:p>
            <a:pPr algn="l"/>
            <a:r>
              <a:rPr lang="en-US" b="1"/>
              <a:t>Urban &amp; Rural Mobility</a:t>
            </a:r>
            <a:r>
              <a:rPr lang="en-US"/>
              <a:t>: </a:t>
            </a:r>
            <a:r>
              <a:rPr lang="en-US" b="0" i="0">
                <a:solidFill>
                  <a:srgbClr val="000000"/>
                </a:solidFill>
                <a:effectLst/>
                <a:latin typeface="inherit"/>
              </a:rPr>
              <a:t>Kollektive Mobilität für Stadt und Land</a:t>
            </a:r>
          </a:p>
          <a:p>
            <a:pPr algn="l"/>
            <a:r>
              <a:rPr lang="en-US" b="0" i="0">
                <a:solidFill>
                  <a:srgbClr val="000000"/>
                </a:solidFill>
                <a:effectLst/>
                <a:latin typeface="inherit"/>
              </a:rPr>
              <a:t>Mobilität ist ein Grundbedürfnis des Menschen. Damit hat sie immer auch einen klaren gesellschaftlichen Auftrag: Sie ermöglicht soziale wie wirtschaftliche Teilhabe am Leben – und die sollte überall garantiert sein. Die IAA MOBILITY 2023 bietet zukunftsfähigen Mobilitätslösungen eine Bühne, die nicht nur urbane Mobilität neu denken, sondern auch den ländlichen Raum in den Fokus nehmen. </a:t>
            </a:r>
          </a:p>
          <a:p>
            <a:pPr algn="l"/>
            <a:r>
              <a:rPr lang="en-US" b="0" i="0">
                <a:solidFill>
                  <a:srgbClr val="000000"/>
                </a:solidFill>
                <a:effectLst/>
                <a:latin typeface="inherit"/>
              </a:rPr>
              <a:t>Zeige Deine Ideen, Anwendungen und Produkte zur Mobilität auf der letzten Meile, Konzepte für lokale Projekte, visionäre Stadtplanung und kollektive Mobilität sowie Mobility as a Service (MaaS)! Auf der IAA MOBILITY 2023 werden alle relevanten Akteure urbaner und ländlicher Mobilität erreicht. </a:t>
            </a:r>
          </a:p>
          <a:p>
            <a:pPr algn="l"/>
            <a:r>
              <a:rPr lang="en-US" b="1"/>
              <a:t>Data &amp; Next Level User Experience: </a:t>
            </a:r>
            <a:r>
              <a:rPr lang="en-US" b="0" i="0">
                <a:solidFill>
                  <a:srgbClr val="000000"/>
                </a:solidFill>
                <a:effectLst/>
                <a:latin typeface="inherit"/>
              </a:rPr>
              <a:t>Intelligente Mobilitätslösungen mit hohem Nutzwert</a:t>
            </a:r>
          </a:p>
          <a:p>
            <a:pPr algn="l"/>
            <a:r>
              <a:rPr lang="en-US" b="0" i="0">
                <a:solidFill>
                  <a:srgbClr val="000000"/>
                </a:solidFill>
                <a:effectLst/>
                <a:latin typeface="inherit"/>
              </a:rPr>
              <a:t>Die Mobilität wird zu einer softwaregetriebenen Branche, das Auto und andere Verkehrsträger werden mehr und mehr zum Smartphone auf Rädern – digital, vernetzt und stets personalisierbar über Updates und Upgrades. Das eröffnet ganz neue Nutzungsszenarien, in denen das Fahrzeug als intelligenter Assistent oder als Raum für immersive Erfahrungen in virtuellen Realitäten neu erfunden wird. Die IAA MOBILITY 2023 zeigt die ganze Bandbreite an faszinierenden Möglichkeiten.   </a:t>
            </a:r>
          </a:p>
          <a:p>
            <a:pPr algn="l"/>
            <a:r>
              <a:rPr lang="en-US" b="0" i="0">
                <a:solidFill>
                  <a:srgbClr val="000000"/>
                </a:solidFill>
                <a:effectLst/>
                <a:latin typeface="inherit"/>
              </a:rPr>
              <a:t>Dein Unternehmen möchte mit neusten Technologien das Nutzererlebnis im Fahrzeug revolutionieren? Du bringst datengetriebene Innovation in die Branche? Von Cybersecurity über Virtual-Reality- oder Gesundheits-Tracker im Auto bis hin zur Frage, wie digitale Innovation das Fahrzeugdesign und In-car Erlebnis für Groß und Klein verändert – Fachpublikum und Öffentlichkeit sehen live, wie Zukunftsmobilität definiert wird. </a:t>
            </a:r>
          </a:p>
          <a:p>
            <a:pPr algn="l"/>
            <a:r>
              <a:rPr lang="en-US" b="1" i="0">
                <a:solidFill>
                  <a:srgbClr val="000000"/>
                </a:solidFill>
                <a:effectLst/>
                <a:latin typeface="inherit"/>
              </a:rPr>
              <a:t>Sustainable Mobility and Curcular Economy</a:t>
            </a:r>
            <a:r>
              <a:rPr lang="en-US" b="0" i="0">
                <a:solidFill>
                  <a:srgbClr val="000000"/>
                </a:solidFill>
                <a:effectLst/>
                <a:latin typeface="inherit"/>
              </a:rPr>
              <a:t>: Lösungen für eine saubere Mobilität der Zukunft</a:t>
            </a:r>
          </a:p>
          <a:p>
            <a:pPr algn="l"/>
            <a:r>
              <a:rPr lang="en-US" b="0" i="0">
                <a:solidFill>
                  <a:srgbClr val="000000"/>
                </a:solidFill>
                <a:effectLst/>
                <a:latin typeface="inherit"/>
              </a:rPr>
              <a:t>Eine der Hauptaufgaben zukunftsfähiger Mobilität ist es, nachhaltiger zu werden. Um Emissionen zu senken und Ressourcen zu schonen, müssen viele Maßnahmen ineinandergreifen – und das entlang der gesamten Wertschöpfungskette. Auf der IAA MOBILITY 2023 zeigen Unternehmen und Organisationen die ganze Bandbreite ihrer Lösungen und Innovationen für eine klimafreundliche Mobilität und eine nachhaltige Kreislaufwirtschaft.  </a:t>
            </a:r>
          </a:p>
          <a:p>
            <a:pPr algn="l"/>
            <a:r>
              <a:rPr lang="en-US" b="0" i="0">
                <a:solidFill>
                  <a:srgbClr val="000000"/>
                </a:solidFill>
                <a:effectLst/>
                <a:latin typeface="inherit"/>
              </a:rPr>
              <a:t>Klar ist: Es braucht die Zusammenarbeit verschiedenster Akteure und einen ganzen Strauß an Strategien im Rahmen einer Kreislaufwirtschaft – Dekarbonisierung und Elektrifizierung, E-Fuels und neue Materialien, innovative Ideen für Mikromobilität und den öffentlichen Nahverkehr. Positioniere Dich und Deinen Beitrag auf der internationalen Leitplattform für Mobilität, Technologie und Nachhaltigkeit. </a:t>
            </a:r>
          </a:p>
        </p:txBody>
      </p:sp>
      <p:sp>
        <p:nvSpPr>
          <p:cNvPr id="4" name="Foliennummernplatzhalter 3"/>
          <p:cNvSpPr>
            <a:spLocks noGrp="1"/>
          </p:cNvSpPr>
          <p:nvPr>
            <p:ph type="sldNum" sz="quarter" idx="5"/>
          </p:nvPr>
        </p:nvSpPr>
        <p:spPr/>
        <p:txBody>
          <a:bodyPr/>
          <a:lstStyle/>
          <a:p>
            <a:fld id="{7783E4CC-9C57-4C0E-99C0-2E8AFACFF246}" type="slidenum">
              <a:rPr lang="en-US" smtClean="0"/>
              <a:pPr/>
              <a:t>6</a:t>
            </a:fld>
            <a:endParaRPr lang="en-US"/>
          </a:p>
        </p:txBody>
      </p:sp>
    </p:spTree>
    <p:extLst>
      <p:ext uri="{BB962C8B-B14F-4D97-AF65-F5344CB8AC3E}">
        <p14:creationId xmlns:p14="http://schemas.microsoft.com/office/powerpoint/2010/main" val="926623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8</a:t>
            </a:fld>
            <a:endParaRPr lang="en-US"/>
          </a:p>
        </p:txBody>
      </p:sp>
    </p:spTree>
    <p:extLst>
      <p:ext uri="{BB962C8B-B14F-4D97-AF65-F5344CB8AC3E}">
        <p14:creationId xmlns:p14="http://schemas.microsoft.com/office/powerpoint/2010/main" val="1392499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9</a:t>
            </a:fld>
            <a:endParaRPr lang="en-US"/>
          </a:p>
        </p:txBody>
      </p:sp>
    </p:spTree>
    <p:extLst>
      <p:ext uri="{BB962C8B-B14F-4D97-AF65-F5344CB8AC3E}">
        <p14:creationId xmlns:p14="http://schemas.microsoft.com/office/powerpoint/2010/main" val="1507257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10</a:t>
            </a:fld>
            <a:endParaRPr lang="en-US"/>
          </a:p>
        </p:txBody>
      </p:sp>
    </p:spTree>
    <p:extLst>
      <p:ext uri="{BB962C8B-B14F-4D97-AF65-F5344CB8AC3E}">
        <p14:creationId xmlns:p14="http://schemas.microsoft.com/office/powerpoint/2010/main" val="3228297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7783E4CC-9C57-4C0E-99C0-2E8AFACFF246}" type="slidenum">
              <a:rPr lang="en-US" smtClean="0"/>
              <a:pPr/>
              <a:t>11</a:t>
            </a:fld>
            <a:endParaRPr lang="en-US"/>
          </a:p>
        </p:txBody>
      </p:sp>
    </p:spTree>
    <p:extLst>
      <p:ext uri="{BB962C8B-B14F-4D97-AF65-F5344CB8AC3E}">
        <p14:creationId xmlns:p14="http://schemas.microsoft.com/office/powerpoint/2010/main" val="2705099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2.jpe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00.xml.rels><?xml version="1.0" encoding="UTF-8" standalone="yes"?>
<Relationships xmlns="http://schemas.openxmlformats.org/package/2006/relationships"><Relationship Id="rId3" Type="http://schemas.openxmlformats.org/officeDocument/2006/relationships/oleObject" Target="../embeddings/oleObject101.bin"/><Relationship Id="rId2" Type="http://schemas.openxmlformats.org/officeDocument/2006/relationships/slideMaster" Target="../slideMasters/slideMaster1.xml"/><Relationship Id="rId1" Type="http://schemas.openxmlformats.org/officeDocument/2006/relationships/tags" Target="../tags/tag10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22.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23.xml"/><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24.xml"/><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xml"/><Relationship Id="rId1" Type="http://schemas.openxmlformats.org/officeDocument/2006/relationships/tags" Target="../tags/tag25.xml"/><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26.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xml"/><Relationship Id="rId1" Type="http://schemas.openxmlformats.org/officeDocument/2006/relationships/tags" Target="../tags/tag28.xml"/><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30.xml"/><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3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32.xml"/><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2.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33.xml"/><Relationship Id="rId6" Type="http://schemas.openxmlformats.org/officeDocument/2006/relationships/image" Target="../media/image4.png"/><Relationship Id="rId5" Type="http://schemas.openxmlformats.org/officeDocument/2006/relationships/image" Target="../media/image13.jpeg"/><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3.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34.xml"/><Relationship Id="rId6" Type="http://schemas.openxmlformats.org/officeDocument/2006/relationships/image" Target="../media/image4.png"/><Relationship Id="rId5" Type="http://schemas.openxmlformats.org/officeDocument/2006/relationships/image" Target="../media/image15.jpeg"/><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4.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35.xml"/><Relationship Id="rId6" Type="http://schemas.openxmlformats.org/officeDocument/2006/relationships/image" Target="../media/image4.png"/><Relationship Id="rId5" Type="http://schemas.openxmlformats.org/officeDocument/2006/relationships/image" Target="../media/image16.png"/><Relationship Id="rId4"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5.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36.xml"/><Relationship Id="rId6" Type="http://schemas.openxmlformats.org/officeDocument/2006/relationships/image" Target="../media/image4.png"/><Relationship Id="rId5" Type="http://schemas.openxmlformats.org/officeDocument/2006/relationships/image" Target="../media/image17.png"/><Relationship Id="rId4" Type="http://schemas.openxmlformats.org/officeDocument/2006/relationships/image" Target="../media/image1.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1.xml"/><Relationship Id="rId1" Type="http://schemas.openxmlformats.org/officeDocument/2006/relationships/tags" Target="../tags/tag37.xml"/><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1.xml"/><Relationship Id="rId1" Type="http://schemas.openxmlformats.org/officeDocument/2006/relationships/tags" Target="../tags/tag38.xml"/><Relationship Id="rId4" Type="http://schemas.openxmlformats.org/officeDocument/2006/relationships/image" Target="../media/image1.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1.xml"/><Relationship Id="rId1" Type="http://schemas.openxmlformats.org/officeDocument/2006/relationships/tags" Target="../tags/tag39.xml"/><Relationship Id="rId4" Type="http://schemas.openxmlformats.org/officeDocument/2006/relationships/image" Target="../media/image1.emf"/></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39.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40.xml"/><Relationship Id="rId6" Type="http://schemas.openxmlformats.org/officeDocument/2006/relationships/image" Target="../media/image4.png"/><Relationship Id="rId5" Type="http://schemas.openxmlformats.org/officeDocument/2006/relationships/image" Target="../media/image13.jpeg"/><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40.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41.xml"/><Relationship Id="rId6" Type="http://schemas.openxmlformats.org/officeDocument/2006/relationships/image" Target="../media/image4.png"/><Relationship Id="rId5" Type="http://schemas.openxmlformats.org/officeDocument/2006/relationships/image" Target="../media/image15.jpeg"/><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6.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41.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42.xml"/><Relationship Id="rId6" Type="http://schemas.openxmlformats.org/officeDocument/2006/relationships/image" Target="../media/image4.png"/><Relationship Id="rId5" Type="http://schemas.openxmlformats.org/officeDocument/2006/relationships/image" Target="../media/image18.png"/><Relationship Id="rId4" Type="http://schemas.openxmlformats.org/officeDocument/2006/relationships/image" Target="../media/image1.emf"/></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42.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43.xml"/><Relationship Id="rId6" Type="http://schemas.openxmlformats.org/officeDocument/2006/relationships/image" Target="../media/image4.png"/><Relationship Id="rId5" Type="http://schemas.openxmlformats.org/officeDocument/2006/relationships/image" Target="../media/image18.png"/><Relationship Id="rId4" Type="http://schemas.openxmlformats.org/officeDocument/2006/relationships/image" Target="../media/image1.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1.xml"/><Relationship Id="rId1" Type="http://schemas.openxmlformats.org/officeDocument/2006/relationships/tags" Target="../tags/tag44.xml"/><Relationship Id="rId4" Type="http://schemas.openxmlformats.org/officeDocument/2006/relationships/image" Target="../media/image1.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44.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45.xml"/><Relationship Id="rId6" Type="http://schemas.openxmlformats.org/officeDocument/2006/relationships/image" Target="../media/image4.png"/><Relationship Id="rId5" Type="http://schemas.openxmlformats.org/officeDocument/2006/relationships/image" Target="../media/image15.jpeg"/><Relationship Id="rId4" Type="http://schemas.openxmlformats.org/officeDocument/2006/relationships/image" Target="../media/image1.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1.xml"/><Relationship Id="rId1" Type="http://schemas.openxmlformats.org/officeDocument/2006/relationships/tags" Target="../tags/tag46.xml"/><Relationship Id="rId4" Type="http://schemas.openxmlformats.org/officeDocument/2006/relationships/image" Target="../media/image1.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1.xml"/><Relationship Id="rId1" Type="http://schemas.openxmlformats.org/officeDocument/2006/relationships/tags" Target="../tags/tag47.xml"/><Relationship Id="rId5" Type="http://schemas.openxmlformats.org/officeDocument/2006/relationships/image" Target="../media/image19.jpeg"/><Relationship Id="rId4" Type="http://schemas.openxmlformats.org/officeDocument/2006/relationships/image" Target="../media/image1.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1.xml"/><Relationship Id="rId1" Type="http://schemas.openxmlformats.org/officeDocument/2006/relationships/tags" Target="../tags/tag48.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1.xml"/><Relationship Id="rId1" Type="http://schemas.openxmlformats.org/officeDocument/2006/relationships/tags" Target="../tags/tag49.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Master" Target="../slideMasters/slideMaster1.xml"/><Relationship Id="rId1" Type="http://schemas.openxmlformats.org/officeDocument/2006/relationships/tags" Target="../tags/tag50.xml"/><Relationship Id="rId4" Type="http://schemas.openxmlformats.org/officeDocument/2006/relationships/image" Target="../media/image1.emf"/></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3" Type="http://schemas.openxmlformats.org/officeDocument/2006/relationships/oleObject" Target="../embeddings/oleObject50.bin"/><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slideMaster" Target="../slideMasters/slideMaster1.xml"/><Relationship Id="rId16" Type="http://schemas.openxmlformats.org/officeDocument/2006/relationships/image" Target="../media/image31.svg"/><Relationship Id="rId1" Type="http://schemas.openxmlformats.org/officeDocument/2006/relationships/tags" Target="../tags/tag51.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svg"/><Relationship Id="rId4" Type="http://schemas.openxmlformats.org/officeDocument/2006/relationships/image" Target="../media/image1.emf"/><Relationship Id="rId9" Type="http://schemas.openxmlformats.org/officeDocument/2006/relationships/image" Target="../media/image24.png"/><Relationship Id="rId14" Type="http://schemas.openxmlformats.org/officeDocument/2006/relationships/image" Target="../media/image29.svg"/></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7"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1.emf"/></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Master" Target="../slideMasters/slideMaster1.xml"/><Relationship Id="rId1" Type="http://schemas.openxmlformats.org/officeDocument/2006/relationships/tags" Target="../tags/tag52.xml"/><Relationship Id="rId4" Type="http://schemas.openxmlformats.org/officeDocument/2006/relationships/image" Target="../media/image1.emf"/></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svg"/><Relationship Id="rId18" Type="http://schemas.openxmlformats.org/officeDocument/2006/relationships/image" Target="../media/image45.png"/><Relationship Id="rId26" Type="http://schemas.openxmlformats.org/officeDocument/2006/relationships/image" Target="../media/image53.png"/><Relationship Id="rId3" Type="http://schemas.openxmlformats.org/officeDocument/2006/relationships/oleObject" Target="../embeddings/oleObject52.bin"/><Relationship Id="rId21" Type="http://schemas.openxmlformats.org/officeDocument/2006/relationships/image" Target="../media/image48.svg"/><Relationship Id="rId7" Type="http://schemas.openxmlformats.org/officeDocument/2006/relationships/image" Target="../media/image34.svg"/><Relationship Id="rId12" Type="http://schemas.openxmlformats.org/officeDocument/2006/relationships/image" Target="../media/image39.png"/><Relationship Id="rId17" Type="http://schemas.openxmlformats.org/officeDocument/2006/relationships/image" Target="../media/image44.svg"/><Relationship Id="rId25" Type="http://schemas.openxmlformats.org/officeDocument/2006/relationships/image" Target="../media/image52.svg"/><Relationship Id="rId2" Type="http://schemas.openxmlformats.org/officeDocument/2006/relationships/slideMaster" Target="../slideMasters/slideMaster1.xml"/><Relationship Id="rId16" Type="http://schemas.openxmlformats.org/officeDocument/2006/relationships/image" Target="../media/image43.png"/><Relationship Id="rId20" Type="http://schemas.openxmlformats.org/officeDocument/2006/relationships/image" Target="../media/image47.png"/><Relationship Id="rId29" Type="http://schemas.openxmlformats.org/officeDocument/2006/relationships/image" Target="../media/image56.svg"/><Relationship Id="rId1" Type="http://schemas.openxmlformats.org/officeDocument/2006/relationships/tags" Target="../tags/tag53.xml"/><Relationship Id="rId6" Type="http://schemas.openxmlformats.org/officeDocument/2006/relationships/image" Target="../media/image33.png"/><Relationship Id="rId11" Type="http://schemas.openxmlformats.org/officeDocument/2006/relationships/image" Target="../media/image38.svg"/><Relationship Id="rId24" Type="http://schemas.openxmlformats.org/officeDocument/2006/relationships/image" Target="../media/image51.png"/><Relationship Id="rId5" Type="http://schemas.openxmlformats.org/officeDocument/2006/relationships/image" Target="../media/image32.jpeg"/><Relationship Id="rId15" Type="http://schemas.openxmlformats.org/officeDocument/2006/relationships/image" Target="../media/image42.svg"/><Relationship Id="rId23" Type="http://schemas.openxmlformats.org/officeDocument/2006/relationships/image" Target="../media/image50.svg"/><Relationship Id="rId28" Type="http://schemas.openxmlformats.org/officeDocument/2006/relationships/image" Target="../media/image55.png"/><Relationship Id="rId10" Type="http://schemas.openxmlformats.org/officeDocument/2006/relationships/image" Target="../media/image37.png"/><Relationship Id="rId19" Type="http://schemas.openxmlformats.org/officeDocument/2006/relationships/image" Target="../media/image46.svg"/><Relationship Id="rId4" Type="http://schemas.openxmlformats.org/officeDocument/2006/relationships/image" Target="../media/image1.emf"/><Relationship Id="rId9" Type="http://schemas.openxmlformats.org/officeDocument/2006/relationships/image" Target="../media/image36.svg"/><Relationship Id="rId14" Type="http://schemas.openxmlformats.org/officeDocument/2006/relationships/image" Target="../media/image41.png"/><Relationship Id="rId22" Type="http://schemas.openxmlformats.org/officeDocument/2006/relationships/image" Target="../media/image49.png"/><Relationship Id="rId27" Type="http://schemas.openxmlformats.org/officeDocument/2006/relationships/image" Target="../media/image54.svg"/></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60.svg"/><Relationship Id="rId13" Type="http://schemas.openxmlformats.org/officeDocument/2006/relationships/image" Target="../media/image65.png"/><Relationship Id="rId18" Type="http://schemas.openxmlformats.org/officeDocument/2006/relationships/image" Target="../media/image70.svg"/><Relationship Id="rId26" Type="http://schemas.openxmlformats.org/officeDocument/2006/relationships/image" Target="../media/image78.svg"/><Relationship Id="rId3" Type="http://schemas.openxmlformats.org/officeDocument/2006/relationships/oleObject" Target="../embeddings/oleObject53.bin"/><Relationship Id="rId21" Type="http://schemas.openxmlformats.org/officeDocument/2006/relationships/image" Target="../media/image73.png"/><Relationship Id="rId7" Type="http://schemas.openxmlformats.org/officeDocument/2006/relationships/image" Target="../media/image59.png"/><Relationship Id="rId12" Type="http://schemas.openxmlformats.org/officeDocument/2006/relationships/image" Target="../media/image64.svg"/><Relationship Id="rId17" Type="http://schemas.openxmlformats.org/officeDocument/2006/relationships/image" Target="../media/image69.png"/><Relationship Id="rId25" Type="http://schemas.openxmlformats.org/officeDocument/2006/relationships/image" Target="../media/image77.png"/><Relationship Id="rId2" Type="http://schemas.openxmlformats.org/officeDocument/2006/relationships/slideMaster" Target="../slideMasters/slideMaster1.xml"/><Relationship Id="rId16" Type="http://schemas.openxmlformats.org/officeDocument/2006/relationships/image" Target="../media/image68.svg"/><Relationship Id="rId20" Type="http://schemas.openxmlformats.org/officeDocument/2006/relationships/image" Target="../media/image72.svg"/><Relationship Id="rId1" Type="http://schemas.openxmlformats.org/officeDocument/2006/relationships/tags" Target="../tags/tag54.xml"/><Relationship Id="rId6" Type="http://schemas.openxmlformats.org/officeDocument/2006/relationships/image" Target="../media/image58.svg"/><Relationship Id="rId11" Type="http://schemas.openxmlformats.org/officeDocument/2006/relationships/image" Target="../media/image63.png"/><Relationship Id="rId24" Type="http://schemas.openxmlformats.org/officeDocument/2006/relationships/image" Target="../media/image76.svg"/><Relationship Id="rId5" Type="http://schemas.openxmlformats.org/officeDocument/2006/relationships/image" Target="../media/image57.png"/><Relationship Id="rId15" Type="http://schemas.openxmlformats.org/officeDocument/2006/relationships/image" Target="../media/image67.png"/><Relationship Id="rId23" Type="http://schemas.openxmlformats.org/officeDocument/2006/relationships/image" Target="../media/image75.png"/><Relationship Id="rId28" Type="http://schemas.openxmlformats.org/officeDocument/2006/relationships/image" Target="../media/image80.svg"/><Relationship Id="rId10" Type="http://schemas.openxmlformats.org/officeDocument/2006/relationships/image" Target="../media/image62.svg"/><Relationship Id="rId19" Type="http://schemas.openxmlformats.org/officeDocument/2006/relationships/image" Target="../media/image71.png"/><Relationship Id="rId4" Type="http://schemas.openxmlformats.org/officeDocument/2006/relationships/image" Target="../media/image1.emf"/><Relationship Id="rId9" Type="http://schemas.openxmlformats.org/officeDocument/2006/relationships/image" Target="../media/image61.png"/><Relationship Id="rId14" Type="http://schemas.openxmlformats.org/officeDocument/2006/relationships/image" Target="../media/image66.svg"/><Relationship Id="rId22" Type="http://schemas.openxmlformats.org/officeDocument/2006/relationships/image" Target="../media/image74.svg"/><Relationship Id="rId27" Type="http://schemas.openxmlformats.org/officeDocument/2006/relationships/image" Target="../media/image79.png"/></Relationships>
</file>

<file path=ppt/slideLayouts/_rels/slideLayout53.xml.rels><?xml version="1.0" encoding="UTF-8" standalone="yes"?>
<Relationships xmlns="http://schemas.openxmlformats.org/package/2006/relationships"><Relationship Id="rId8" Type="http://schemas.openxmlformats.org/officeDocument/2006/relationships/image" Target="../media/image84.jpeg"/><Relationship Id="rId3" Type="http://schemas.openxmlformats.org/officeDocument/2006/relationships/oleObject" Target="../embeddings/oleObject54.bin"/><Relationship Id="rId7" Type="http://schemas.openxmlformats.org/officeDocument/2006/relationships/image" Target="../media/image83.jpeg"/><Relationship Id="rId2" Type="http://schemas.openxmlformats.org/officeDocument/2006/relationships/slideMaster" Target="../slideMasters/slideMaster1.xml"/><Relationship Id="rId1" Type="http://schemas.openxmlformats.org/officeDocument/2006/relationships/tags" Target="../tags/tag55.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1.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1.xml"/><Relationship Id="rId1" Type="http://schemas.openxmlformats.org/officeDocument/2006/relationships/tags" Target="../tags/tag56.xml"/><Relationship Id="rId5" Type="http://schemas.openxmlformats.org/officeDocument/2006/relationships/image" Target="../media/image85.jpeg"/><Relationship Id="rId4" Type="http://schemas.openxmlformats.org/officeDocument/2006/relationships/image" Target="../media/image1.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1.xml"/><Relationship Id="rId1" Type="http://schemas.openxmlformats.org/officeDocument/2006/relationships/tags" Target="../tags/tag57.xml"/><Relationship Id="rId5" Type="http://schemas.openxmlformats.org/officeDocument/2006/relationships/image" Target="../media/image86.jpeg"/><Relationship Id="rId4" Type="http://schemas.openxmlformats.org/officeDocument/2006/relationships/image" Target="../media/image1.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1.xml"/><Relationship Id="rId1" Type="http://schemas.openxmlformats.org/officeDocument/2006/relationships/tags" Target="../tags/tag58.xml"/><Relationship Id="rId5" Type="http://schemas.openxmlformats.org/officeDocument/2006/relationships/image" Target="../media/image87.jpeg"/><Relationship Id="rId4" Type="http://schemas.openxmlformats.org/officeDocument/2006/relationships/image" Target="../media/image1.emf"/></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Master" Target="../slideMasters/slideMaster1.xml"/><Relationship Id="rId1" Type="http://schemas.openxmlformats.org/officeDocument/2006/relationships/tags" Target="../tags/tag59.xml"/><Relationship Id="rId5" Type="http://schemas.openxmlformats.org/officeDocument/2006/relationships/image" Target="../media/image88.jpeg"/><Relationship Id="rId4" Type="http://schemas.openxmlformats.org/officeDocument/2006/relationships/image" Target="../media/image1.emf"/></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21.svg"/><Relationship Id="rId13" Type="http://schemas.openxmlformats.org/officeDocument/2006/relationships/image" Target="../media/image26.png"/><Relationship Id="rId18" Type="http://schemas.openxmlformats.org/officeDocument/2006/relationships/image" Target="../media/image70.svg"/><Relationship Id="rId3" Type="http://schemas.openxmlformats.org/officeDocument/2006/relationships/oleObject" Target="../embeddings/oleObject59.bin"/><Relationship Id="rId7" Type="http://schemas.openxmlformats.org/officeDocument/2006/relationships/image" Target="../media/image20.png"/><Relationship Id="rId12" Type="http://schemas.openxmlformats.org/officeDocument/2006/relationships/image" Target="../media/image31.svg"/><Relationship Id="rId17" Type="http://schemas.openxmlformats.org/officeDocument/2006/relationships/image" Target="../media/image69.png"/><Relationship Id="rId2" Type="http://schemas.openxmlformats.org/officeDocument/2006/relationships/slideMaster" Target="../slideMasters/slideMaster1.xml"/><Relationship Id="rId16" Type="http://schemas.openxmlformats.org/officeDocument/2006/relationships/image" Target="../media/image25.svg"/><Relationship Id="rId20" Type="http://schemas.openxmlformats.org/officeDocument/2006/relationships/image" Target="../media/image90.svg"/><Relationship Id="rId1" Type="http://schemas.openxmlformats.org/officeDocument/2006/relationships/tags" Target="../tags/tag60.xml"/><Relationship Id="rId6" Type="http://schemas.openxmlformats.org/officeDocument/2006/relationships/image" Target="../media/image29.svg"/><Relationship Id="rId11" Type="http://schemas.openxmlformats.org/officeDocument/2006/relationships/image" Target="../media/image30.png"/><Relationship Id="rId5" Type="http://schemas.openxmlformats.org/officeDocument/2006/relationships/image" Target="../media/image28.png"/><Relationship Id="rId15" Type="http://schemas.openxmlformats.org/officeDocument/2006/relationships/image" Target="../media/image24.png"/><Relationship Id="rId10" Type="http://schemas.openxmlformats.org/officeDocument/2006/relationships/image" Target="../media/image23.svg"/><Relationship Id="rId19" Type="http://schemas.openxmlformats.org/officeDocument/2006/relationships/image" Target="../media/image89.png"/><Relationship Id="rId4" Type="http://schemas.openxmlformats.org/officeDocument/2006/relationships/image" Target="../media/image1.emf"/><Relationship Id="rId9" Type="http://schemas.openxmlformats.org/officeDocument/2006/relationships/image" Target="../media/image22.png"/><Relationship Id="rId14" Type="http://schemas.openxmlformats.org/officeDocument/2006/relationships/image" Target="../media/image27.svg"/></Relationships>
</file>

<file path=ppt/slideLayouts/_rels/slideLayout59.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Master" Target="../slideMasters/slideMaster1.xml"/><Relationship Id="rId1" Type="http://schemas.openxmlformats.org/officeDocument/2006/relationships/tags" Target="../tags/tag61.xml"/><Relationship Id="rId5" Type="http://schemas.openxmlformats.org/officeDocument/2006/relationships/image" Target="../media/image91.jpeg"/><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9.jpeg"/><Relationship Id="rId4"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61.bin"/><Relationship Id="rId7" Type="http://schemas.microsoft.com/office/2007/relationships/hdphoto" Target="../media/hdphoto1.wdp"/><Relationship Id="rId2" Type="http://schemas.openxmlformats.org/officeDocument/2006/relationships/slideMaster" Target="../slideMasters/slideMaster1.xml"/><Relationship Id="rId1" Type="http://schemas.openxmlformats.org/officeDocument/2006/relationships/tags" Target="../tags/tag6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1.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62.bin"/><Relationship Id="rId7" Type="http://schemas.microsoft.com/office/2007/relationships/hdphoto" Target="../media/hdphoto2.wdp"/><Relationship Id="rId2" Type="http://schemas.openxmlformats.org/officeDocument/2006/relationships/slideMaster" Target="../slideMasters/slideMaster1.xml"/><Relationship Id="rId1" Type="http://schemas.openxmlformats.org/officeDocument/2006/relationships/tags" Target="../tags/tag63.xml"/><Relationship Id="rId6" Type="http://schemas.openxmlformats.org/officeDocument/2006/relationships/image" Target="../media/image94.png"/><Relationship Id="rId5" Type="http://schemas.openxmlformats.org/officeDocument/2006/relationships/image" Target="../media/image92.png"/><Relationship Id="rId4" Type="http://schemas.openxmlformats.org/officeDocument/2006/relationships/image" Target="../media/image1.emf"/></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1.xml"/><Relationship Id="rId1" Type="http://schemas.openxmlformats.org/officeDocument/2006/relationships/tags" Target="../tags/tag64.xml"/><Relationship Id="rId5" Type="http://schemas.openxmlformats.org/officeDocument/2006/relationships/image" Target="../media/image91.jpeg"/><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1.xml"/><Relationship Id="rId1" Type="http://schemas.openxmlformats.org/officeDocument/2006/relationships/tags" Target="../tags/tag65.xml"/><Relationship Id="rId5" Type="http://schemas.openxmlformats.org/officeDocument/2006/relationships/image" Target="../media/image95.jpeg"/><Relationship Id="rId4" Type="http://schemas.openxmlformats.org/officeDocument/2006/relationships/image" Target="../media/image1.emf"/></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1.xml"/><Relationship Id="rId1" Type="http://schemas.openxmlformats.org/officeDocument/2006/relationships/tags" Target="../tags/tag66.xml"/><Relationship Id="rId5" Type="http://schemas.openxmlformats.org/officeDocument/2006/relationships/image" Target="../media/image95.jpeg"/><Relationship Id="rId4" Type="http://schemas.openxmlformats.org/officeDocument/2006/relationships/image" Target="../media/image1.emf"/></Relationships>
</file>

<file path=ppt/slideLayouts/_rels/slideLayout65.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104.png"/><Relationship Id="rId18" Type="http://schemas.openxmlformats.org/officeDocument/2006/relationships/image" Target="../media/image109.png"/><Relationship Id="rId3" Type="http://schemas.openxmlformats.org/officeDocument/2006/relationships/oleObject" Target="../embeddings/oleObject66.bin"/><Relationship Id="rId21" Type="http://schemas.openxmlformats.org/officeDocument/2006/relationships/image" Target="../media/image112.png"/><Relationship Id="rId7" Type="http://schemas.openxmlformats.org/officeDocument/2006/relationships/image" Target="../media/image98.png"/><Relationship Id="rId12" Type="http://schemas.openxmlformats.org/officeDocument/2006/relationships/image" Target="../media/image103.png"/><Relationship Id="rId17" Type="http://schemas.openxmlformats.org/officeDocument/2006/relationships/image" Target="../media/image108.png"/><Relationship Id="rId2" Type="http://schemas.openxmlformats.org/officeDocument/2006/relationships/slideMaster" Target="../slideMasters/slideMaster1.xml"/><Relationship Id="rId16" Type="http://schemas.openxmlformats.org/officeDocument/2006/relationships/image" Target="../media/image107.png"/><Relationship Id="rId20" Type="http://schemas.openxmlformats.org/officeDocument/2006/relationships/image" Target="../media/image111.png"/><Relationship Id="rId1" Type="http://schemas.openxmlformats.org/officeDocument/2006/relationships/tags" Target="../tags/tag67.xml"/><Relationship Id="rId6" Type="http://schemas.openxmlformats.org/officeDocument/2006/relationships/image" Target="../media/image97.jpeg"/><Relationship Id="rId11" Type="http://schemas.openxmlformats.org/officeDocument/2006/relationships/image" Target="../media/image102.png"/><Relationship Id="rId5" Type="http://schemas.openxmlformats.org/officeDocument/2006/relationships/image" Target="../media/image96.jpeg"/><Relationship Id="rId15" Type="http://schemas.openxmlformats.org/officeDocument/2006/relationships/image" Target="../media/image106.png"/><Relationship Id="rId10" Type="http://schemas.openxmlformats.org/officeDocument/2006/relationships/image" Target="../media/image101.png"/><Relationship Id="rId19" Type="http://schemas.openxmlformats.org/officeDocument/2006/relationships/image" Target="../media/image110.png"/><Relationship Id="rId4" Type="http://schemas.openxmlformats.org/officeDocument/2006/relationships/image" Target="../media/image1.emf"/><Relationship Id="rId9" Type="http://schemas.openxmlformats.org/officeDocument/2006/relationships/image" Target="../media/image100.jpeg"/><Relationship Id="rId14" Type="http://schemas.openxmlformats.org/officeDocument/2006/relationships/image" Target="../media/image105.jpeg"/><Relationship Id="rId22" Type="http://schemas.openxmlformats.org/officeDocument/2006/relationships/image" Target="../media/image113.png"/></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67.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68.xml"/><Relationship Id="rId6" Type="http://schemas.openxmlformats.org/officeDocument/2006/relationships/image" Target="../media/image4.png"/><Relationship Id="rId5" Type="http://schemas.openxmlformats.org/officeDocument/2006/relationships/image" Target="../media/image16.png"/><Relationship Id="rId4"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68.bin"/><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69.xml"/><Relationship Id="rId6" Type="http://schemas.openxmlformats.org/officeDocument/2006/relationships/image" Target="../media/image4.png"/><Relationship Id="rId5" Type="http://schemas.openxmlformats.org/officeDocument/2006/relationships/image" Target="../media/image17.png"/><Relationship Id="rId4" Type="http://schemas.openxmlformats.org/officeDocument/2006/relationships/image" Target="../media/image1.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69.bin"/><Relationship Id="rId7"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70.xml"/><Relationship Id="rId6" Type="http://schemas.openxmlformats.org/officeDocument/2006/relationships/image" Target="../media/image4.png"/><Relationship Id="rId5" Type="http://schemas.openxmlformats.org/officeDocument/2006/relationships/image" Target="../media/image114.jpeg"/><Relationship Id="rId4" Type="http://schemas.openxmlformats.org/officeDocument/2006/relationships/image" Target="../media/image1.emf"/></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Master" Target="../slideMasters/slideMaster1.xml"/><Relationship Id="rId1" Type="http://schemas.openxmlformats.org/officeDocument/2006/relationships/tags" Target="../tags/tag71.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5" Type="http://schemas.openxmlformats.org/officeDocument/2006/relationships/image" Target="../media/image10.png"/><Relationship Id="rId4" Type="http://schemas.openxmlformats.org/officeDocument/2006/relationships/image" Target="../media/image1.emf"/></Relationships>
</file>

<file path=ppt/slideLayouts/_rels/slideLayout70.xml.rels><?xml version="1.0" encoding="UTF-8" standalone="yes"?>
<Relationships xmlns="http://schemas.openxmlformats.org/package/2006/relationships"><Relationship Id="rId8" Type="http://schemas.openxmlformats.org/officeDocument/2006/relationships/image" Target="../media/image118.svg"/><Relationship Id="rId3" Type="http://schemas.openxmlformats.org/officeDocument/2006/relationships/oleObject" Target="../embeddings/oleObject71.bin"/><Relationship Id="rId7" Type="http://schemas.openxmlformats.org/officeDocument/2006/relationships/image" Target="../media/image117.png"/><Relationship Id="rId12" Type="http://schemas.openxmlformats.org/officeDocument/2006/relationships/image" Target="../media/image122.svg"/><Relationship Id="rId2" Type="http://schemas.openxmlformats.org/officeDocument/2006/relationships/slideMaster" Target="../slideMasters/slideMaster1.xml"/><Relationship Id="rId1" Type="http://schemas.openxmlformats.org/officeDocument/2006/relationships/tags" Target="../tags/tag72.xml"/><Relationship Id="rId6" Type="http://schemas.openxmlformats.org/officeDocument/2006/relationships/image" Target="../media/image116.svg"/><Relationship Id="rId11" Type="http://schemas.openxmlformats.org/officeDocument/2006/relationships/image" Target="../media/image121.png"/><Relationship Id="rId5" Type="http://schemas.openxmlformats.org/officeDocument/2006/relationships/image" Target="../media/image115.png"/><Relationship Id="rId10" Type="http://schemas.openxmlformats.org/officeDocument/2006/relationships/image" Target="../media/image120.svg"/><Relationship Id="rId4" Type="http://schemas.openxmlformats.org/officeDocument/2006/relationships/image" Target="../media/image1.emf"/><Relationship Id="rId9" Type="http://schemas.openxmlformats.org/officeDocument/2006/relationships/image" Target="../media/image119.png"/></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Master" Target="../slideMasters/slideMaster1.xml"/><Relationship Id="rId1" Type="http://schemas.openxmlformats.org/officeDocument/2006/relationships/tags" Target="../tags/tag73.xml"/><Relationship Id="rId6" Type="http://schemas.openxmlformats.org/officeDocument/2006/relationships/image" Target="../media/image124.svg"/><Relationship Id="rId5" Type="http://schemas.openxmlformats.org/officeDocument/2006/relationships/image" Target="../media/image123.png"/><Relationship Id="rId4" Type="http://schemas.openxmlformats.org/officeDocument/2006/relationships/image" Target="../media/image1.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Master" Target="../slideMasters/slideMaster1.xml"/><Relationship Id="rId1" Type="http://schemas.openxmlformats.org/officeDocument/2006/relationships/tags" Target="../tags/tag74.xml"/><Relationship Id="rId4" Type="http://schemas.openxmlformats.org/officeDocument/2006/relationships/image" Target="../media/image1.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Master" Target="../slideMasters/slideMaster1.xml"/><Relationship Id="rId1" Type="http://schemas.openxmlformats.org/officeDocument/2006/relationships/tags" Target="../tags/tag75.xml"/><Relationship Id="rId4" Type="http://schemas.openxmlformats.org/officeDocument/2006/relationships/image" Target="../media/image1.emf"/></Relationships>
</file>

<file path=ppt/slideLayouts/_rels/slideLayout7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Master" Target="../slideMasters/slideMaster1.xml"/><Relationship Id="rId1" Type="http://schemas.openxmlformats.org/officeDocument/2006/relationships/tags" Target="../tags/tag76.xml"/><Relationship Id="rId4" Type="http://schemas.openxmlformats.org/officeDocument/2006/relationships/image" Target="../media/image1.emf"/></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Master" Target="../slideMasters/slideMaster1.xml"/><Relationship Id="rId1" Type="http://schemas.openxmlformats.org/officeDocument/2006/relationships/tags" Target="../tags/tag77.xml"/><Relationship Id="rId4" Type="http://schemas.openxmlformats.org/officeDocument/2006/relationships/image" Target="../media/image1.emf"/></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Master" Target="../slideMasters/slideMaster1.xml"/><Relationship Id="rId1" Type="http://schemas.openxmlformats.org/officeDocument/2006/relationships/tags" Target="../tags/tag78.xml"/><Relationship Id="rId4" Type="http://schemas.openxmlformats.org/officeDocument/2006/relationships/image" Target="../media/image1.emf"/></Relationships>
</file>

<file path=ppt/slideLayouts/_rels/slideLayout77.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Master" Target="../slideMasters/slideMaster1.xml"/><Relationship Id="rId1" Type="http://schemas.openxmlformats.org/officeDocument/2006/relationships/tags" Target="../tags/tag79.xml"/><Relationship Id="rId4" Type="http://schemas.openxmlformats.org/officeDocument/2006/relationships/image" Target="../media/image1.emf"/></Relationships>
</file>

<file path=ppt/slideLayouts/_rels/slideLayout78.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Master" Target="../slideMasters/slideMaster1.xml"/><Relationship Id="rId1" Type="http://schemas.openxmlformats.org/officeDocument/2006/relationships/tags" Target="../tags/tag80.xml"/><Relationship Id="rId4" Type="http://schemas.openxmlformats.org/officeDocument/2006/relationships/image" Target="../media/image1.emf"/></Relationships>
</file>

<file path=ppt/slideLayouts/_rels/slideLayout79.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Master" Target="../slideMasters/slideMaster1.xml"/><Relationship Id="rId1" Type="http://schemas.openxmlformats.org/officeDocument/2006/relationships/tags" Target="../tags/tag81.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11.png"/><Relationship Id="rId4" Type="http://schemas.openxmlformats.org/officeDocument/2006/relationships/image" Target="../media/image1.emf"/></Relationships>
</file>

<file path=ppt/slideLayouts/_rels/slideLayout80.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Master" Target="../slideMasters/slideMaster1.xml"/><Relationship Id="rId1" Type="http://schemas.openxmlformats.org/officeDocument/2006/relationships/tags" Target="../tags/tag82.xml"/><Relationship Id="rId4" Type="http://schemas.openxmlformats.org/officeDocument/2006/relationships/image" Target="../media/image1.emf"/></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126.svg"/><Relationship Id="rId13" Type="http://schemas.openxmlformats.org/officeDocument/2006/relationships/image" Target="../media/image131.png"/><Relationship Id="rId3" Type="http://schemas.openxmlformats.org/officeDocument/2006/relationships/oleObject" Target="../embeddings/oleObject82.bin"/><Relationship Id="rId7" Type="http://schemas.openxmlformats.org/officeDocument/2006/relationships/image" Target="../media/image125.png"/><Relationship Id="rId12" Type="http://schemas.openxmlformats.org/officeDocument/2006/relationships/image" Target="../media/image130.svg"/><Relationship Id="rId2" Type="http://schemas.openxmlformats.org/officeDocument/2006/relationships/slideMaster" Target="../slideMasters/slideMaster1.xml"/><Relationship Id="rId1" Type="http://schemas.openxmlformats.org/officeDocument/2006/relationships/tags" Target="../tags/tag83.xml"/><Relationship Id="rId6" Type="http://schemas.openxmlformats.org/officeDocument/2006/relationships/image" Target="../media/image124.svg"/><Relationship Id="rId11" Type="http://schemas.openxmlformats.org/officeDocument/2006/relationships/image" Target="../media/image129.png"/><Relationship Id="rId5" Type="http://schemas.openxmlformats.org/officeDocument/2006/relationships/image" Target="../media/image123.png"/><Relationship Id="rId10" Type="http://schemas.openxmlformats.org/officeDocument/2006/relationships/image" Target="../media/image128.svg"/><Relationship Id="rId4" Type="http://schemas.openxmlformats.org/officeDocument/2006/relationships/image" Target="../media/image1.emf"/><Relationship Id="rId9" Type="http://schemas.openxmlformats.org/officeDocument/2006/relationships/image" Target="../media/image127.png"/><Relationship Id="rId14" Type="http://schemas.openxmlformats.org/officeDocument/2006/relationships/image" Target="../media/image132.svg"/></Relationships>
</file>

<file path=ppt/slideLayouts/_rels/slideLayout82.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Master" Target="../slideMasters/slideMaster1.xml"/><Relationship Id="rId1" Type="http://schemas.openxmlformats.org/officeDocument/2006/relationships/tags" Target="../tags/tag84.xml"/><Relationship Id="rId4" Type="http://schemas.openxmlformats.org/officeDocument/2006/relationships/image" Target="../media/image1.emf"/></Relationships>
</file>

<file path=ppt/slideLayouts/_rels/slideLayout83.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Master" Target="../slideMasters/slideMaster1.xml"/><Relationship Id="rId1" Type="http://schemas.openxmlformats.org/officeDocument/2006/relationships/tags" Target="../tags/tag85.xml"/><Relationship Id="rId6" Type="http://schemas.openxmlformats.org/officeDocument/2006/relationships/image" Target="../media/image134.svg"/><Relationship Id="rId5" Type="http://schemas.openxmlformats.org/officeDocument/2006/relationships/image" Target="../media/image133.png"/><Relationship Id="rId4" Type="http://schemas.openxmlformats.org/officeDocument/2006/relationships/image" Target="../media/image1.emf"/></Relationships>
</file>

<file path=ppt/slideLayouts/_rels/slideLayout84.xml.rels><?xml version="1.0" encoding="UTF-8" standalone="yes"?>
<Relationships xmlns="http://schemas.openxmlformats.org/package/2006/relationships"><Relationship Id="rId3" Type="http://schemas.openxmlformats.org/officeDocument/2006/relationships/oleObject" Target="../embeddings/oleObject85.bin"/><Relationship Id="rId2" Type="http://schemas.openxmlformats.org/officeDocument/2006/relationships/slideMaster" Target="../slideMasters/slideMaster1.xml"/><Relationship Id="rId1" Type="http://schemas.openxmlformats.org/officeDocument/2006/relationships/tags" Target="../tags/tag86.xml"/><Relationship Id="rId4" Type="http://schemas.openxmlformats.org/officeDocument/2006/relationships/image" Target="../media/image1.emf"/></Relationships>
</file>

<file path=ppt/slideLayouts/_rels/slideLayout85.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Master" Target="../slideMasters/slideMaster1.xml"/><Relationship Id="rId1" Type="http://schemas.openxmlformats.org/officeDocument/2006/relationships/tags" Target="../tags/tag87.xml"/><Relationship Id="rId6" Type="http://schemas.openxmlformats.org/officeDocument/2006/relationships/image" Target="../media/image124.svg"/><Relationship Id="rId5" Type="http://schemas.openxmlformats.org/officeDocument/2006/relationships/image" Target="../media/image123.png"/><Relationship Id="rId4" Type="http://schemas.openxmlformats.org/officeDocument/2006/relationships/image" Target="../media/image1.emf"/></Relationships>
</file>

<file path=ppt/slideLayouts/_rels/slideLayout86.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Master" Target="../slideMasters/slideMaster1.xml"/><Relationship Id="rId1" Type="http://schemas.openxmlformats.org/officeDocument/2006/relationships/tags" Target="../tags/tag88.xml"/><Relationship Id="rId4" Type="http://schemas.openxmlformats.org/officeDocument/2006/relationships/image" Target="../media/image1.emf"/></Relationships>
</file>

<file path=ppt/slideLayouts/_rels/slideLayout87.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Master" Target="../slideMasters/slideMaster1.xml"/><Relationship Id="rId1" Type="http://schemas.openxmlformats.org/officeDocument/2006/relationships/tags" Target="../tags/tag89.xml"/><Relationship Id="rId4" Type="http://schemas.openxmlformats.org/officeDocument/2006/relationships/image" Target="../media/image1.emf"/></Relationships>
</file>

<file path=ppt/slideLayouts/_rels/slideLayout88.xml.rels><?xml version="1.0" encoding="UTF-8" standalone="yes"?>
<Relationships xmlns="http://schemas.openxmlformats.org/package/2006/relationships"><Relationship Id="rId3" Type="http://schemas.openxmlformats.org/officeDocument/2006/relationships/oleObject" Target="../embeddings/oleObject89.bin"/><Relationship Id="rId2" Type="http://schemas.openxmlformats.org/officeDocument/2006/relationships/slideMaster" Target="../slideMasters/slideMaster1.xml"/><Relationship Id="rId1" Type="http://schemas.openxmlformats.org/officeDocument/2006/relationships/tags" Target="../tags/tag90.xml"/><Relationship Id="rId4" Type="http://schemas.openxmlformats.org/officeDocument/2006/relationships/image" Target="../media/image1.emf"/></Relationships>
</file>

<file path=ppt/slideLayouts/_rels/slideLayout89.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Master" Target="../slideMasters/slideMaster1.xml"/><Relationship Id="rId1" Type="http://schemas.openxmlformats.org/officeDocument/2006/relationships/tags" Target="../tags/tag91.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5" Type="http://schemas.openxmlformats.org/officeDocument/2006/relationships/image" Target="../media/image12.png"/><Relationship Id="rId4" Type="http://schemas.openxmlformats.org/officeDocument/2006/relationships/image" Target="../media/image1.emf"/></Relationships>
</file>

<file path=ppt/slideLayouts/_rels/slideLayout90.xml.rels><?xml version="1.0" encoding="UTF-8" standalone="yes"?>
<Relationships xmlns="http://schemas.openxmlformats.org/package/2006/relationships"><Relationship Id="rId3" Type="http://schemas.openxmlformats.org/officeDocument/2006/relationships/oleObject" Target="../embeddings/oleObject91.bin"/><Relationship Id="rId2" Type="http://schemas.openxmlformats.org/officeDocument/2006/relationships/slideMaster" Target="../slideMasters/slideMaster1.xml"/><Relationship Id="rId1" Type="http://schemas.openxmlformats.org/officeDocument/2006/relationships/tags" Target="../tags/tag92.xml"/><Relationship Id="rId4" Type="http://schemas.openxmlformats.org/officeDocument/2006/relationships/image" Target="../media/image1.emf"/></Relationships>
</file>

<file path=ppt/slideLayouts/_rels/slideLayout91.xml.rels><?xml version="1.0" encoding="UTF-8" standalone="yes"?>
<Relationships xmlns="http://schemas.openxmlformats.org/package/2006/relationships"><Relationship Id="rId3" Type="http://schemas.openxmlformats.org/officeDocument/2006/relationships/oleObject" Target="../embeddings/oleObject92.bin"/><Relationship Id="rId2" Type="http://schemas.openxmlformats.org/officeDocument/2006/relationships/slideMaster" Target="../slideMasters/slideMaster1.xml"/><Relationship Id="rId1" Type="http://schemas.openxmlformats.org/officeDocument/2006/relationships/tags" Target="../tags/tag93.xml"/><Relationship Id="rId4" Type="http://schemas.openxmlformats.org/officeDocument/2006/relationships/image" Target="../media/image1.emf"/></Relationships>
</file>

<file path=ppt/slideLayouts/_rels/slideLayout92.xml.rels><?xml version="1.0" encoding="UTF-8" standalone="yes"?>
<Relationships xmlns="http://schemas.openxmlformats.org/package/2006/relationships"><Relationship Id="rId3" Type="http://schemas.openxmlformats.org/officeDocument/2006/relationships/oleObject" Target="../embeddings/oleObject93.bin"/><Relationship Id="rId2" Type="http://schemas.openxmlformats.org/officeDocument/2006/relationships/slideMaster" Target="../slideMasters/slideMaster1.xml"/><Relationship Id="rId1" Type="http://schemas.openxmlformats.org/officeDocument/2006/relationships/tags" Target="../tags/tag94.xml"/><Relationship Id="rId4" Type="http://schemas.openxmlformats.org/officeDocument/2006/relationships/image" Target="../media/image1.emf"/></Relationships>
</file>

<file path=ppt/slideLayouts/_rels/slideLayout93.xml.rels><?xml version="1.0" encoding="UTF-8" standalone="yes"?>
<Relationships xmlns="http://schemas.openxmlformats.org/package/2006/relationships"><Relationship Id="rId3" Type="http://schemas.openxmlformats.org/officeDocument/2006/relationships/oleObject" Target="../embeddings/oleObject94.bin"/><Relationship Id="rId2" Type="http://schemas.openxmlformats.org/officeDocument/2006/relationships/slideMaster" Target="../slideMasters/slideMaster1.xml"/><Relationship Id="rId1" Type="http://schemas.openxmlformats.org/officeDocument/2006/relationships/tags" Target="../tags/tag95.xml"/><Relationship Id="rId4" Type="http://schemas.openxmlformats.org/officeDocument/2006/relationships/image" Target="../media/image1.emf"/></Relationships>
</file>

<file path=ppt/slideLayouts/_rels/slideLayout94.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Master" Target="../slideMasters/slideMaster1.xml"/><Relationship Id="rId1" Type="http://schemas.openxmlformats.org/officeDocument/2006/relationships/tags" Target="../tags/tag96.xml"/><Relationship Id="rId4" Type="http://schemas.openxmlformats.org/officeDocument/2006/relationships/image" Target="../media/image1.emf"/></Relationships>
</file>

<file path=ppt/slideLayouts/_rels/slideLayout95.xml.rels><?xml version="1.0" encoding="UTF-8" standalone="yes"?>
<Relationships xmlns="http://schemas.openxmlformats.org/package/2006/relationships"><Relationship Id="rId3" Type="http://schemas.openxmlformats.org/officeDocument/2006/relationships/oleObject" Target="../embeddings/oleObject96.bin"/><Relationship Id="rId2" Type="http://schemas.openxmlformats.org/officeDocument/2006/relationships/slideMaster" Target="../slideMasters/slideMaster1.xml"/><Relationship Id="rId1" Type="http://schemas.openxmlformats.org/officeDocument/2006/relationships/tags" Target="../tags/tag97.xml"/><Relationship Id="rId6" Type="http://schemas.openxmlformats.org/officeDocument/2006/relationships/image" Target="../media/image134.svg"/><Relationship Id="rId5" Type="http://schemas.openxmlformats.org/officeDocument/2006/relationships/image" Target="../media/image133.png"/><Relationship Id="rId4" Type="http://schemas.openxmlformats.org/officeDocument/2006/relationships/image" Target="../media/image1.emf"/></Relationships>
</file>

<file path=ppt/slideLayouts/_rels/slideLayout96.xml.rels><?xml version="1.0" encoding="UTF-8" standalone="yes"?>
<Relationships xmlns="http://schemas.openxmlformats.org/package/2006/relationships"><Relationship Id="rId3" Type="http://schemas.openxmlformats.org/officeDocument/2006/relationships/oleObject" Target="../embeddings/oleObject97.bin"/><Relationship Id="rId2" Type="http://schemas.openxmlformats.org/officeDocument/2006/relationships/slideMaster" Target="../slideMasters/slideMaster1.xml"/><Relationship Id="rId1" Type="http://schemas.openxmlformats.org/officeDocument/2006/relationships/tags" Target="../tags/tag98.xml"/><Relationship Id="rId6" Type="http://schemas.openxmlformats.org/officeDocument/2006/relationships/image" Target="../media/image134.svg"/><Relationship Id="rId5" Type="http://schemas.openxmlformats.org/officeDocument/2006/relationships/image" Target="../media/image133.png"/><Relationship Id="rId4" Type="http://schemas.openxmlformats.org/officeDocument/2006/relationships/image" Target="../media/image1.emf"/></Relationships>
</file>

<file path=ppt/slideLayouts/_rels/slideLayout97.xml.rels><?xml version="1.0" encoding="UTF-8" standalone="yes"?>
<Relationships xmlns="http://schemas.openxmlformats.org/package/2006/relationships"><Relationship Id="rId3" Type="http://schemas.openxmlformats.org/officeDocument/2006/relationships/oleObject" Target="../embeddings/oleObject98.bin"/><Relationship Id="rId2" Type="http://schemas.openxmlformats.org/officeDocument/2006/relationships/slideMaster" Target="../slideMasters/slideMaster1.xml"/><Relationship Id="rId1" Type="http://schemas.openxmlformats.org/officeDocument/2006/relationships/tags" Target="../tags/tag99.xml"/><Relationship Id="rId4" Type="http://schemas.openxmlformats.org/officeDocument/2006/relationships/image" Target="../media/image1.emf"/></Relationships>
</file>

<file path=ppt/slideLayouts/_rels/slideLayout98.xml.rels><?xml version="1.0" encoding="UTF-8" standalone="yes"?>
<Relationships xmlns="http://schemas.openxmlformats.org/package/2006/relationships"><Relationship Id="rId3" Type="http://schemas.openxmlformats.org/officeDocument/2006/relationships/oleObject" Target="../embeddings/oleObject99.bin"/><Relationship Id="rId2" Type="http://schemas.openxmlformats.org/officeDocument/2006/relationships/slideMaster" Target="../slideMasters/slideMaster1.xml"/><Relationship Id="rId1" Type="http://schemas.openxmlformats.org/officeDocument/2006/relationships/tags" Target="../tags/tag100.xml"/><Relationship Id="rId4" Type="http://schemas.openxmlformats.org/officeDocument/2006/relationships/image" Target="../media/image1.emf"/></Relationships>
</file>

<file path=ppt/slideLayouts/_rels/slideLayout99.xml.rels><?xml version="1.0" encoding="UTF-8" standalone="yes"?>
<Relationships xmlns="http://schemas.openxmlformats.org/package/2006/relationships"><Relationship Id="rId3" Type="http://schemas.openxmlformats.org/officeDocument/2006/relationships/oleObject" Target="../embeddings/oleObject100.bin"/><Relationship Id="rId2" Type="http://schemas.openxmlformats.org/officeDocument/2006/relationships/slideMaster" Target="../slideMasters/slideMaster1.xml"/><Relationship Id="rId1" Type="http://schemas.openxmlformats.org/officeDocument/2006/relationships/tags" Target="../tags/tag10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seite">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36533318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7" name="Bildplatzhalter 16">
            <a:extLst>
              <a:ext uri="{FF2B5EF4-FFF2-40B4-BE49-F238E27FC236}">
                <a16:creationId xmlns:a16="http://schemas.microsoft.com/office/drawing/2014/main" id="{ABEE7ADF-A977-3AB9-5FF7-F141C1179855}"/>
              </a:ext>
            </a:extLst>
          </p:cNvPr>
          <p:cNvSpPr>
            <a:spLocks noGrp="1"/>
          </p:cNvSpPr>
          <p:nvPr>
            <p:ph type="pic" sz="quarter" idx="10"/>
          </p:nvPr>
        </p:nvSpPr>
        <p:spPr>
          <a:xfrm>
            <a:off x="-2" y="0"/>
            <a:ext cx="12192001" cy="6858000"/>
          </a:xfrm>
          <a:prstGeom prst="rect">
            <a:avLst/>
          </a:prstGeom>
          <a:blipFill>
            <a:blip r:embed="rId5" cstate="print">
              <a:extLst>
                <a:ext uri="{28A0092B-C50C-407E-A947-70E740481C1C}">
                  <a14:useLocalDpi xmlns:a14="http://schemas.microsoft.com/office/drawing/2010/main"/>
                </a:ext>
              </a:extLst>
            </a:blip>
            <a:stretch>
              <a:fillRect r="1"/>
            </a:stretch>
          </a:blipFill>
        </p:spPr>
        <p:txBody>
          <a:bodyPr wrap="square">
            <a:noAutofit/>
          </a:bodyPr>
          <a:lstStyle>
            <a:lvl1pPr rtl="0">
              <a:defRPr>
                <a:solidFill>
                  <a:schemeClr val="bg1"/>
                </a:solidFill>
              </a:defRPr>
            </a:lvl1pPr>
          </a:lstStyle>
          <a:p>
            <a:r>
              <a:rPr lang="en-US"/>
              <a:t>Bild durch Klicken auf Symbol hinzufügen</a:t>
            </a:r>
          </a:p>
        </p:txBody>
      </p:sp>
      <p:sp>
        <p:nvSpPr>
          <p:cNvPr id="19" name="Textplatzhalter 18">
            <a:extLst>
              <a:ext uri="{FF2B5EF4-FFF2-40B4-BE49-F238E27FC236}">
                <a16:creationId xmlns:a16="http://schemas.microsoft.com/office/drawing/2014/main" id="{D3E94749-39C4-8B1B-6F51-2DB021ACBEE2}"/>
              </a:ext>
            </a:extLst>
          </p:cNvPr>
          <p:cNvSpPr>
            <a:spLocks noGrp="1"/>
          </p:cNvSpPr>
          <p:nvPr>
            <p:ph type="body" sz="quarter" idx="11" hasCustomPrompt="1"/>
          </p:nvPr>
        </p:nvSpPr>
        <p:spPr>
          <a:xfrm>
            <a:off x="407988" y="5580618"/>
            <a:ext cx="10080000" cy="369332"/>
          </a:xfrm>
        </p:spPr>
        <p:txBody>
          <a:bodyPr anchor="t">
            <a:noAutofit/>
          </a:bodyPr>
          <a:lstStyle>
            <a:lvl1pPr algn="l" rtl="0">
              <a:lnSpc>
                <a:spcPct val="100000"/>
              </a:lnSpc>
              <a:spcBef>
                <a:spcPts val="0"/>
              </a:spcBef>
              <a:defRPr sz="2400" b="0" cap="none" spc="0" baseline="0">
                <a:solidFill>
                  <a:schemeClr val="bg1"/>
                </a:solidFill>
                <a:latin typeface="+mn-lt"/>
              </a:defRPr>
            </a:lvl1pPr>
          </a:lstStyle>
          <a:p>
            <a:pPr lvl="0"/>
            <a:r>
              <a:rPr lang="en-US"/>
              <a:t>Subheadline, Biotif Bold, 24 pt.</a:t>
            </a:r>
          </a:p>
        </p:txBody>
      </p:sp>
      <p:sp>
        <p:nvSpPr>
          <p:cNvPr id="6" name="Titel 5">
            <a:extLst>
              <a:ext uri="{FF2B5EF4-FFF2-40B4-BE49-F238E27FC236}">
                <a16:creationId xmlns:a16="http://schemas.microsoft.com/office/drawing/2014/main" id="{B60008B3-D891-6873-0958-E28A32FF63AE}"/>
              </a:ext>
            </a:extLst>
          </p:cNvPr>
          <p:cNvSpPr>
            <a:spLocks noGrp="1"/>
          </p:cNvSpPr>
          <p:nvPr>
            <p:ph type="title" hasCustomPrompt="1"/>
          </p:nvPr>
        </p:nvSpPr>
        <p:spPr>
          <a:xfrm>
            <a:off x="407988" y="2808160"/>
            <a:ext cx="10080000" cy="2659190"/>
          </a:xfrm>
        </p:spPr>
        <p:txBody>
          <a:bodyPr vert="horz" anchor="b"/>
          <a:lstStyle>
            <a:lvl1pPr rtl="0">
              <a:lnSpc>
                <a:spcPct val="80000"/>
              </a:lnSpc>
              <a:defRPr sz="7200" cap="all" spc="0" baseline="0">
                <a:solidFill>
                  <a:schemeClr val="bg1"/>
                </a:solidFill>
              </a:defRPr>
            </a:lvl1pPr>
          </a:lstStyle>
          <a:p>
            <a:r>
              <a:rPr lang="en-US"/>
              <a:t>Headline, </a:t>
            </a:r>
            <a:br>
              <a:rPr lang="en-US"/>
            </a:br>
            <a:r>
              <a:rPr lang="en-US"/>
              <a:t>Biotif Bold, </a:t>
            </a:r>
            <a:br>
              <a:rPr lang="en-US"/>
            </a:br>
            <a:r>
              <a:rPr lang="en-US"/>
              <a:t>72 pt.</a:t>
            </a:r>
          </a:p>
        </p:txBody>
      </p:sp>
      <p:grpSp>
        <p:nvGrpSpPr>
          <p:cNvPr id="2" name="Grafik 4">
            <a:extLst>
              <a:ext uri="{FF2B5EF4-FFF2-40B4-BE49-F238E27FC236}">
                <a16:creationId xmlns:a16="http://schemas.microsoft.com/office/drawing/2014/main" id="{68201A4B-EB10-24C9-D805-92CD37C484B2}"/>
              </a:ext>
            </a:extLst>
          </p:cNvPr>
          <p:cNvGrpSpPr>
            <a:grpSpLocks/>
          </p:cNvGrpSpPr>
          <p:nvPr userDrawn="1"/>
        </p:nvGrpSpPr>
        <p:grpSpPr>
          <a:xfrm>
            <a:off x="9523379" y="6357464"/>
            <a:ext cx="2260633" cy="180877"/>
            <a:chOff x="4745164" y="3321081"/>
            <a:chExt cx="2700051" cy="216036"/>
          </a:xfrm>
          <a:solidFill>
            <a:schemeClr val="bg1"/>
          </a:solidFill>
        </p:grpSpPr>
        <p:sp>
          <p:nvSpPr>
            <p:cNvPr id="3" name="Freihandform: Form 2">
              <a:extLst>
                <a:ext uri="{FF2B5EF4-FFF2-40B4-BE49-F238E27FC236}">
                  <a16:creationId xmlns:a16="http://schemas.microsoft.com/office/drawing/2014/main" id="{31D9BC3E-5C1A-83B6-AF30-A48EF4212EDC}"/>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4" name="Grafik 4">
              <a:extLst>
                <a:ext uri="{FF2B5EF4-FFF2-40B4-BE49-F238E27FC236}">
                  <a16:creationId xmlns:a16="http://schemas.microsoft.com/office/drawing/2014/main" id="{E4662F81-431A-6815-42DB-17DE74518CB6}"/>
                </a:ext>
              </a:extLst>
            </p:cNvPr>
            <p:cNvGrpSpPr/>
            <p:nvPr/>
          </p:nvGrpSpPr>
          <p:grpSpPr>
            <a:xfrm>
              <a:off x="4745164" y="3321167"/>
              <a:ext cx="2010060" cy="215950"/>
              <a:chOff x="4745164" y="3321167"/>
              <a:chExt cx="2010060" cy="215950"/>
            </a:xfrm>
            <a:grpFill/>
          </p:grpSpPr>
          <p:sp>
            <p:nvSpPr>
              <p:cNvPr id="5" name="Freihandform: Form 4">
                <a:extLst>
                  <a:ext uri="{FF2B5EF4-FFF2-40B4-BE49-F238E27FC236}">
                    <a16:creationId xmlns:a16="http://schemas.microsoft.com/office/drawing/2014/main" id="{60B7BAF7-6BEE-F512-C98E-3914C0B17C26}"/>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7" name="Freihandform: Form 6">
                <a:extLst>
                  <a:ext uri="{FF2B5EF4-FFF2-40B4-BE49-F238E27FC236}">
                    <a16:creationId xmlns:a16="http://schemas.microsoft.com/office/drawing/2014/main" id="{ED6ACF8B-2E0B-0843-A756-96728C1B097C}"/>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0" name="Grafik 4">
                <a:extLst>
                  <a:ext uri="{FF2B5EF4-FFF2-40B4-BE49-F238E27FC236}">
                    <a16:creationId xmlns:a16="http://schemas.microsoft.com/office/drawing/2014/main" id="{A7D5A230-40A3-F0BD-AC60-02BBE7FBEEAA}"/>
                  </a:ext>
                </a:extLst>
              </p:cNvPr>
              <p:cNvGrpSpPr/>
              <p:nvPr/>
            </p:nvGrpSpPr>
            <p:grpSpPr>
              <a:xfrm>
                <a:off x="5001672" y="3321167"/>
                <a:ext cx="1753552" cy="215950"/>
                <a:chOff x="5001672" y="3321167"/>
                <a:chExt cx="1753552" cy="215950"/>
              </a:xfrm>
              <a:grpFill/>
            </p:grpSpPr>
            <p:sp>
              <p:nvSpPr>
                <p:cNvPr id="11" name="Freihandform: Form 10">
                  <a:extLst>
                    <a:ext uri="{FF2B5EF4-FFF2-40B4-BE49-F238E27FC236}">
                      <a16:creationId xmlns:a16="http://schemas.microsoft.com/office/drawing/2014/main" id="{12DFAE86-5156-3F40-A8AF-3DDE1DD018C4}"/>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2" name="Freihandform: Form 11">
                  <a:extLst>
                    <a:ext uri="{FF2B5EF4-FFF2-40B4-BE49-F238E27FC236}">
                      <a16:creationId xmlns:a16="http://schemas.microsoft.com/office/drawing/2014/main" id="{354AC240-AAC2-82B1-646A-23AE2E9E5B93}"/>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555F2C79-BFB8-DF45-A540-A1F068008C4C}"/>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4" name="Grafik 4">
                  <a:extLst>
                    <a:ext uri="{FF2B5EF4-FFF2-40B4-BE49-F238E27FC236}">
                      <a16:creationId xmlns:a16="http://schemas.microsoft.com/office/drawing/2014/main" id="{A5F3ACB0-0A40-92B0-4F8E-6A375FC537E5}"/>
                    </a:ext>
                  </a:extLst>
                </p:cNvPr>
                <p:cNvGrpSpPr/>
                <p:nvPr/>
              </p:nvGrpSpPr>
              <p:grpSpPr>
                <a:xfrm>
                  <a:off x="5554979" y="3321167"/>
                  <a:ext cx="1200245" cy="215950"/>
                  <a:chOff x="5554979" y="3321167"/>
                  <a:chExt cx="1200245" cy="215950"/>
                </a:xfrm>
                <a:grpFill/>
              </p:grpSpPr>
              <p:sp>
                <p:nvSpPr>
                  <p:cNvPr id="15" name="Freihandform: Form 14">
                    <a:extLst>
                      <a:ext uri="{FF2B5EF4-FFF2-40B4-BE49-F238E27FC236}">
                        <a16:creationId xmlns:a16="http://schemas.microsoft.com/office/drawing/2014/main" id="{25D54D45-05F6-1C09-3325-87D8356B1A1F}"/>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6" name="Freihandform: Form 15">
                    <a:extLst>
                      <a:ext uri="{FF2B5EF4-FFF2-40B4-BE49-F238E27FC236}">
                        <a16:creationId xmlns:a16="http://schemas.microsoft.com/office/drawing/2014/main" id="{9A190B06-DB02-7A9C-DD91-6FEBB0F2FE3B}"/>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85648708-5AD1-74D2-D367-B69CEBE2E08E}"/>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2CA5A489-7194-CCAD-19E5-46753730BABA}"/>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1" name="Freihandform: Form 20">
                    <a:extLst>
                      <a:ext uri="{FF2B5EF4-FFF2-40B4-BE49-F238E27FC236}">
                        <a16:creationId xmlns:a16="http://schemas.microsoft.com/office/drawing/2014/main" id="{FC8287D0-2A8D-86B1-A8EE-969ADC16D4DA}"/>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6C29BC08-3D93-5561-6384-E78EE6E3060E}"/>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33AE5E88-F88D-4ECD-8F22-7F7456032661}"/>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92535981-7695-2808-08DB-5328BC2050BF}"/>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4226175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apiteltrenner  - Variante 1a">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E1AEB884-BBB3-4020-8937-20B4DC007C3D}"/>
              </a:ext>
            </a:extLst>
          </p:cNvPr>
          <p:cNvGraphicFramePr>
            <a:graphicFrameLocks noChangeAspect="1"/>
          </p:cNvGraphicFramePr>
          <p:nvPr userDrawn="1">
            <p:custDataLst>
              <p:tags r:id="rId1"/>
            </p:custDataLst>
            <p:extLst>
              <p:ext uri="{D42A27DB-BD31-4B8C-83A1-F6EECF244321}">
                <p14:modId xmlns:p14="http://schemas.microsoft.com/office/powerpoint/2010/main" val="17993060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E1AEB884-BBB3-4020-8937-20B4DC007C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Bildplatzhalter 23">
            <a:extLst>
              <a:ext uri="{FF2B5EF4-FFF2-40B4-BE49-F238E27FC236}">
                <a16:creationId xmlns:a16="http://schemas.microsoft.com/office/drawing/2014/main" id="{6BD66710-FF34-44AA-B7F1-95B1DE6A707C}"/>
              </a:ext>
            </a:extLst>
          </p:cNvPr>
          <p:cNvSpPr>
            <a:spLocks noGrp="1"/>
          </p:cNvSpPr>
          <p:nvPr>
            <p:ph type="pic" sz="quarter" idx="12"/>
          </p:nvPr>
        </p:nvSpPr>
        <p:spPr>
          <a:xfrm>
            <a:off x="0" y="0"/>
            <a:ext cx="12192000" cy="3429000"/>
          </a:xfrm>
          <a:solidFill>
            <a:schemeClr val="bg2"/>
          </a:solidFill>
        </p:spPr>
        <p:txBody>
          <a:bodyPr/>
          <a:lstStyle>
            <a:lvl1pPr rtl="0">
              <a:defRPr/>
            </a:lvl1pPr>
          </a:lstStyle>
          <a:p>
            <a:r>
              <a:rPr lang="en-US"/>
              <a:t>Bild durch Klicken auf Symbol hinzufügen</a:t>
            </a:r>
          </a:p>
        </p:txBody>
      </p:sp>
      <p:sp>
        <p:nvSpPr>
          <p:cNvPr id="4" name="Titel 3">
            <a:extLst>
              <a:ext uri="{FF2B5EF4-FFF2-40B4-BE49-F238E27FC236}">
                <a16:creationId xmlns:a16="http://schemas.microsoft.com/office/drawing/2014/main" id="{0FDF1ADE-2D51-483D-9F61-1D799FC1095B}"/>
              </a:ext>
            </a:extLst>
          </p:cNvPr>
          <p:cNvSpPr>
            <a:spLocks noGrp="1"/>
          </p:cNvSpPr>
          <p:nvPr>
            <p:ph type="title" hasCustomPrompt="1"/>
          </p:nvPr>
        </p:nvSpPr>
        <p:spPr>
          <a:xfrm>
            <a:off x="407988" y="4253927"/>
            <a:ext cx="11376026" cy="1231106"/>
          </a:xfrm>
        </p:spPr>
        <p:txBody>
          <a:bodyPr vert="horz" wrap="square" anchor="t">
            <a:spAutoFit/>
          </a:bodyPr>
          <a:lstStyle>
            <a:lvl1pPr rtl="0">
              <a:defRPr sz="4000"/>
            </a:lvl1pPr>
          </a:lstStyle>
          <a:p>
            <a:r>
              <a:rPr lang="en-US"/>
              <a:t>Headline, </a:t>
            </a:r>
            <a:br>
              <a:rPr lang="en-US"/>
            </a:br>
            <a:r>
              <a:rPr lang="en-US"/>
              <a:t>Biotif Bold, 40 pt.</a:t>
            </a:r>
          </a:p>
        </p:txBody>
      </p:sp>
      <p:sp>
        <p:nvSpPr>
          <p:cNvPr id="12" name="Textplatzhalter 11">
            <a:extLst>
              <a:ext uri="{FF2B5EF4-FFF2-40B4-BE49-F238E27FC236}">
                <a16:creationId xmlns:a16="http://schemas.microsoft.com/office/drawing/2014/main" id="{B769A16A-0957-423E-8228-CD31EE48F431}"/>
              </a:ext>
            </a:extLst>
          </p:cNvPr>
          <p:cNvSpPr>
            <a:spLocks noGrp="1"/>
          </p:cNvSpPr>
          <p:nvPr>
            <p:ph type="body" sz="quarter" idx="10" hasCustomPrompt="1"/>
          </p:nvPr>
        </p:nvSpPr>
        <p:spPr>
          <a:xfrm>
            <a:off x="407988" y="3864334"/>
            <a:ext cx="11376026" cy="276999"/>
          </a:xfrm>
        </p:spPr>
        <p:txBody>
          <a:bodyPr wrap="square">
            <a:spAutoFit/>
          </a:bodyPr>
          <a:lstStyle>
            <a:lvl1pPr rtl="0">
              <a:defRPr sz="1800" b="0">
                <a:latin typeface="+mn-lt"/>
              </a:defRPr>
            </a:lvl1pPr>
          </a:lstStyle>
          <a:p>
            <a:pPr lvl="0"/>
            <a:r>
              <a:rPr lang="en-US"/>
              <a:t>Subtitle, Biotif Book, 18 pt.</a:t>
            </a:r>
          </a:p>
        </p:txBody>
      </p:sp>
      <p:sp>
        <p:nvSpPr>
          <p:cNvPr id="16" name="Textplatzhalter 11">
            <a:extLst>
              <a:ext uri="{FF2B5EF4-FFF2-40B4-BE49-F238E27FC236}">
                <a16:creationId xmlns:a16="http://schemas.microsoft.com/office/drawing/2014/main" id="{4188CC1A-A7BF-488B-9D5D-4E72D42F0635}"/>
              </a:ext>
            </a:extLst>
          </p:cNvPr>
          <p:cNvSpPr>
            <a:spLocks noGrp="1"/>
          </p:cNvSpPr>
          <p:nvPr>
            <p:ph type="body" sz="quarter" idx="11" hasCustomPrompt="1"/>
          </p:nvPr>
        </p:nvSpPr>
        <p:spPr>
          <a:xfrm>
            <a:off x="407988" y="5736632"/>
            <a:ext cx="4278312" cy="215444"/>
          </a:xfrm>
        </p:spPr>
        <p:txBody>
          <a:bodyPr wrap="square">
            <a:spAutoFit/>
          </a:bodyPr>
          <a:lstStyle>
            <a:lvl1pPr rtl="0">
              <a:defRPr sz="1400" b="0">
                <a:latin typeface="+mn-lt"/>
              </a:defRPr>
            </a:lvl1pPr>
          </a:lstStyle>
          <a:p>
            <a:pPr lvl="0"/>
            <a:r>
              <a:rPr lang="en-US"/>
              <a:t>Datum | Autor | Ort</a:t>
            </a:r>
          </a:p>
        </p:txBody>
      </p:sp>
    </p:spTree>
    <p:extLst>
      <p:ext uri="{BB962C8B-B14F-4D97-AF65-F5344CB8AC3E}">
        <p14:creationId xmlns:p14="http://schemas.microsoft.com/office/powerpoint/2010/main" val="2203663223"/>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Organigram 2">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422456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2" name="Textplatzhalter 11">
            <a:extLst>
              <a:ext uri="{FF2B5EF4-FFF2-40B4-BE49-F238E27FC236}">
                <a16:creationId xmlns:a16="http://schemas.microsoft.com/office/drawing/2014/main" id="{DDBBF05E-D249-5AFE-2649-4432226DDE31}"/>
              </a:ext>
            </a:extLst>
          </p:cNvPr>
          <p:cNvSpPr>
            <a:spLocks noGrp="1"/>
          </p:cNvSpPr>
          <p:nvPr>
            <p:ph type="body" sz="quarter" idx="11"/>
          </p:nvPr>
        </p:nvSpPr>
        <p:spPr>
          <a:xfrm>
            <a:off x="407988" y="3430756"/>
            <a:ext cx="1656000" cy="1548000"/>
          </a:xfrm>
        </p:spPr>
        <p:txBody>
          <a:bodyPr lIns="0" tIns="0" rIns="0" bIns="0"/>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7" name="Textplatzhalter 16">
            <a:extLst>
              <a:ext uri="{FF2B5EF4-FFF2-40B4-BE49-F238E27FC236}">
                <a16:creationId xmlns:a16="http://schemas.microsoft.com/office/drawing/2014/main" id="{5FC753F0-EFC5-D953-6E7F-8BB6DAFD96AD}"/>
              </a:ext>
            </a:extLst>
          </p:cNvPr>
          <p:cNvSpPr>
            <a:spLocks noGrp="1"/>
          </p:cNvSpPr>
          <p:nvPr>
            <p:ph type="body" sz="quarter" idx="12"/>
          </p:nvPr>
        </p:nvSpPr>
        <p:spPr>
          <a:xfrm>
            <a:off x="2351993" y="3430756"/>
            <a:ext cx="1656000" cy="1548000"/>
          </a:xfrm>
        </p:spPr>
        <p:txBody>
          <a:bodyPr lIns="0" tIns="0" rIns="0" bIns="0"/>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9" name="Textplatzhalter 18">
            <a:extLst>
              <a:ext uri="{FF2B5EF4-FFF2-40B4-BE49-F238E27FC236}">
                <a16:creationId xmlns:a16="http://schemas.microsoft.com/office/drawing/2014/main" id="{513ED137-624E-4333-5C58-186A4506FFCA}"/>
              </a:ext>
            </a:extLst>
          </p:cNvPr>
          <p:cNvSpPr>
            <a:spLocks noGrp="1"/>
          </p:cNvSpPr>
          <p:nvPr>
            <p:ph type="body" sz="quarter" idx="13"/>
          </p:nvPr>
        </p:nvSpPr>
        <p:spPr>
          <a:xfrm>
            <a:off x="4295998" y="3430756"/>
            <a:ext cx="1656000" cy="1548000"/>
          </a:xfrm>
        </p:spPr>
        <p:txBody>
          <a:bodyPr lIns="0" tIns="0" rIns="0" bIns="0"/>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1" name="Textplatzhalter 20">
            <a:extLst>
              <a:ext uri="{FF2B5EF4-FFF2-40B4-BE49-F238E27FC236}">
                <a16:creationId xmlns:a16="http://schemas.microsoft.com/office/drawing/2014/main" id="{5A625D94-605A-97DB-A3B3-352DDB8FEF28}"/>
              </a:ext>
            </a:extLst>
          </p:cNvPr>
          <p:cNvSpPr>
            <a:spLocks noGrp="1"/>
          </p:cNvSpPr>
          <p:nvPr>
            <p:ph type="body" sz="quarter" idx="14"/>
          </p:nvPr>
        </p:nvSpPr>
        <p:spPr>
          <a:xfrm>
            <a:off x="6240003" y="3430756"/>
            <a:ext cx="1656000" cy="1548000"/>
          </a:xfrm>
        </p:spPr>
        <p:txBody>
          <a:bodyPr lIns="0" tIns="0" rIns="0" bIns="0"/>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8" name="Textplatzhalter 27">
            <a:extLst>
              <a:ext uri="{FF2B5EF4-FFF2-40B4-BE49-F238E27FC236}">
                <a16:creationId xmlns:a16="http://schemas.microsoft.com/office/drawing/2014/main" id="{47E5EADF-959D-25BA-286A-3559C52667C7}"/>
              </a:ext>
            </a:extLst>
          </p:cNvPr>
          <p:cNvSpPr>
            <a:spLocks noGrp="1"/>
          </p:cNvSpPr>
          <p:nvPr>
            <p:ph type="body" sz="quarter" idx="15" hasCustomPrompt="1"/>
          </p:nvPr>
        </p:nvSpPr>
        <p:spPr>
          <a:xfrm>
            <a:off x="4780412" y="1808163"/>
            <a:ext cx="2628000" cy="50359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solidFill>
                  <a:schemeClr val="bg1"/>
                </a:solidFill>
              </a:defRPr>
            </a:lvl2pPr>
          </a:lstStyle>
          <a:p>
            <a:pPr lvl="0"/>
            <a:r>
              <a:rPr lang="en-US"/>
              <a:t>Name</a:t>
            </a:r>
          </a:p>
          <a:p>
            <a:pPr lvl="1"/>
            <a:r>
              <a:rPr lang="en-US"/>
              <a:t>Titel</a:t>
            </a:r>
          </a:p>
        </p:txBody>
      </p:sp>
      <p:sp>
        <p:nvSpPr>
          <p:cNvPr id="35" name="Textplatzhalter 34">
            <a:extLst>
              <a:ext uri="{FF2B5EF4-FFF2-40B4-BE49-F238E27FC236}">
                <a16:creationId xmlns:a16="http://schemas.microsoft.com/office/drawing/2014/main" id="{72DBCB22-5EA8-6B9A-AE85-10B6E3B4E370}"/>
              </a:ext>
            </a:extLst>
          </p:cNvPr>
          <p:cNvSpPr>
            <a:spLocks noGrp="1"/>
          </p:cNvSpPr>
          <p:nvPr>
            <p:ph type="body" sz="quarter" idx="18" hasCustomPrompt="1"/>
          </p:nvPr>
        </p:nvSpPr>
        <p:spPr>
          <a:xfrm>
            <a:off x="407988" y="2817522"/>
            <a:ext cx="1656000" cy="503590"/>
          </a:xfrm>
          <a:prstGeom prst="rect">
            <a:avLst/>
          </a:prstGeom>
          <a:solidFill>
            <a:schemeClr val="accent2"/>
          </a:solidFill>
        </p:spPr>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
        <p:nvSpPr>
          <p:cNvPr id="41" name="Textplatzhalter 40">
            <a:extLst>
              <a:ext uri="{FF2B5EF4-FFF2-40B4-BE49-F238E27FC236}">
                <a16:creationId xmlns:a16="http://schemas.microsoft.com/office/drawing/2014/main" id="{D10698C4-7A59-20EF-A1F1-98BD89741064}"/>
              </a:ext>
            </a:extLst>
          </p:cNvPr>
          <p:cNvSpPr>
            <a:spLocks noGrp="1"/>
          </p:cNvSpPr>
          <p:nvPr>
            <p:ph type="body" sz="quarter" idx="21" hasCustomPrompt="1"/>
          </p:nvPr>
        </p:nvSpPr>
        <p:spPr>
          <a:xfrm>
            <a:off x="2351993" y="2817522"/>
            <a:ext cx="1656000" cy="503590"/>
          </a:xfrm>
          <a:prstGeom prst="rect">
            <a:avLst/>
          </a:prstGeom>
          <a:solidFill>
            <a:schemeClr val="accent2"/>
          </a:solidFill>
        </p:spPr>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
        <p:nvSpPr>
          <p:cNvPr id="47" name="Textplatzhalter 46">
            <a:extLst>
              <a:ext uri="{FF2B5EF4-FFF2-40B4-BE49-F238E27FC236}">
                <a16:creationId xmlns:a16="http://schemas.microsoft.com/office/drawing/2014/main" id="{A6CC6341-B833-5A77-C1E7-DEE07C87A267}"/>
              </a:ext>
            </a:extLst>
          </p:cNvPr>
          <p:cNvSpPr>
            <a:spLocks noGrp="1"/>
          </p:cNvSpPr>
          <p:nvPr>
            <p:ph type="body" sz="quarter" idx="24" hasCustomPrompt="1"/>
          </p:nvPr>
        </p:nvSpPr>
        <p:spPr>
          <a:xfrm>
            <a:off x="4295998" y="2817522"/>
            <a:ext cx="1656000" cy="503590"/>
          </a:xfrm>
          <a:prstGeom prst="rect">
            <a:avLst/>
          </a:prstGeom>
          <a:solidFill>
            <a:schemeClr val="accent2"/>
          </a:solidFill>
        </p:spPr>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
        <p:nvSpPr>
          <p:cNvPr id="53" name="Textplatzhalter 52">
            <a:extLst>
              <a:ext uri="{FF2B5EF4-FFF2-40B4-BE49-F238E27FC236}">
                <a16:creationId xmlns:a16="http://schemas.microsoft.com/office/drawing/2014/main" id="{E4036276-98E1-C76E-AD7D-679E54DE5943}"/>
              </a:ext>
            </a:extLst>
          </p:cNvPr>
          <p:cNvSpPr>
            <a:spLocks noGrp="1"/>
          </p:cNvSpPr>
          <p:nvPr>
            <p:ph type="body" sz="quarter" idx="27" hasCustomPrompt="1"/>
          </p:nvPr>
        </p:nvSpPr>
        <p:spPr>
          <a:xfrm>
            <a:off x="6240003" y="2817522"/>
            <a:ext cx="1656000" cy="503590"/>
          </a:xfrm>
          <a:prstGeom prst="rect">
            <a:avLst/>
          </a:prstGeom>
          <a:solidFill>
            <a:schemeClr val="accent2"/>
          </a:solidFill>
        </p:spPr>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
        <p:nvSpPr>
          <p:cNvPr id="3" name="Textplatzhalter 2">
            <a:extLst>
              <a:ext uri="{FF2B5EF4-FFF2-40B4-BE49-F238E27FC236}">
                <a16:creationId xmlns:a16="http://schemas.microsoft.com/office/drawing/2014/main" id="{B17A3944-9CF2-261F-2609-E31122DA398A}"/>
              </a:ext>
            </a:extLst>
          </p:cNvPr>
          <p:cNvSpPr>
            <a:spLocks noGrp="1"/>
          </p:cNvSpPr>
          <p:nvPr>
            <p:ph type="body" sz="quarter" idx="28"/>
          </p:nvPr>
        </p:nvSpPr>
        <p:spPr>
          <a:xfrm>
            <a:off x="8184008" y="3430756"/>
            <a:ext cx="1656000" cy="154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4">
            <a:extLst>
              <a:ext uri="{FF2B5EF4-FFF2-40B4-BE49-F238E27FC236}">
                <a16:creationId xmlns:a16="http://schemas.microsoft.com/office/drawing/2014/main" id="{6282A0F9-07BD-E474-095E-66FF8B8F9A0D}"/>
              </a:ext>
            </a:extLst>
          </p:cNvPr>
          <p:cNvSpPr>
            <a:spLocks noGrp="1"/>
          </p:cNvSpPr>
          <p:nvPr>
            <p:ph type="body" sz="quarter" idx="29"/>
          </p:nvPr>
        </p:nvSpPr>
        <p:spPr>
          <a:xfrm>
            <a:off x="10128013" y="3430756"/>
            <a:ext cx="1656000" cy="154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9" name="Textplatzhalter 8">
            <a:extLst>
              <a:ext uri="{FF2B5EF4-FFF2-40B4-BE49-F238E27FC236}">
                <a16:creationId xmlns:a16="http://schemas.microsoft.com/office/drawing/2014/main" id="{C33EAF2A-FA75-E5C1-DD8F-E4F0A32DBF1C}"/>
              </a:ext>
            </a:extLst>
          </p:cNvPr>
          <p:cNvSpPr>
            <a:spLocks noGrp="1"/>
          </p:cNvSpPr>
          <p:nvPr>
            <p:ph type="body" sz="quarter" idx="30" hasCustomPrompt="1"/>
          </p:nvPr>
        </p:nvSpPr>
        <p:spPr>
          <a:xfrm>
            <a:off x="8184008" y="2817522"/>
            <a:ext cx="1656000" cy="504000"/>
          </a:xfrm>
          <a:solidFill>
            <a:schemeClr val="accent2"/>
          </a:solidFill>
        </p:spPr>
        <p:txBody>
          <a:bodyPr lIns="72000" tIns="36000" rIns="72000" bIns="36000"/>
          <a:lstStyle>
            <a:lvl1pPr rtl="0">
              <a:spcBef>
                <a:spcPts val="0"/>
              </a:spcBef>
              <a:defRPr>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
        <p:nvSpPr>
          <p:cNvPr id="11" name="Textplatzhalter 10">
            <a:extLst>
              <a:ext uri="{FF2B5EF4-FFF2-40B4-BE49-F238E27FC236}">
                <a16:creationId xmlns:a16="http://schemas.microsoft.com/office/drawing/2014/main" id="{7B319FA8-D543-DE52-794F-277FFDD40EE3}"/>
              </a:ext>
            </a:extLst>
          </p:cNvPr>
          <p:cNvSpPr>
            <a:spLocks noGrp="1"/>
          </p:cNvSpPr>
          <p:nvPr>
            <p:ph type="body" sz="quarter" idx="31" hasCustomPrompt="1"/>
          </p:nvPr>
        </p:nvSpPr>
        <p:spPr>
          <a:xfrm>
            <a:off x="10128013" y="2817522"/>
            <a:ext cx="1656000" cy="504000"/>
          </a:xfrm>
          <a:solidFill>
            <a:schemeClr val="accent2"/>
          </a:solidFill>
        </p:spPr>
        <p:txBody>
          <a:bodyPr lIns="72000" tIns="36000" rIns="72000" bIns="36000"/>
          <a:lstStyle>
            <a:lvl1pPr rtl="0">
              <a:spcBef>
                <a:spcPts val="0"/>
              </a:spcBef>
              <a:defRPr>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Tree>
    <p:extLst>
      <p:ext uri="{BB962C8B-B14F-4D97-AF65-F5344CB8AC3E}">
        <p14:creationId xmlns:p14="http://schemas.microsoft.com/office/powerpoint/2010/main" val="771409726"/>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trenner  - Variante 1b">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E1AEB884-BBB3-4020-8937-20B4DC007C3D}"/>
              </a:ext>
            </a:extLst>
          </p:cNvPr>
          <p:cNvGraphicFramePr>
            <a:graphicFrameLocks noChangeAspect="1"/>
          </p:cNvGraphicFramePr>
          <p:nvPr userDrawn="1">
            <p:custDataLst>
              <p:tags r:id="rId1"/>
            </p:custDataLst>
            <p:extLst>
              <p:ext uri="{D42A27DB-BD31-4B8C-83A1-F6EECF244321}">
                <p14:modId xmlns:p14="http://schemas.microsoft.com/office/powerpoint/2010/main" val="2786708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E1AEB884-BBB3-4020-8937-20B4DC007C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Bildplatzhalter 23">
            <a:extLst>
              <a:ext uri="{FF2B5EF4-FFF2-40B4-BE49-F238E27FC236}">
                <a16:creationId xmlns:a16="http://schemas.microsoft.com/office/drawing/2014/main" id="{6BD66710-FF34-44AA-B7F1-95B1DE6A707C}"/>
              </a:ext>
            </a:extLst>
          </p:cNvPr>
          <p:cNvSpPr>
            <a:spLocks noGrp="1"/>
          </p:cNvSpPr>
          <p:nvPr>
            <p:ph type="pic" sz="quarter" idx="12"/>
          </p:nvPr>
        </p:nvSpPr>
        <p:spPr>
          <a:xfrm>
            <a:off x="0" y="3429000"/>
            <a:ext cx="12192000" cy="3429000"/>
          </a:xfrm>
          <a:solidFill>
            <a:schemeClr val="bg2"/>
          </a:solidFill>
        </p:spPr>
        <p:txBody>
          <a:bodyPr/>
          <a:lstStyle>
            <a:lvl1pPr rtl="0">
              <a:defRPr/>
            </a:lvl1pPr>
          </a:lstStyle>
          <a:p>
            <a:r>
              <a:rPr lang="en-US"/>
              <a:t>Bild durch Klicken auf Symbol hinzufügen</a:t>
            </a:r>
          </a:p>
        </p:txBody>
      </p:sp>
      <p:sp>
        <p:nvSpPr>
          <p:cNvPr id="4" name="Titel 3">
            <a:extLst>
              <a:ext uri="{FF2B5EF4-FFF2-40B4-BE49-F238E27FC236}">
                <a16:creationId xmlns:a16="http://schemas.microsoft.com/office/drawing/2014/main" id="{0FDF1ADE-2D51-483D-9F61-1D799FC1095B}"/>
              </a:ext>
            </a:extLst>
          </p:cNvPr>
          <p:cNvSpPr>
            <a:spLocks noGrp="1"/>
          </p:cNvSpPr>
          <p:nvPr>
            <p:ph type="title" hasCustomPrompt="1"/>
          </p:nvPr>
        </p:nvSpPr>
        <p:spPr>
          <a:xfrm>
            <a:off x="407988" y="1193227"/>
            <a:ext cx="11376026" cy="1231106"/>
          </a:xfrm>
        </p:spPr>
        <p:txBody>
          <a:bodyPr vert="horz" wrap="square" anchor="t">
            <a:spAutoFit/>
          </a:bodyPr>
          <a:lstStyle>
            <a:lvl1pPr rtl="0">
              <a:defRPr sz="4000"/>
            </a:lvl1pPr>
          </a:lstStyle>
          <a:p>
            <a:r>
              <a:rPr lang="en-US"/>
              <a:t>Headline, </a:t>
            </a:r>
            <a:br>
              <a:rPr lang="en-US"/>
            </a:br>
            <a:r>
              <a:rPr lang="en-US"/>
              <a:t>Biotif Bold, 40 pt.</a:t>
            </a:r>
          </a:p>
        </p:txBody>
      </p:sp>
      <p:sp>
        <p:nvSpPr>
          <p:cNvPr id="12" name="Textplatzhalter 11">
            <a:extLst>
              <a:ext uri="{FF2B5EF4-FFF2-40B4-BE49-F238E27FC236}">
                <a16:creationId xmlns:a16="http://schemas.microsoft.com/office/drawing/2014/main" id="{B769A16A-0957-423E-8228-CD31EE48F431}"/>
              </a:ext>
            </a:extLst>
          </p:cNvPr>
          <p:cNvSpPr>
            <a:spLocks noGrp="1"/>
          </p:cNvSpPr>
          <p:nvPr>
            <p:ph type="body" sz="quarter" idx="10" hasCustomPrompt="1"/>
          </p:nvPr>
        </p:nvSpPr>
        <p:spPr>
          <a:xfrm>
            <a:off x="407988" y="803634"/>
            <a:ext cx="11376026" cy="276999"/>
          </a:xfrm>
        </p:spPr>
        <p:txBody>
          <a:bodyPr wrap="square">
            <a:spAutoFit/>
          </a:bodyPr>
          <a:lstStyle>
            <a:lvl1pPr rtl="0">
              <a:defRPr sz="1800" b="0">
                <a:latin typeface="+mn-lt"/>
              </a:defRPr>
            </a:lvl1pPr>
          </a:lstStyle>
          <a:p>
            <a:pPr lvl="0"/>
            <a:r>
              <a:rPr lang="en-US"/>
              <a:t>Subtitle, Biotif Book, 18 pt.</a:t>
            </a:r>
          </a:p>
        </p:txBody>
      </p:sp>
      <p:sp>
        <p:nvSpPr>
          <p:cNvPr id="16" name="Textplatzhalter 11">
            <a:extLst>
              <a:ext uri="{FF2B5EF4-FFF2-40B4-BE49-F238E27FC236}">
                <a16:creationId xmlns:a16="http://schemas.microsoft.com/office/drawing/2014/main" id="{4188CC1A-A7BF-488B-9D5D-4E72D42F0635}"/>
              </a:ext>
            </a:extLst>
          </p:cNvPr>
          <p:cNvSpPr>
            <a:spLocks noGrp="1"/>
          </p:cNvSpPr>
          <p:nvPr>
            <p:ph type="body" sz="quarter" idx="11" hasCustomPrompt="1"/>
          </p:nvPr>
        </p:nvSpPr>
        <p:spPr>
          <a:xfrm>
            <a:off x="407988" y="2675932"/>
            <a:ext cx="4278312" cy="215444"/>
          </a:xfrm>
        </p:spPr>
        <p:txBody>
          <a:bodyPr wrap="square">
            <a:spAutoFit/>
          </a:bodyPr>
          <a:lstStyle>
            <a:lvl1pPr rtl="0">
              <a:defRPr sz="1400" b="0">
                <a:latin typeface="+mn-lt"/>
              </a:defRPr>
            </a:lvl1pPr>
          </a:lstStyle>
          <a:p>
            <a:pPr lvl="0"/>
            <a:r>
              <a:rPr lang="en-US"/>
              <a:t>Datum | Autor | Ort</a:t>
            </a:r>
          </a:p>
        </p:txBody>
      </p:sp>
    </p:spTree>
    <p:extLst>
      <p:ext uri="{BB962C8B-B14F-4D97-AF65-F5344CB8AC3E}">
        <p14:creationId xmlns:p14="http://schemas.microsoft.com/office/powerpoint/2010/main" val="1671210388"/>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trenner  - Variante 2">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E1AEB884-BBB3-4020-8937-20B4DC007C3D}"/>
              </a:ext>
            </a:extLst>
          </p:cNvPr>
          <p:cNvGraphicFramePr>
            <a:graphicFrameLocks noChangeAspect="1"/>
          </p:cNvGraphicFramePr>
          <p:nvPr userDrawn="1">
            <p:custDataLst>
              <p:tags r:id="rId1"/>
            </p:custDataLst>
            <p:extLst>
              <p:ext uri="{D42A27DB-BD31-4B8C-83A1-F6EECF244321}">
                <p14:modId xmlns:p14="http://schemas.microsoft.com/office/powerpoint/2010/main" val="31600644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E1AEB884-BBB3-4020-8937-20B4DC007C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Bildplatzhalter 4">
            <a:extLst>
              <a:ext uri="{FF2B5EF4-FFF2-40B4-BE49-F238E27FC236}">
                <a16:creationId xmlns:a16="http://schemas.microsoft.com/office/drawing/2014/main" id="{42061531-4454-4433-91C8-E8BF6209CD32}"/>
              </a:ext>
            </a:extLst>
          </p:cNvPr>
          <p:cNvSpPr>
            <a:spLocks noGrp="1"/>
          </p:cNvSpPr>
          <p:nvPr>
            <p:ph type="pic" sz="quarter" idx="13"/>
          </p:nvPr>
        </p:nvSpPr>
        <p:spPr>
          <a:xfrm>
            <a:off x="4008438" y="-12700"/>
            <a:ext cx="8183562" cy="6870700"/>
          </a:xfrm>
          <a:solidFill>
            <a:schemeClr val="bg2"/>
          </a:solidFill>
        </p:spPr>
        <p:txBody>
          <a:bodyPr/>
          <a:lstStyle>
            <a:lvl1pPr rtl="0">
              <a:defRPr/>
            </a:lvl1pPr>
          </a:lstStyle>
          <a:p>
            <a:r>
              <a:rPr lang="en-US"/>
              <a:t>Bild durch Klicken auf Symbol hinzufügen</a:t>
            </a:r>
          </a:p>
        </p:txBody>
      </p:sp>
      <p:sp>
        <p:nvSpPr>
          <p:cNvPr id="4" name="Titel 3">
            <a:extLst>
              <a:ext uri="{FF2B5EF4-FFF2-40B4-BE49-F238E27FC236}">
                <a16:creationId xmlns:a16="http://schemas.microsoft.com/office/drawing/2014/main" id="{0FDF1ADE-2D51-483D-9F61-1D799FC1095B}"/>
              </a:ext>
            </a:extLst>
          </p:cNvPr>
          <p:cNvSpPr>
            <a:spLocks noGrp="1"/>
          </p:cNvSpPr>
          <p:nvPr>
            <p:ph type="title" hasCustomPrompt="1"/>
          </p:nvPr>
        </p:nvSpPr>
        <p:spPr>
          <a:xfrm>
            <a:off x="407987" y="1739327"/>
            <a:ext cx="11376026" cy="2215991"/>
          </a:xfrm>
        </p:spPr>
        <p:txBody>
          <a:bodyPr vert="horz" wrap="square" anchor="t">
            <a:spAutoFit/>
          </a:bodyPr>
          <a:lstStyle>
            <a:lvl1pPr rtl="0">
              <a:defRPr sz="7200"/>
            </a:lvl1pPr>
          </a:lstStyle>
          <a:p>
            <a:r>
              <a:rPr lang="en-US"/>
              <a:t>Headline, </a:t>
            </a:r>
            <a:br>
              <a:rPr lang="en-US"/>
            </a:br>
            <a:r>
              <a:rPr lang="en-US"/>
              <a:t>Biotif Bold, 72 pt.</a:t>
            </a:r>
          </a:p>
        </p:txBody>
      </p:sp>
      <p:sp>
        <p:nvSpPr>
          <p:cNvPr id="12" name="Textplatzhalter 11">
            <a:extLst>
              <a:ext uri="{FF2B5EF4-FFF2-40B4-BE49-F238E27FC236}">
                <a16:creationId xmlns:a16="http://schemas.microsoft.com/office/drawing/2014/main" id="{B769A16A-0957-423E-8228-CD31EE48F431}"/>
              </a:ext>
            </a:extLst>
          </p:cNvPr>
          <p:cNvSpPr>
            <a:spLocks noGrp="1"/>
          </p:cNvSpPr>
          <p:nvPr>
            <p:ph type="body" sz="quarter" idx="10" hasCustomPrompt="1"/>
          </p:nvPr>
        </p:nvSpPr>
        <p:spPr>
          <a:xfrm>
            <a:off x="407987" y="1349734"/>
            <a:ext cx="11376026" cy="276999"/>
          </a:xfrm>
        </p:spPr>
        <p:txBody>
          <a:bodyPr wrap="square">
            <a:spAutoFit/>
          </a:bodyPr>
          <a:lstStyle>
            <a:lvl1pPr rtl="0">
              <a:defRPr sz="1800" b="0">
                <a:latin typeface="+mn-lt"/>
              </a:defRPr>
            </a:lvl1pPr>
          </a:lstStyle>
          <a:p>
            <a:pPr lvl="0"/>
            <a:r>
              <a:rPr lang="en-US"/>
              <a:t>Subtitle, Biotif Book, 18 pt.</a:t>
            </a:r>
          </a:p>
        </p:txBody>
      </p:sp>
      <p:sp>
        <p:nvSpPr>
          <p:cNvPr id="16" name="Textplatzhalter 11">
            <a:extLst>
              <a:ext uri="{FF2B5EF4-FFF2-40B4-BE49-F238E27FC236}">
                <a16:creationId xmlns:a16="http://schemas.microsoft.com/office/drawing/2014/main" id="{4188CC1A-A7BF-488B-9D5D-4E72D42F0635}"/>
              </a:ext>
            </a:extLst>
          </p:cNvPr>
          <p:cNvSpPr>
            <a:spLocks noGrp="1"/>
          </p:cNvSpPr>
          <p:nvPr>
            <p:ph type="body" sz="quarter" idx="11" hasCustomPrompt="1"/>
          </p:nvPr>
        </p:nvSpPr>
        <p:spPr>
          <a:xfrm>
            <a:off x="407988" y="5736632"/>
            <a:ext cx="4278312" cy="215444"/>
          </a:xfrm>
        </p:spPr>
        <p:txBody>
          <a:bodyPr wrap="square">
            <a:spAutoFit/>
          </a:bodyPr>
          <a:lstStyle>
            <a:lvl1pPr rtl="0">
              <a:defRPr sz="1400" b="0">
                <a:latin typeface="+mn-lt"/>
              </a:defRPr>
            </a:lvl1pPr>
          </a:lstStyle>
          <a:p>
            <a:pPr lvl="0"/>
            <a:r>
              <a:rPr lang="en-US"/>
              <a:t>Datum | Autor | Ort</a:t>
            </a:r>
          </a:p>
        </p:txBody>
      </p:sp>
    </p:spTree>
    <p:extLst>
      <p:ext uri="{BB962C8B-B14F-4D97-AF65-F5344CB8AC3E}">
        <p14:creationId xmlns:p14="http://schemas.microsoft.com/office/powerpoint/2010/main" val="2271069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piteltrenner - Variante 3">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E1AEB884-BBB3-4020-8937-20B4DC007C3D}"/>
              </a:ext>
            </a:extLst>
          </p:cNvPr>
          <p:cNvGraphicFramePr>
            <a:graphicFrameLocks noChangeAspect="1"/>
          </p:cNvGraphicFramePr>
          <p:nvPr userDrawn="1">
            <p:custDataLst>
              <p:tags r:id="rId1"/>
            </p:custDataLst>
            <p:extLst>
              <p:ext uri="{D42A27DB-BD31-4B8C-83A1-F6EECF244321}">
                <p14:modId xmlns:p14="http://schemas.microsoft.com/office/powerpoint/2010/main" val="41711699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E1AEB884-BBB3-4020-8937-20B4DC007C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Bildplatzhalter 23">
            <a:extLst>
              <a:ext uri="{FF2B5EF4-FFF2-40B4-BE49-F238E27FC236}">
                <a16:creationId xmlns:a16="http://schemas.microsoft.com/office/drawing/2014/main" id="{6BD66710-FF34-44AA-B7F1-95B1DE6A707C}"/>
              </a:ext>
            </a:extLst>
          </p:cNvPr>
          <p:cNvSpPr>
            <a:spLocks noGrp="1"/>
          </p:cNvSpPr>
          <p:nvPr>
            <p:ph type="pic" sz="quarter" idx="12"/>
          </p:nvPr>
        </p:nvSpPr>
        <p:spPr>
          <a:xfrm>
            <a:off x="0" y="0"/>
            <a:ext cx="12192000" cy="6858000"/>
          </a:xfrm>
          <a:solidFill>
            <a:schemeClr val="bg2"/>
          </a:solidFill>
        </p:spPr>
        <p:txBody>
          <a:bodyPr/>
          <a:lstStyle>
            <a:lvl1pPr rtl="0">
              <a:defRPr/>
            </a:lvl1pPr>
          </a:lstStyle>
          <a:p>
            <a:r>
              <a:rPr lang="en-US"/>
              <a:t>Bild durch Klicken auf Symbol hinzufügen</a:t>
            </a:r>
          </a:p>
        </p:txBody>
      </p:sp>
      <p:sp>
        <p:nvSpPr>
          <p:cNvPr id="4" name="Titel 3">
            <a:extLst>
              <a:ext uri="{FF2B5EF4-FFF2-40B4-BE49-F238E27FC236}">
                <a16:creationId xmlns:a16="http://schemas.microsoft.com/office/drawing/2014/main" id="{0FDF1ADE-2D51-483D-9F61-1D799FC1095B}"/>
              </a:ext>
            </a:extLst>
          </p:cNvPr>
          <p:cNvSpPr>
            <a:spLocks noGrp="1"/>
          </p:cNvSpPr>
          <p:nvPr>
            <p:ph type="title" hasCustomPrompt="1"/>
          </p:nvPr>
        </p:nvSpPr>
        <p:spPr>
          <a:xfrm>
            <a:off x="407988" y="3576819"/>
            <a:ext cx="11376026" cy="1231106"/>
          </a:xfrm>
        </p:spPr>
        <p:txBody>
          <a:bodyPr vert="horz" wrap="square" anchor="b">
            <a:spAutoFit/>
          </a:bodyPr>
          <a:lstStyle>
            <a:lvl1pPr rtl="0">
              <a:defRPr sz="4000"/>
            </a:lvl1pPr>
          </a:lstStyle>
          <a:p>
            <a:r>
              <a:rPr lang="en-US"/>
              <a:t>Headline, </a:t>
            </a:r>
            <a:br>
              <a:rPr lang="en-US"/>
            </a:br>
            <a:r>
              <a:rPr lang="en-US"/>
              <a:t>Biotif Bold, 40 pt.</a:t>
            </a:r>
          </a:p>
        </p:txBody>
      </p:sp>
      <p:sp>
        <p:nvSpPr>
          <p:cNvPr id="12" name="Textplatzhalter 11">
            <a:extLst>
              <a:ext uri="{FF2B5EF4-FFF2-40B4-BE49-F238E27FC236}">
                <a16:creationId xmlns:a16="http://schemas.microsoft.com/office/drawing/2014/main" id="{B769A16A-0957-423E-8228-CD31EE48F431}"/>
              </a:ext>
            </a:extLst>
          </p:cNvPr>
          <p:cNvSpPr>
            <a:spLocks noGrp="1"/>
          </p:cNvSpPr>
          <p:nvPr>
            <p:ph type="body" sz="quarter" idx="10" hasCustomPrompt="1"/>
          </p:nvPr>
        </p:nvSpPr>
        <p:spPr>
          <a:xfrm>
            <a:off x="407987" y="5214549"/>
            <a:ext cx="11376026" cy="276999"/>
          </a:xfrm>
        </p:spPr>
        <p:txBody>
          <a:bodyPr wrap="square">
            <a:spAutoFit/>
          </a:bodyPr>
          <a:lstStyle>
            <a:lvl1pPr rtl="0">
              <a:defRPr sz="1800" b="0">
                <a:solidFill>
                  <a:schemeClr val="tx1"/>
                </a:solidFill>
                <a:latin typeface="+mn-lt"/>
              </a:defRPr>
            </a:lvl1pPr>
          </a:lstStyle>
          <a:p>
            <a:pPr lvl="0"/>
            <a:r>
              <a:rPr lang="en-US"/>
              <a:t>Subtitle, Biotif Book, 18 pt.</a:t>
            </a:r>
          </a:p>
        </p:txBody>
      </p:sp>
      <p:sp>
        <p:nvSpPr>
          <p:cNvPr id="16" name="Textplatzhalter 11">
            <a:extLst>
              <a:ext uri="{FF2B5EF4-FFF2-40B4-BE49-F238E27FC236}">
                <a16:creationId xmlns:a16="http://schemas.microsoft.com/office/drawing/2014/main" id="{4188CC1A-A7BF-488B-9D5D-4E72D42F0635}"/>
              </a:ext>
            </a:extLst>
          </p:cNvPr>
          <p:cNvSpPr>
            <a:spLocks noGrp="1"/>
          </p:cNvSpPr>
          <p:nvPr>
            <p:ph type="body" sz="quarter" idx="11" hasCustomPrompt="1"/>
          </p:nvPr>
        </p:nvSpPr>
        <p:spPr>
          <a:xfrm>
            <a:off x="407988" y="5736632"/>
            <a:ext cx="4278312" cy="215444"/>
          </a:xfrm>
        </p:spPr>
        <p:txBody>
          <a:bodyPr wrap="square">
            <a:spAutoFit/>
          </a:bodyPr>
          <a:lstStyle>
            <a:lvl1pPr rtl="0">
              <a:defRPr sz="1400" b="0">
                <a:solidFill>
                  <a:schemeClr val="tx1"/>
                </a:solidFill>
                <a:latin typeface="+mn-lt"/>
              </a:defRPr>
            </a:lvl1pPr>
          </a:lstStyle>
          <a:p>
            <a:pPr lvl="0"/>
            <a:r>
              <a:rPr lang="en-US"/>
              <a:t>Datum | Autor | Ort</a:t>
            </a:r>
          </a:p>
        </p:txBody>
      </p:sp>
    </p:spTree>
    <p:extLst>
      <p:ext uri="{BB962C8B-B14F-4D97-AF65-F5344CB8AC3E}">
        <p14:creationId xmlns:p14="http://schemas.microsoft.com/office/powerpoint/2010/main" val="366881357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991668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solidFill>
                  <a:schemeClr val="tx1"/>
                </a:solidFill>
              </a:defRPr>
            </a:lvl1pPr>
          </a:lstStyle>
          <a:p>
            <a:r>
              <a:rPr lang="en-US"/>
              <a:t>Headline, Biotif Bold, 32 pt.</a:t>
            </a:r>
          </a:p>
        </p:txBody>
      </p:sp>
    </p:spTree>
    <p:extLst>
      <p:ext uri="{BB962C8B-B14F-4D97-AF65-F5344CB8AC3E}">
        <p14:creationId xmlns:p14="http://schemas.microsoft.com/office/powerpoint/2010/main" val="5768846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8" orient="horz" pos="1139"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 Text">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7895168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solidFill>
                  <a:schemeClr val="tx1"/>
                </a:solidFill>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1808163"/>
            <a:ext cx="11379200" cy="4141787"/>
          </a:xfrm>
        </p:spPr>
        <p:txBody>
          <a:bodyPr/>
          <a:lstStyle>
            <a:lvl1pPr rtl="0">
              <a:defRPr>
                <a:solidFill>
                  <a:schemeClr val="tx1"/>
                </a:solidFill>
              </a:defRPr>
            </a:lvl1pPr>
            <a:lvl2pPr rtl="0">
              <a:defRPr>
                <a:solidFill>
                  <a:schemeClr val="tx1"/>
                </a:solidFill>
              </a:defRPr>
            </a:lvl2pPr>
            <a:lvl3pPr rtl="0">
              <a:defRPr>
                <a:solidFill>
                  <a:schemeClr val="tx1"/>
                </a:solidFill>
              </a:defRPr>
            </a:lvl3pPr>
            <a:lvl4pPr rtl="0">
              <a:defRPr>
                <a:solidFill>
                  <a:schemeClr val="tx1"/>
                </a:solidFill>
              </a:defRPr>
            </a:lvl4pPr>
            <a:lvl5pPr rtl="0">
              <a:defRPr>
                <a:solidFill>
                  <a:schemeClr val="tx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171588151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2" pos="3749" userDrawn="1">
          <p15:clr>
            <a:srgbClr val="FBAE40"/>
          </p15:clr>
        </p15:guide>
        <p15:guide id="3" pos="3931" userDrawn="1">
          <p15:clr>
            <a:srgbClr val="FBAE40"/>
          </p15:clr>
        </p15:guide>
        <p15:guide id="4" pos="5586" userDrawn="1">
          <p15:clr>
            <a:srgbClr val="FBAE40"/>
          </p15:clr>
        </p15:guide>
        <p15:guide id="5" pos="5768" userDrawn="1">
          <p15:clr>
            <a:srgbClr val="FBAE40"/>
          </p15:clr>
        </p15:guide>
        <p15:guide id="6" pos="2094" userDrawn="1">
          <p15:clr>
            <a:srgbClr val="FBAE40"/>
          </p15:clr>
        </p15:guide>
        <p15:guide id="7" pos="1912" userDrawn="1">
          <p15:clr>
            <a:srgbClr val="FBAE40"/>
          </p15:clr>
        </p15:guide>
        <p15:guide id="8" orient="horz" pos="1139"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 zwei Text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530528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solidFill>
                  <a:schemeClr val="tx1"/>
                </a:solidFill>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1808163"/>
            <a:ext cx="5543550" cy="4141787"/>
          </a:xfrm>
        </p:spPr>
        <p:txBody>
          <a:bodyPr/>
          <a:lstStyle>
            <a:lvl1pPr rtl="0">
              <a:defRPr/>
            </a:lvl1pPr>
            <a:lvl2pPr rtl="0">
              <a:defRPr>
                <a:solidFill>
                  <a:schemeClr val="tx1"/>
                </a:solidFill>
              </a:defRPr>
            </a:lvl2pPr>
            <a:lvl3pPr rtl="0">
              <a:defRPr>
                <a:solidFill>
                  <a:schemeClr val="tx1"/>
                </a:solidFill>
              </a:defRPr>
            </a:lvl3pPr>
            <a:lvl4pPr rtl="0">
              <a:defRPr>
                <a:solidFill>
                  <a:schemeClr val="tx1"/>
                </a:solidFill>
              </a:defRPr>
            </a:lvl4pPr>
            <a:lvl5pPr rtl="0">
              <a:defRPr>
                <a:solidFill>
                  <a:schemeClr val="tx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6240464" y="1808163"/>
            <a:ext cx="5543550" cy="4141787"/>
          </a:xfrm>
        </p:spPr>
        <p:txBody>
          <a:bodyPr/>
          <a:lstStyle>
            <a:lvl1pPr rtl="0">
              <a:defRPr/>
            </a:lvl1pPr>
            <a:lvl2pPr rtl="0">
              <a:defRPr>
                <a:solidFill>
                  <a:schemeClr val="tx1"/>
                </a:solidFill>
              </a:defRPr>
            </a:lvl2pPr>
            <a:lvl3pPr rtl="0">
              <a:defRPr>
                <a:solidFill>
                  <a:schemeClr val="tx1"/>
                </a:solidFill>
              </a:defRPr>
            </a:lvl3pPr>
            <a:lvl4pPr rtl="0">
              <a:defRPr>
                <a:solidFill>
                  <a:schemeClr val="tx1"/>
                </a:solidFill>
              </a:defRPr>
            </a:lvl4pPr>
            <a:lvl5pPr rtl="0">
              <a:defRPr>
                <a:solidFill>
                  <a:schemeClr val="tx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715785953"/>
      </p:ext>
    </p:extLst>
  </p:cSld>
  <p:clrMapOvr>
    <a:masterClrMapping/>
  </p:clrMapOvr>
  <p:extLst>
    <p:ext uri="{DCECCB84-F9BA-43D5-87BE-67443E8EF086}">
      <p15:sldGuideLst xmlns:p15="http://schemas.microsoft.com/office/powerpoint/2012/main">
        <p15:guide id="2" pos="3749" userDrawn="1">
          <p15:clr>
            <a:srgbClr val="FBAE40"/>
          </p15:clr>
        </p15:guide>
        <p15:guide id="3" pos="3931" userDrawn="1">
          <p15:clr>
            <a:srgbClr val="FBAE40"/>
          </p15:clr>
        </p15:guide>
        <p15:guide id="4" pos="5586" userDrawn="1">
          <p15:clr>
            <a:srgbClr val="FBAE40"/>
          </p15:clr>
        </p15:guide>
        <p15:guide id="5" pos="5768" userDrawn="1">
          <p15:clr>
            <a:srgbClr val="FBAE40"/>
          </p15:clr>
        </p15:guide>
        <p15:guide id="6" pos="2094" userDrawn="1">
          <p15:clr>
            <a:srgbClr val="FBAE40"/>
          </p15:clr>
        </p15:guide>
        <p15:guide id="7" pos="1912" userDrawn="1">
          <p15:clr>
            <a:srgbClr val="FBAE40"/>
          </p15:clr>
        </p15:guide>
        <p15:guide id="8" orient="horz" pos="1139"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 Inhalt (Grü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2925961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Freihandform: Form 19">
            <a:extLst>
              <a:ext uri="{FF2B5EF4-FFF2-40B4-BE49-F238E27FC236}">
                <a16:creationId xmlns:a16="http://schemas.microsoft.com/office/drawing/2014/main" id="{8C7F75F5-113D-D54D-8F0E-45B7322FFDA6}"/>
              </a:ext>
            </a:extLst>
          </p:cNvPr>
          <p:cNvSpPr>
            <a:spLocks/>
          </p:cNvSpPr>
          <p:nvPr userDrawn="1"/>
        </p:nvSpPr>
        <p:spPr>
          <a:xfrm flipH="1">
            <a:off x="6527800" y="0"/>
            <a:ext cx="5664200" cy="6858000"/>
          </a:xfrm>
          <a:custGeom>
            <a:avLst/>
            <a:gdLst>
              <a:gd name="connsiteX0" fmla="*/ 3997569 w 5664200"/>
              <a:gd name="connsiteY0" fmla="*/ 0 h 6858000"/>
              <a:gd name="connsiteX1" fmla="*/ 0 w 5664200"/>
              <a:gd name="connsiteY1" fmla="*/ 0 h 6858000"/>
              <a:gd name="connsiteX2" fmla="*/ 0 w 5664200"/>
              <a:gd name="connsiteY2" fmla="*/ 6858000 h 6858000"/>
              <a:gd name="connsiteX3" fmla="*/ 3997569 w 5664200"/>
              <a:gd name="connsiteY3" fmla="*/ 6858000 h 6858000"/>
              <a:gd name="connsiteX4" fmla="*/ 5664200 w 566420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4200" h="6858000">
                <a:moveTo>
                  <a:pt x="3997569" y="0"/>
                </a:moveTo>
                <a:lnTo>
                  <a:pt x="0" y="0"/>
                </a:lnTo>
                <a:lnTo>
                  <a:pt x="0" y="6858000"/>
                </a:lnTo>
                <a:lnTo>
                  <a:pt x="3997569" y="6858000"/>
                </a:lnTo>
                <a:lnTo>
                  <a:pt x="5664200" y="3429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18" name="Freihandform: Form 17">
            <a:extLst>
              <a:ext uri="{FF2B5EF4-FFF2-40B4-BE49-F238E27FC236}">
                <a16:creationId xmlns:a16="http://schemas.microsoft.com/office/drawing/2014/main" id="{93C7A483-4A6B-9899-C0E8-F5B45A1ECDFE}"/>
              </a:ext>
            </a:extLst>
          </p:cNvPr>
          <p:cNvSpPr>
            <a:spLocks/>
          </p:cNvSpPr>
          <p:nvPr userDrawn="1"/>
        </p:nvSpPr>
        <p:spPr>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07988" y="727329"/>
            <a:ext cx="5543550" cy="492443"/>
          </a:xfrm>
        </p:spPr>
        <p:txBody>
          <a:bodyPr vert="horz"/>
          <a:lstStyle>
            <a:lvl1pPr rtl="0">
              <a:defRPr>
                <a:solidFill>
                  <a:schemeClr val="tx1"/>
                </a:solidFill>
              </a:defRPr>
            </a:lvl1pPr>
          </a:lstStyle>
          <a:p>
            <a:r>
              <a:rPr lang="en-US"/>
              <a:t>Headline, Biotif Bold, 32 pt.</a:t>
            </a:r>
          </a:p>
        </p:txBody>
      </p:sp>
      <p:grpSp>
        <p:nvGrpSpPr>
          <p:cNvPr id="2" name="Grafik 4">
            <a:extLst>
              <a:ext uri="{FF2B5EF4-FFF2-40B4-BE49-F238E27FC236}">
                <a16:creationId xmlns:a16="http://schemas.microsoft.com/office/drawing/2014/main" id="{8B6AF18B-867D-134E-87DF-A9361FD453B4}"/>
              </a:ext>
            </a:extLst>
          </p:cNvPr>
          <p:cNvGrpSpPr>
            <a:grpSpLocks/>
          </p:cNvGrpSpPr>
          <p:nvPr userDrawn="1"/>
        </p:nvGrpSpPr>
        <p:grpSpPr>
          <a:xfrm>
            <a:off x="10097311" y="6403385"/>
            <a:ext cx="1686701" cy="134956"/>
            <a:chOff x="4745164" y="3321081"/>
            <a:chExt cx="2700051" cy="216036"/>
          </a:xfrm>
          <a:solidFill>
            <a:schemeClr val="bg1"/>
          </a:solidFill>
        </p:grpSpPr>
        <p:sp>
          <p:nvSpPr>
            <p:cNvPr id="3" name="Freihandform: Form 2">
              <a:extLst>
                <a:ext uri="{FF2B5EF4-FFF2-40B4-BE49-F238E27FC236}">
                  <a16:creationId xmlns:a16="http://schemas.microsoft.com/office/drawing/2014/main" id="{CB0BAC37-9FC4-F79B-5AE5-B98309FF3383}"/>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4" name="Grafik 4">
              <a:extLst>
                <a:ext uri="{FF2B5EF4-FFF2-40B4-BE49-F238E27FC236}">
                  <a16:creationId xmlns:a16="http://schemas.microsoft.com/office/drawing/2014/main" id="{B8BA1665-6FAA-94A3-1CDC-67D98AD56515}"/>
                </a:ext>
              </a:extLst>
            </p:cNvPr>
            <p:cNvGrpSpPr/>
            <p:nvPr/>
          </p:nvGrpSpPr>
          <p:grpSpPr>
            <a:xfrm>
              <a:off x="4745164" y="3321167"/>
              <a:ext cx="2010060" cy="215950"/>
              <a:chOff x="4745164" y="3321167"/>
              <a:chExt cx="2010060" cy="215950"/>
            </a:xfrm>
            <a:grpFill/>
          </p:grpSpPr>
          <p:sp>
            <p:nvSpPr>
              <p:cNvPr id="5" name="Freihandform: Form 4">
                <a:extLst>
                  <a:ext uri="{FF2B5EF4-FFF2-40B4-BE49-F238E27FC236}">
                    <a16:creationId xmlns:a16="http://schemas.microsoft.com/office/drawing/2014/main" id="{F40E7768-7CE9-DA8D-9322-245DCFC1148E}"/>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6" name="Freihandform: Form 5">
                <a:extLst>
                  <a:ext uri="{FF2B5EF4-FFF2-40B4-BE49-F238E27FC236}">
                    <a16:creationId xmlns:a16="http://schemas.microsoft.com/office/drawing/2014/main" id="{30A5233F-F5B4-F84C-D516-B4DF0D387F69}"/>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9" name="Grafik 4">
                <a:extLst>
                  <a:ext uri="{FF2B5EF4-FFF2-40B4-BE49-F238E27FC236}">
                    <a16:creationId xmlns:a16="http://schemas.microsoft.com/office/drawing/2014/main" id="{15078AC9-53D1-221A-A867-9F5E038F8D67}"/>
                  </a:ext>
                </a:extLst>
              </p:cNvPr>
              <p:cNvGrpSpPr/>
              <p:nvPr/>
            </p:nvGrpSpPr>
            <p:grpSpPr>
              <a:xfrm>
                <a:off x="5001672" y="3321167"/>
                <a:ext cx="1753552" cy="215950"/>
                <a:chOff x="5001672" y="3321167"/>
                <a:chExt cx="1753552" cy="215950"/>
              </a:xfrm>
              <a:grpFill/>
            </p:grpSpPr>
            <p:sp>
              <p:nvSpPr>
                <p:cNvPr id="10" name="Freihandform: Form 9">
                  <a:extLst>
                    <a:ext uri="{FF2B5EF4-FFF2-40B4-BE49-F238E27FC236}">
                      <a16:creationId xmlns:a16="http://schemas.microsoft.com/office/drawing/2014/main" id="{ABC80584-DE74-45DB-51DF-49AF8DFF1E38}"/>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1" name="Freihandform: Form 10">
                  <a:extLst>
                    <a:ext uri="{FF2B5EF4-FFF2-40B4-BE49-F238E27FC236}">
                      <a16:creationId xmlns:a16="http://schemas.microsoft.com/office/drawing/2014/main" id="{3CA4ACFD-A08C-4B43-D04F-AA8918F5A451}"/>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2" name="Freihandform: Form 11">
                  <a:extLst>
                    <a:ext uri="{FF2B5EF4-FFF2-40B4-BE49-F238E27FC236}">
                      <a16:creationId xmlns:a16="http://schemas.microsoft.com/office/drawing/2014/main" id="{916AEB9E-25C0-9737-7308-B12713493DF3}"/>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3" name="Grafik 4">
                  <a:extLst>
                    <a:ext uri="{FF2B5EF4-FFF2-40B4-BE49-F238E27FC236}">
                      <a16:creationId xmlns:a16="http://schemas.microsoft.com/office/drawing/2014/main" id="{F7B01DEC-0333-B2AA-F84F-6C9C7ED8B0AF}"/>
                    </a:ext>
                  </a:extLst>
                </p:cNvPr>
                <p:cNvGrpSpPr/>
                <p:nvPr/>
              </p:nvGrpSpPr>
              <p:grpSpPr>
                <a:xfrm>
                  <a:off x="5554979" y="3321167"/>
                  <a:ext cx="1200245" cy="215950"/>
                  <a:chOff x="5554979" y="3321167"/>
                  <a:chExt cx="1200245" cy="215950"/>
                </a:xfrm>
                <a:grpFill/>
              </p:grpSpPr>
              <p:sp>
                <p:nvSpPr>
                  <p:cNvPr id="15" name="Freihandform: Form 14">
                    <a:extLst>
                      <a:ext uri="{FF2B5EF4-FFF2-40B4-BE49-F238E27FC236}">
                        <a16:creationId xmlns:a16="http://schemas.microsoft.com/office/drawing/2014/main" id="{AD035756-B194-FDD9-04D7-12B4CF8BF506}"/>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6" name="Freihandform: Form 15">
                    <a:extLst>
                      <a:ext uri="{FF2B5EF4-FFF2-40B4-BE49-F238E27FC236}">
                        <a16:creationId xmlns:a16="http://schemas.microsoft.com/office/drawing/2014/main" id="{C92C15DB-B412-4428-E5CB-AA122FCA3D75}"/>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7658B25E-B778-AC45-4EFB-D1F53B71035E}"/>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CCC64FDB-1B0D-DC28-B073-B1AE522C2BD0}"/>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1" name="Freihandform: Form 20">
                    <a:extLst>
                      <a:ext uri="{FF2B5EF4-FFF2-40B4-BE49-F238E27FC236}">
                        <a16:creationId xmlns:a16="http://schemas.microsoft.com/office/drawing/2014/main" id="{FC769516-3CC5-30EA-311C-9FB839020A4E}"/>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1AB013DE-C137-C35D-F769-7CD59EC504D1}"/>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6FF5F518-A87F-B3FB-77DA-A9837634AAF9}"/>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31C385B5-5386-11EC-7EA1-DC8A583034AF}"/>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27" name="Inhaltsplatzhalter 26">
            <a:extLst>
              <a:ext uri="{FF2B5EF4-FFF2-40B4-BE49-F238E27FC236}">
                <a16:creationId xmlns:a16="http://schemas.microsoft.com/office/drawing/2014/main" id="{56B5F7DF-135B-70F4-8DFD-1BB19C31A18F}"/>
              </a:ext>
            </a:extLst>
          </p:cNvPr>
          <p:cNvSpPr>
            <a:spLocks noGrp="1"/>
          </p:cNvSpPr>
          <p:nvPr>
            <p:ph sz="quarter" idx="11"/>
          </p:nvPr>
        </p:nvSpPr>
        <p:spPr>
          <a:xfrm>
            <a:off x="407988" y="1808163"/>
            <a:ext cx="5543550" cy="4141787"/>
          </a:xfrm>
        </p:spPr>
        <p:txBody>
          <a:bodyPr/>
          <a:lstStyle>
            <a:lvl1pPr rtl="0">
              <a:defRPr/>
            </a:lvl1pPr>
            <a:lvl2pPr rtl="0">
              <a:buClr>
                <a:schemeClr val="accent3"/>
              </a:buClr>
              <a:defRPr/>
            </a:lvl2pPr>
            <a:lvl3pPr rtl="0">
              <a:buClr>
                <a:schemeClr val="accent3"/>
              </a:buClr>
              <a:defRPr/>
            </a:lvl3pPr>
            <a:lvl4pPr rtl="0">
              <a:buClr>
                <a:schemeClr val="accent3"/>
              </a:buClr>
              <a:defRPr/>
            </a:lvl4pPr>
            <a:lvl5pPr rtl="0">
              <a:buClr>
                <a:schemeClr val="accent3"/>
              </a:buClr>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952588024"/>
      </p:ext>
    </p:extLst>
  </p:cSld>
  <p:clrMapOvr>
    <a:masterClrMapping/>
  </p:clrMapOvr>
  <p:extLst>
    <p:ext uri="{DCECCB84-F9BA-43D5-87BE-67443E8EF086}">
      <p15:sldGuideLst xmlns:p15="http://schemas.microsoft.com/office/powerpoint/2012/main">
        <p15:guide id="2" pos="3749" userDrawn="1">
          <p15:clr>
            <a:srgbClr val="FBAE40"/>
          </p15:clr>
        </p15:guide>
        <p15:guide id="3" pos="3931" userDrawn="1">
          <p15:clr>
            <a:srgbClr val="FBAE40"/>
          </p15:clr>
        </p15:guide>
        <p15:guide id="4" pos="5586" userDrawn="1">
          <p15:clr>
            <a:srgbClr val="FBAE40"/>
          </p15:clr>
        </p15:guide>
        <p15:guide id="5" pos="5768" userDrawn="1">
          <p15:clr>
            <a:srgbClr val="FBAE40"/>
          </p15:clr>
        </p15:guide>
        <p15:guide id="6" pos="2094" userDrawn="1">
          <p15:clr>
            <a:srgbClr val="FBAE40"/>
          </p15:clr>
        </p15:guide>
        <p15:guide id="7" pos="1912" userDrawn="1">
          <p15:clr>
            <a:srgbClr val="FBAE40"/>
          </p15:clr>
        </p15:guide>
        <p15:guide id="8" orient="horz" pos="1139" userDrawn="1">
          <p15:clr>
            <a:srgbClr val="FBAE40"/>
          </p15:clr>
        </p15:guide>
        <p15:guide id="9" pos="411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 Inhalt (Blau)">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787813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7" name="Inhaltsplatzhalter 26">
            <a:extLst>
              <a:ext uri="{FF2B5EF4-FFF2-40B4-BE49-F238E27FC236}">
                <a16:creationId xmlns:a16="http://schemas.microsoft.com/office/drawing/2014/main" id="{80FB2955-3593-09BD-0D2B-2A5D99DCA41E}"/>
              </a:ext>
            </a:extLst>
          </p:cNvPr>
          <p:cNvSpPr>
            <a:spLocks noGrp="1"/>
          </p:cNvSpPr>
          <p:nvPr>
            <p:ph sz="quarter" idx="11"/>
          </p:nvPr>
        </p:nvSpPr>
        <p:spPr>
          <a:xfrm>
            <a:off x="407988" y="1808163"/>
            <a:ext cx="5543550"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07988" y="727329"/>
            <a:ext cx="5543550" cy="492443"/>
          </a:xfrm>
        </p:spPr>
        <p:txBody>
          <a:bodyPr vert="horz"/>
          <a:lstStyle>
            <a:lvl1pPr rtl="0">
              <a:defRPr>
                <a:solidFill>
                  <a:schemeClr val="tx1"/>
                </a:solidFill>
              </a:defRPr>
            </a:lvl1pPr>
          </a:lstStyle>
          <a:p>
            <a:r>
              <a:rPr lang="en-US"/>
              <a:t>Headline, Biotif Bold, 32 pt.</a:t>
            </a:r>
          </a:p>
        </p:txBody>
      </p:sp>
      <p:sp>
        <p:nvSpPr>
          <p:cNvPr id="3" name="Freihandform: Form 2">
            <a:extLst>
              <a:ext uri="{FF2B5EF4-FFF2-40B4-BE49-F238E27FC236}">
                <a16:creationId xmlns:a16="http://schemas.microsoft.com/office/drawing/2014/main" id="{9C8B37BF-F94A-3C54-B538-B7B952E9F469}"/>
              </a:ext>
            </a:extLst>
          </p:cNvPr>
          <p:cNvSpPr>
            <a:spLocks/>
          </p:cNvSpPr>
          <p:nvPr userDrawn="1"/>
        </p:nvSpPr>
        <p:spPr>
          <a:xfrm flipH="1">
            <a:off x="6527800" y="0"/>
            <a:ext cx="5664200" cy="6858000"/>
          </a:xfrm>
          <a:custGeom>
            <a:avLst/>
            <a:gdLst>
              <a:gd name="connsiteX0" fmla="*/ 3997569 w 5664200"/>
              <a:gd name="connsiteY0" fmla="*/ 0 h 6858000"/>
              <a:gd name="connsiteX1" fmla="*/ 0 w 5664200"/>
              <a:gd name="connsiteY1" fmla="*/ 0 h 6858000"/>
              <a:gd name="connsiteX2" fmla="*/ 0 w 5664200"/>
              <a:gd name="connsiteY2" fmla="*/ 6858000 h 6858000"/>
              <a:gd name="connsiteX3" fmla="*/ 3997569 w 5664200"/>
              <a:gd name="connsiteY3" fmla="*/ 6858000 h 6858000"/>
              <a:gd name="connsiteX4" fmla="*/ 5664200 w 566420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4200" h="6858000">
                <a:moveTo>
                  <a:pt x="3997569" y="0"/>
                </a:moveTo>
                <a:lnTo>
                  <a:pt x="0" y="0"/>
                </a:lnTo>
                <a:lnTo>
                  <a:pt x="0" y="6858000"/>
                </a:lnTo>
                <a:lnTo>
                  <a:pt x="3997569" y="6858000"/>
                </a:lnTo>
                <a:lnTo>
                  <a:pt x="5664200" y="3429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4" name="Freihandform: Form 3">
            <a:extLst>
              <a:ext uri="{FF2B5EF4-FFF2-40B4-BE49-F238E27FC236}">
                <a16:creationId xmlns:a16="http://schemas.microsoft.com/office/drawing/2014/main" id="{9E494ADD-738A-C2BC-5E42-F1DBA4B8CF8B}"/>
              </a:ext>
            </a:extLst>
          </p:cNvPr>
          <p:cNvSpPr>
            <a:spLocks/>
          </p:cNvSpPr>
          <p:nvPr userDrawn="1"/>
        </p:nvSpPr>
        <p:spPr>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grpSp>
        <p:nvGrpSpPr>
          <p:cNvPr id="2" name="Grafik 4">
            <a:extLst>
              <a:ext uri="{FF2B5EF4-FFF2-40B4-BE49-F238E27FC236}">
                <a16:creationId xmlns:a16="http://schemas.microsoft.com/office/drawing/2014/main" id="{15137362-FB4A-4648-D81B-01E7CB3B3A69}"/>
              </a:ext>
            </a:extLst>
          </p:cNvPr>
          <p:cNvGrpSpPr>
            <a:grpSpLocks/>
          </p:cNvGrpSpPr>
          <p:nvPr userDrawn="1"/>
        </p:nvGrpSpPr>
        <p:grpSpPr>
          <a:xfrm>
            <a:off x="10097311" y="6403385"/>
            <a:ext cx="1686701" cy="134956"/>
            <a:chOff x="4745164" y="3321081"/>
            <a:chExt cx="2700051" cy="216036"/>
          </a:xfrm>
          <a:solidFill>
            <a:schemeClr val="bg1"/>
          </a:solidFill>
        </p:grpSpPr>
        <p:sp>
          <p:nvSpPr>
            <p:cNvPr id="5" name="Freihandform: Form 4">
              <a:extLst>
                <a:ext uri="{FF2B5EF4-FFF2-40B4-BE49-F238E27FC236}">
                  <a16:creationId xmlns:a16="http://schemas.microsoft.com/office/drawing/2014/main" id="{85FBEFFA-3270-2A47-E1BF-55EE8E3DEE83}"/>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0D118DDE-76A7-4559-35C2-B5F8B7D223A9}"/>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F58F3958-8DD6-2D98-E032-F8A0B1F6CF23}"/>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959B0CBD-5AF0-3E84-0737-76BAA181F979}"/>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56EEDAAC-AF57-799E-EE92-7E08580C663E}"/>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92DE4103-3C6C-418A-1D95-D2943BFB6FEC}"/>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BF7B3758-D623-223C-7962-65E3B98F2B6F}"/>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5" name="Freihandform: Form 14">
                  <a:extLst>
                    <a:ext uri="{FF2B5EF4-FFF2-40B4-BE49-F238E27FC236}">
                      <a16:creationId xmlns:a16="http://schemas.microsoft.com/office/drawing/2014/main" id="{00025B9A-739A-5149-42E6-CE98B6240C72}"/>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6" name="Grafik 4">
                  <a:extLst>
                    <a:ext uri="{FF2B5EF4-FFF2-40B4-BE49-F238E27FC236}">
                      <a16:creationId xmlns:a16="http://schemas.microsoft.com/office/drawing/2014/main" id="{AC41CB8E-FE47-4795-7B2D-7386DA51312A}"/>
                    </a:ext>
                  </a:extLst>
                </p:cNvPr>
                <p:cNvGrpSpPr/>
                <p:nvPr/>
              </p:nvGrpSpPr>
              <p:grpSpPr>
                <a:xfrm>
                  <a:off x="5554979" y="3321167"/>
                  <a:ext cx="1200245" cy="215950"/>
                  <a:chOff x="5554979" y="3321167"/>
                  <a:chExt cx="1200245" cy="215950"/>
                </a:xfrm>
                <a:grpFill/>
              </p:grpSpPr>
              <p:sp>
                <p:nvSpPr>
                  <p:cNvPr id="17" name="Freihandform: Form 16">
                    <a:extLst>
                      <a:ext uri="{FF2B5EF4-FFF2-40B4-BE49-F238E27FC236}">
                        <a16:creationId xmlns:a16="http://schemas.microsoft.com/office/drawing/2014/main" id="{7DC756FE-3591-1940-1BB3-5C62C17C0D51}"/>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9355CEA1-53CF-7A21-C396-C03284124C62}"/>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2FD4CD32-8E91-D2B4-CECE-4F66922A2291}"/>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D9E91061-AE57-A716-4117-3DC4D2812D04}"/>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1" name="Freihandform: Form 20">
                    <a:extLst>
                      <a:ext uri="{FF2B5EF4-FFF2-40B4-BE49-F238E27FC236}">
                        <a16:creationId xmlns:a16="http://schemas.microsoft.com/office/drawing/2014/main" id="{5C246C57-AC55-D9A9-6519-078B5A9D7A48}"/>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134C25C2-F611-CE4D-3CC3-67C36D5301DF}"/>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095644D4-174A-EE0B-0C92-87CC5A48A106}"/>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DCD1D235-0D49-445A-9D8A-C6F51A1F0363}"/>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237081144"/>
      </p:ext>
    </p:extLst>
  </p:cSld>
  <p:clrMapOvr>
    <a:masterClrMapping/>
  </p:clrMapOvr>
  <p:extLst>
    <p:ext uri="{DCECCB84-F9BA-43D5-87BE-67443E8EF086}">
      <p15:sldGuideLst xmlns:p15="http://schemas.microsoft.com/office/powerpoint/2012/main">
        <p15:guide id="2" pos="3749" userDrawn="1">
          <p15:clr>
            <a:srgbClr val="FBAE40"/>
          </p15:clr>
        </p15:guide>
        <p15:guide id="3" pos="3931" userDrawn="1">
          <p15:clr>
            <a:srgbClr val="FBAE40"/>
          </p15:clr>
        </p15:guide>
        <p15:guide id="4" pos="5586" userDrawn="1">
          <p15:clr>
            <a:srgbClr val="FBAE40"/>
          </p15:clr>
        </p15:guide>
        <p15:guide id="5" pos="5768" userDrawn="1">
          <p15:clr>
            <a:srgbClr val="FBAE40"/>
          </p15:clr>
        </p15:guide>
        <p15:guide id="6" pos="2094" userDrawn="1">
          <p15:clr>
            <a:srgbClr val="FBAE40"/>
          </p15:clr>
        </p15:guide>
        <p15:guide id="7" pos="1912" userDrawn="1">
          <p15:clr>
            <a:srgbClr val="FBAE40"/>
          </p15:clr>
        </p15:guide>
        <p15:guide id="8" orient="horz" pos="1139" userDrawn="1">
          <p15:clr>
            <a:srgbClr val="FBAE40"/>
          </p15:clr>
        </p15:guide>
        <p15:guide id="9" pos="411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 Inhalt (Gelb)">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8084110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07988" y="727329"/>
            <a:ext cx="5543550" cy="492443"/>
          </a:xfrm>
        </p:spPr>
        <p:txBody>
          <a:bodyPr vert="horz"/>
          <a:lstStyle>
            <a:lvl1pPr rtl="0">
              <a:defRPr>
                <a:solidFill>
                  <a:schemeClr val="tx1"/>
                </a:solidFill>
              </a:defRPr>
            </a:lvl1pPr>
          </a:lstStyle>
          <a:p>
            <a:r>
              <a:rPr lang="en-US"/>
              <a:t>Headline, Biotif Bold, 32 pt.</a:t>
            </a:r>
          </a:p>
        </p:txBody>
      </p:sp>
      <p:sp>
        <p:nvSpPr>
          <p:cNvPr id="3" name="Freihandform: Form 2">
            <a:extLst>
              <a:ext uri="{FF2B5EF4-FFF2-40B4-BE49-F238E27FC236}">
                <a16:creationId xmlns:a16="http://schemas.microsoft.com/office/drawing/2014/main" id="{302FD9A2-9B4B-FC88-8729-679CF09017F4}"/>
              </a:ext>
            </a:extLst>
          </p:cNvPr>
          <p:cNvSpPr>
            <a:spLocks/>
          </p:cNvSpPr>
          <p:nvPr userDrawn="1"/>
        </p:nvSpPr>
        <p:spPr>
          <a:xfrm flipH="1">
            <a:off x="6527800" y="0"/>
            <a:ext cx="5664200" cy="6858000"/>
          </a:xfrm>
          <a:custGeom>
            <a:avLst/>
            <a:gdLst>
              <a:gd name="connsiteX0" fmla="*/ 3997569 w 5664200"/>
              <a:gd name="connsiteY0" fmla="*/ 0 h 6858000"/>
              <a:gd name="connsiteX1" fmla="*/ 0 w 5664200"/>
              <a:gd name="connsiteY1" fmla="*/ 0 h 6858000"/>
              <a:gd name="connsiteX2" fmla="*/ 0 w 5664200"/>
              <a:gd name="connsiteY2" fmla="*/ 6858000 h 6858000"/>
              <a:gd name="connsiteX3" fmla="*/ 3997569 w 5664200"/>
              <a:gd name="connsiteY3" fmla="*/ 6858000 h 6858000"/>
              <a:gd name="connsiteX4" fmla="*/ 5664200 w 566420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4200" h="6858000">
                <a:moveTo>
                  <a:pt x="3997569" y="0"/>
                </a:moveTo>
                <a:lnTo>
                  <a:pt x="0" y="0"/>
                </a:lnTo>
                <a:lnTo>
                  <a:pt x="0" y="6858000"/>
                </a:lnTo>
                <a:lnTo>
                  <a:pt x="3997569" y="6858000"/>
                </a:lnTo>
                <a:lnTo>
                  <a:pt x="5664200" y="3429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4" name="Freihandform: Form 3">
            <a:extLst>
              <a:ext uri="{FF2B5EF4-FFF2-40B4-BE49-F238E27FC236}">
                <a16:creationId xmlns:a16="http://schemas.microsoft.com/office/drawing/2014/main" id="{BF2F266C-077D-57F0-D078-FC72B41EB57C}"/>
              </a:ext>
            </a:extLst>
          </p:cNvPr>
          <p:cNvSpPr>
            <a:spLocks/>
          </p:cNvSpPr>
          <p:nvPr userDrawn="1"/>
        </p:nvSpPr>
        <p:spPr>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grpSp>
        <p:nvGrpSpPr>
          <p:cNvPr id="2" name="Grafik 4">
            <a:extLst>
              <a:ext uri="{FF2B5EF4-FFF2-40B4-BE49-F238E27FC236}">
                <a16:creationId xmlns:a16="http://schemas.microsoft.com/office/drawing/2014/main" id="{4FB81527-948C-0596-7EDE-406B69F4DAA2}"/>
              </a:ext>
            </a:extLst>
          </p:cNvPr>
          <p:cNvGrpSpPr>
            <a:grpSpLocks/>
          </p:cNvGrpSpPr>
          <p:nvPr userDrawn="1"/>
        </p:nvGrpSpPr>
        <p:grpSpPr>
          <a:xfrm>
            <a:off x="10097311" y="6403385"/>
            <a:ext cx="1686701" cy="134956"/>
            <a:chOff x="4745164" y="3321081"/>
            <a:chExt cx="2700051" cy="216036"/>
          </a:xfrm>
          <a:solidFill>
            <a:schemeClr val="bg1"/>
          </a:solidFill>
        </p:grpSpPr>
        <p:sp>
          <p:nvSpPr>
            <p:cNvPr id="5" name="Freihandform: Form 4">
              <a:extLst>
                <a:ext uri="{FF2B5EF4-FFF2-40B4-BE49-F238E27FC236}">
                  <a16:creationId xmlns:a16="http://schemas.microsoft.com/office/drawing/2014/main" id="{CC4E3E40-CCB9-D464-C796-9E3AB2D77D61}"/>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B5219BD5-D0AF-84DF-933F-0BE6ABB703C1}"/>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52F929B3-9352-8B36-FFED-3885090A1D25}"/>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B22FEEAB-0FD5-8A24-B294-0B0576A98973}"/>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2388F1E9-F39C-FF28-80AA-A08C826F8006}"/>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EF2BAD1C-8BBB-337D-3A83-B0A0A16B9C0A}"/>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A38E93FE-DD69-7AD5-AE53-E95BF8A4A831}"/>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5" name="Freihandform: Form 14">
                  <a:extLst>
                    <a:ext uri="{FF2B5EF4-FFF2-40B4-BE49-F238E27FC236}">
                      <a16:creationId xmlns:a16="http://schemas.microsoft.com/office/drawing/2014/main" id="{511D8575-4B7E-9084-628C-2EDAD3043D34}"/>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6" name="Grafik 4">
                  <a:extLst>
                    <a:ext uri="{FF2B5EF4-FFF2-40B4-BE49-F238E27FC236}">
                      <a16:creationId xmlns:a16="http://schemas.microsoft.com/office/drawing/2014/main" id="{E1D6194A-E825-765B-A559-91329CCDAB4A}"/>
                    </a:ext>
                  </a:extLst>
                </p:cNvPr>
                <p:cNvGrpSpPr/>
                <p:nvPr/>
              </p:nvGrpSpPr>
              <p:grpSpPr>
                <a:xfrm>
                  <a:off x="5554979" y="3321167"/>
                  <a:ext cx="1200245" cy="215950"/>
                  <a:chOff x="5554979" y="3321167"/>
                  <a:chExt cx="1200245" cy="215950"/>
                </a:xfrm>
                <a:grpFill/>
              </p:grpSpPr>
              <p:sp>
                <p:nvSpPr>
                  <p:cNvPr id="17" name="Freihandform: Form 16">
                    <a:extLst>
                      <a:ext uri="{FF2B5EF4-FFF2-40B4-BE49-F238E27FC236}">
                        <a16:creationId xmlns:a16="http://schemas.microsoft.com/office/drawing/2014/main" id="{B167C8A6-6A57-E9D6-3000-38C5773A2EB7}"/>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20EA5C80-8CA3-1AFC-C2B7-221423B1886D}"/>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6278EBA6-25CA-E1C9-552E-9687C2773759}"/>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069B374D-CB2A-D848-AB77-11DA1BF3C797}"/>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1" name="Freihandform: Form 20">
                    <a:extLst>
                      <a:ext uri="{FF2B5EF4-FFF2-40B4-BE49-F238E27FC236}">
                        <a16:creationId xmlns:a16="http://schemas.microsoft.com/office/drawing/2014/main" id="{099E51FF-810F-0BF4-9CA2-7D0E588626C1}"/>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2FDAA491-4B94-21D4-0DD4-36227CA52F99}"/>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D9CC9C23-4274-46EF-2616-3688348F1AA3}"/>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590C94D5-EADE-F15D-CAB2-B90EC1ABEFD5}"/>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27" name="Inhaltsplatzhalter 26">
            <a:extLst>
              <a:ext uri="{FF2B5EF4-FFF2-40B4-BE49-F238E27FC236}">
                <a16:creationId xmlns:a16="http://schemas.microsoft.com/office/drawing/2014/main" id="{8F44DCF1-51E4-5ACC-899D-6B08784BC77B}"/>
              </a:ext>
            </a:extLst>
          </p:cNvPr>
          <p:cNvSpPr>
            <a:spLocks noGrp="1"/>
          </p:cNvSpPr>
          <p:nvPr>
            <p:ph sz="quarter" idx="10"/>
          </p:nvPr>
        </p:nvSpPr>
        <p:spPr>
          <a:xfrm>
            <a:off x="407988" y="1808163"/>
            <a:ext cx="5543550" cy="4141787"/>
          </a:xfrm>
        </p:spPr>
        <p:txBody>
          <a:bodyPr/>
          <a:lstStyle>
            <a:lvl1pPr rtl="0">
              <a:defRPr/>
            </a:lvl1pPr>
            <a:lvl2pPr rtl="0">
              <a:buClr>
                <a:schemeClr val="accent4"/>
              </a:buClr>
              <a:defRPr/>
            </a:lvl2pPr>
            <a:lvl3pPr rtl="0">
              <a:buClr>
                <a:schemeClr val="accent4"/>
              </a:buClr>
              <a:defRPr/>
            </a:lvl3pPr>
            <a:lvl4pPr rtl="0">
              <a:buClr>
                <a:schemeClr val="accent4"/>
              </a:buClr>
              <a:defRPr/>
            </a:lvl4pPr>
            <a:lvl5pPr rtl="0">
              <a:buClr>
                <a:schemeClr val="accent4"/>
              </a:buClr>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145196421"/>
      </p:ext>
    </p:extLst>
  </p:cSld>
  <p:clrMapOvr>
    <a:masterClrMapping/>
  </p:clrMapOvr>
  <p:extLst>
    <p:ext uri="{DCECCB84-F9BA-43D5-87BE-67443E8EF086}">
      <p15:sldGuideLst xmlns:p15="http://schemas.microsoft.com/office/powerpoint/2012/main">
        <p15:guide id="2" pos="3749" userDrawn="1">
          <p15:clr>
            <a:srgbClr val="FBAE40"/>
          </p15:clr>
        </p15:guide>
        <p15:guide id="3" pos="3931" userDrawn="1">
          <p15:clr>
            <a:srgbClr val="FBAE40"/>
          </p15:clr>
        </p15:guide>
        <p15:guide id="4" pos="5586" userDrawn="1">
          <p15:clr>
            <a:srgbClr val="FBAE40"/>
          </p15:clr>
        </p15:guide>
        <p15:guide id="5" pos="5768" userDrawn="1">
          <p15:clr>
            <a:srgbClr val="FBAE40"/>
          </p15:clr>
        </p15:guide>
        <p15:guide id="6" pos="2094" userDrawn="1">
          <p15:clr>
            <a:srgbClr val="FBAE40"/>
          </p15:clr>
        </p15:guide>
        <p15:guide id="7" pos="1912" userDrawn="1">
          <p15:clr>
            <a:srgbClr val="FBAE40"/>
          </p15:clr>
        </p15:guide>
        <p15:guide id="8" orient="horz" pos="1139" userDrawn="1">
          <p15:clr>
            <a:srgbClr val="FBAE40"/>
          </p15:clr>
        </p15:guide>
        <p15:guide id="9" pos="4112"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Connector Blau">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28590955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feil: Fünfeck 8">
            <a:extLst>
              <a:ext uri="{FF2B5EF4-FFF2-40B4-BE49-F238E27FC236}">
                <a16:creationId xmlns:a16="http://schemas.microsoft.com/office/drawing/2014/main" id="{EC3BD8E9-F52E-D789-1194-14FFE910A81C}"/>
              </a:ext>
            </a:extLst>
          </p:cNvPr>
          <p:cNvSpPr>
            <a:spLocks/>
          </p:cNvSpPr>
          <p:nvPr userDrawn="1"/>
        </p:nvSpPr>
        <p:spPr>
          <a:xfrm flipH="1">
            <a:off x="3716185" y="0"/>
            <a:ext cx="8475815" cy="6858000"/>
          </a:xfrm>
          <a:prstGeom prst="homePlate">
            <a:avLst>
              <a:gd name="adj" fmla="val 243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7" name="Bildplatzhalter 16">
            <a:extLst>
              <a:ext uri="{FF2B5EF4-FFF2-40B4-BE49-F238E27FC236}">
                <a16:creationId xmlns:a16="http://schemas.microsoft.com/office/drawing/2014/main" id="{ABEE7ADF-A977-3AB9-5FF7-F141C1179855}"/>
              </a:ext>
            </a:extLst>
          </p:cNvPr>
          <p:cNvSpPr>
            <a:spLocks noGrp="1"/>
          </p:cNvSpPr>
          <p:nvPr>
            <p:ph type="pic" sz="quarter" idx="10"/>
          </p:nvPr>
        </p:nvSpPr>
        <p:spPr>
          <a:xfrm>
            <a:off x="-1" y="0"/>
            <a:ext cx="8472792" cy="6858000"/>
          </a:xfrm>
          <a:custGeom>
            <a:avLst/>
            <a:gdLst>
              <a:gd name="connsiteX0" fmla="*/ 0 w 8472792"/>
              <a:gd name="connsiteY0" fmla="*/ 0 h 6858000"/>
              <a:gd name="connsiteX1" fmla="*/ 6806161 w 8472792"/>
              <a:gd name="connsiteY1" fmla="*/ 0 h 6858000"/>
              <a:gd name="connsiteX2" fmla="*/ 8472792 w 8472792"/>
              <a:gd name="connsiteY2" fmla="*/ 3429000 h 6858000"/>
              <a:gd name="connsiteX3" fmla="*/ 6806161 w 8472792"/>
              <a:gd name="connsiteY3" fmla="*/ 6858000 h 6858000"/>
              <a:gd name="connsiteX4" fmla="*/ 0 w 847279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2792" h="6858000">
                <a:moveTo>
                  <a:pt x="0" y="0"/>
                </a:moveTo>
                <a:lnTo>
                  <a:pt x="6806161" y="0"/>
                </a:lnTo>
                <a:lnTo>
                  <a:pt x="8472792" y="3429000"/>
                </a:lnTo>
                <a:lnTo>
                  <a:pt x="6806161" y="6858000"/>
                </a:lnTo>
                <a:lnTo>
                  <a:pt x="0" y="6858000"/>
                </a:lnTo>
                <a:close/>
              </a:path>
            </a:pathLst>
          </a:custGeom>
          <a:blipFill>
            <a:blip r:embed="rId5"/>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3716185"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2">
              <a:alpha val="50196"/>
            </a:schemeClr>
          </a:solidFill>
        </p:spPr>
        <p:txBody>
          <a:bodyPr wrap="square">
            <a:noAutofit/>
          </a:bodyPr>
          <a:lstStyle>
            <a:lvl1pPr rtl="0">
              <a:defRPr sz="100">
                <a:solidFill>
                  <a:schemeClr val="bg1"/>
                </a:solidFill>
              </a:defRPr>
            </a:lvl1pPr>
          </a:lstStyle>
          <a:p>
            <a:pPr lvl="0"/>
            <a:r>
              <a:rPr lang="en-US"/>
              <a:t> </a:t>
            </a:r>
          </a:p>
        </p:txBody>
      </p:sp>
      <p:sp>
        <p:nvSpPr>
          <p:cNvPr id="13" name="Textfeld 12">
            <a:extLst>
              <a:ext uri="{FF2B5EF4-FFF2-40B4-BE49-F238E27FC236}">
                <a16:creationId xmlns:a16="http://schemas.microsoft.com/office/drawing/2014/main" id="{9BF3F3CD-6F09-FD53-D7FC-0EB70486BC1B}"/>
              </a:ext>
            </a:extLst>
          </p:cNvPr>
          <p:cNvSpPr txBox="1"/>
          <p:nvPr userDrawn="1"/>
        </p:nvSpPr>
        <p:spPr>
          <a:xfrm>
            <a:off x="10195618" y="345737"/>
            <a:ext cx="1585370" cy="923330"/>
          </a:xfrm>
          <a:prstGeom prst="rect">
            <a:avLst/>
          </a:prstGeom>
          <a:noFill/>
        </p:spPr>
        <p:txBody>
          <a:bodyPr wrap="none" lIns="0" tIns="0" rIns="0" bIns="0" rtlCol="0">
            <a:spAutoFit/>
          </a:bodyPr>
          <a:lstStyle/>
          <a:p>
            <a:pPr marL="0" indent="0" algn="r" rtl="0">
              <a:spcBef>
                <a:spcPts val="0"/>
              </a:spcBef>
              <a:buClr>
                <a:schemeClr val="bg2"/>
              </a:buClr>
              <a:buFont typeface="Arial" panose="020B0604020202020204" pitchFamily="34" charset="0"/>
              <a:buNone/>
            </a:pPr>
            <a:r>
              <a:rPr lang="en-US" sz="2000" i="1" cap="all" baseline="0">
                <a:solidFill>
                  <a:schemeClr val="bg1"/>
                </a:solidFill>
              </a:rPr>
              <a:t>Experience</a:t>
            </a:r>
          </a:p>
          <a:p>
            <a:pPr marL="0" indent="0" algn="r" rtl="0">
              <a:spcBef>
                <a:spcPts val="0"/>
              </a:spcBef>
              <a:buClr>
                <a:schemeClr val="bg2"/>
              </a:buClr>
              <a:buFont typeface="Arial" panose="020B0604020202020204" pitchFamily="34" charset="0"/>
              <a:buNone/>
            </a:pPr>
            <a:r>
              <a:rPr lang="en-US" sz="2000" i="1" cap="all" baseline="0">
                <a:solidFill>
                  <a:schemeClr val="bg1"/>
                </a:solidFill>
              </a:rPr>
              <a:t>Connected</a:t>
            </a:r>
          </a:p>
          <a:p>
            <a:pPr marL="0" indent="0" algn="r" rtl="0">
              <a:spcBef>
                <a:spcPts val="0"/>
              </a:spcBef>
              <a:buClr>
                <a:schemeClr val="bg2"/>
              </a:buClr>
              <a:buFont typeface="Arial" panose="020B0604020202020204" pitchFamily="34" charset="0"/>
              <a:buNone/>
            </a:pPr>
            <a:r>
              <a:rPr lang="en-US" sz="2000" i="1" cap="all" baseline="0">
                <a:solidFill>
                  <a:schemeClr val="bg1"/>
                </a:solidFill>
              </a:rPr>
              <a:t>Mobility</a:t>
            </a:r>
          </a:p>
        </p:txBody>
      </p:sp>
      <p:sp>
        <p:nvSpPr>
          <p:cNvPr id="19" name="Textplatzhalter 18">
            <a:extLst>
              <a:ext uri="{FF2B5EF4-FFF2-40B4-BE49-F238E27FC236}">
                <a16:creationId xmlns:a16="http://schemas.microsoft.com/office/drawing/2014/main" id="{D3E94749-39C4-8B1B-6F51-2DB021ACBEE2}"/>
              </a:ext>
            </a:extLst>
          </p:cNvPr>
          <p:cNvSpPr>
            <a:spLocks noGrp="1"/>
          </p:cNvSpPr>
          <p:nvPr>
            <p:ph type="body" sz="quarter" idx="11" hasCustomPrompt="1"/>
          </p:nvPr>
        </p:nvSpPr>
        <p:spPr>
          <a:xfrm>
            <a:off x="407988" y="2609279"/>
            <a:ext cx="4824000" cy="1772793"/>
          </a:xfrm>
        </p:spPr>
        <p:txBody>
          <a:bodyPr anchor="ctr">
            <a:spAutoFit/>
          </a:bodyPr>
          <a:lstStyle>
            <a:lvl1pPr algn="r" rtl="0">
              <a:lnSpc>
                <a:spcPct val="80000"/>
              </a:lnSpc>
              <a:spcBef>
                <a:spcPts val="0"/>
              </a:spcBef>
              <a:defRPr sz="4800" b="0" cap="all" baseline="0">
                <a:solidFill>
                  <a:schemeClr val="bg1"/>
                </a:solidFill>
                <a:latin typeface="+mj-lt"/>
              </a:defRPr>
            </a:lvl1pPr>
          </a:lstStyle>
          <a:p>
            <a:pPr lvl="0"/>
            <a:r>
              <a:rPr lang="en-US"/>
              <a:t>Headline, </a:t>
            </a:r>
            <a:br>
              <a:rPr lang="en-US"/>
            </a:br>
            <a:r>
              <a:rPr lang="en-US"/>
              <a:t>Biotif Bold, 48pt.</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6971539" y="2609279"/>
            <a:ext cx="4824000" cy="1772793"/>
          </a:xfrm>
        </p:spPr>
        <p:txBody>
          <a:bodyPr anchor="ctr">
            <a:spAutoFit/>
          </a:bodyPr>
          <a:lstStyle>
            <a:lvl1pPr rtl="0">
              <a:lnSpc>
                <a:spcPct val="80000"/>
              </a:lnSpc>
              <a:spcBef>
                <a:spcPts val="0"/>
              </a:spcBef>
              <a:defRPr sz="4800" b="0" cap="all" baseline="0">
                <a:solidFill>
                  <a:schemeClr val="bg1"/>
                </a:solidFill>
                <a:latin typeface="+mj-lt"/>
              </a:defRPr>
            </a:lvl1pPr>
          </a:lstStyle>
          <a:p>
            <a:pPr lvl="0"/>
            <a:r>
              <a:rPr lang="en-US"/>
              <a:t>Headline, </a:t>
            </a:r>
            <a:br>
              <a:rPr lang="en-US"/>
            </a:br>
            <a:r>
              <a:rPr lang="en-US"/>
              <a:t>Biotif Bold, 48pt.</a:t>
            </a:r>
          </a:p>
        </p:txBody>
      </p:sp>
      <p:sp>
        <p:nvSpPr>
          <p:cNvPr id="3" name="Textplatzhalter 2">
            <a:extLst>
              <a:ext uri="{FF2B5EF4-FFF2-40B4-BE49-F238E27FC236}">
                <a16:creationId xmlns:a16="http://schemas.microsoft.com/office/drawing/2014/main" id="{7CDD44F6-2AE4-CFFE-82E4-0EE16224E4BE}"/>
              </a:ext>
            </a:extLst>
          </p:cNvPr>
          <p:cNvSpPr>
            <a:spLocks noGrp="1"/>
          </p:cNvSpPr>
          <p:nvPr>
            <p:ph type="body" sz="quarter" idx="14" hasCustomPrompt="1"/>
          </p:nvPr>
        </p:nvSpPr>
        <p:spPr>
          <a:xfrm>
            <a:off x="5380257"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solidFill>
                  <a:schemeClr val="bg1"/>
                </a:solidFill>
              </a:defRPr>
            </a:lvl1pPr>
          </a:lstStyle>
          <a:p>
            <a:pPr lvl="0"/>
            <a:r>
              <a:rPr lang="en-US"/>
              <a:t> </a:t>
            </a:r>
          </a:p>
        </p:txBody>
      </p:sp>
      <p:grpSp>
        <p:nvGrpSpPr>
          <p:cNvPr id="2" name="Grafik 4">
            <a:extLst>
              <a:ext uri="{FF2B5EF4-FFF2-40B4-BE49-F238E27FC236}">
                <a16:creationId xmlns:a16="http://schemas.microsoft.com/office/drawing/2014/main" id="{769DB88E-80CF-275B-5DEC-376ABBE01659}"/>
              </a:ext>
            </a:extLst>
          </p:cNvPr>
          <p:cNvGrpSpPr>
            <a:grpSpLocks/>
          </p:cNvGrpSpPr>
          <p:nvPr userDrawn="1"/>
        </p:nvGrpSpPr>
        <p:grpSpPr>
          <a:xfrm>
            <a:off x="9523379" y="6357464"/>
            <a:ext cx="2260633" cy="180877"/>
            <a:chOff x="4745164" y="3321081"/>
            <a:chExt cx="2700051" cy="216036"/>
          </a:xfrm>
          <a:solidFill>
            <a:schemeClr val="bg1"/>
          </a:solidFill>
        </p:grpSpPr>
        <p:sp>
          <p:nvSpPr>
            <p:cNvPr id="4" name="Freihandform: Form 3">
              <a:extLst>
                <a:ext uri="{FF2B5EF4-FFF2-40B4-BE49-F238E27FC236}">
                  <a16:creationId xmlns:a16="http://schemas.microsoft.com/office/drawing/2014/main" id="{52CFCF87-2510-F6FF-1F69-43B455C429BB}"/>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5" name="Grafik 4">
              <a:extLst>
                <a:ext uri="{FF2B5EF4-FFF2-40B4-BE49-F238E27FC236}">
                  <a16:creationId xmlns:a16="http://schemas.microsoft.com/office/drawing/2014/main" id="{2C89F3C5-D97C-C064-48E1-783F1D501290}"/>
                </a:ext>
              </a:extLst>
            </p:cNvPr>
            <p:cNvGrpSpPr/>
            <p:nvPr/>
          </p:nvGrpSpPr>
          <p:grpSpPr>
            <a:xfrm>
              <a:off x="4745164" y="3321167"/>
              <a:ext cx="2010060" cy="215950"/>
              <a:chOff x="4745164" y="3321167"/>
              <a:chExt cx="2010060" cy="215950"/>
            </a:xfrm>
            <a:grpFill/>
          </p:grpSpPr>
          <p:sp>
            <p:nvSpPr>
              <p:cNvPr id="6" name="Freihandform: Form 5">
                <a:extLst>
                  <a:ext uri="{FF2B5EF4-FFF2-40B4-BE49-F238E27FC236}">
                    <a16:creationId xmlns:a16="http://schemas.microsoft.com/office/drawing/2014/main" id="{16449E48-E379-4644-3194-A5B222BA7403}"/>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7" name="Freihandform: Form 6">
                <a:extLst>
                  <a:ext uri="{FF2B5EF4-FFF2-40B4-BE49-F238E27FC236}">
                    <a16:creationId xmlns:a16="http://schemas.microsoft.com/office/drawing/2014/main" id="{00A5576D-B26B-79A4-543D-B5F4BE3DD735}"/>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0" name="Grafik 4">
                <a:extLst>
                  <a:ext uri="{FF2B5EF4-FFF2-40B4-BE49-F238E27FC236}">
                    <a16:creationId xmlns:a16="http://schemas.microsoft.com/office/drawing/2014/main" id="{93CAF46F-E32C-45E4-59C5-AA64AC528598}"/>
                  </a:ext>
                </a:extLst>
              </p:cNvPr>
              <p:cNvGrpSpPr/>
              <p:nvPr/>
            </p:nvGrpSpPr>
            <p:grpSpPr>
              <a:xfrm>
                <a:off x="5001672" y="3321167"/>
                <a:ext cx="1753552" cy="215950"/>
                <a:chOff x="5001672" y="3321167"/>
                <a:chExt cx="1753552" cy="215950"/>
              </a:xfrm>
              <a:grpFill/>
            </p:grpSpPr>
            <p:sp>
              <p:nvSpPr>
                <p:cNvPr id="11" name="Freihandform: Form 10">
                  <a:extLst>
                    <a:ext uri="{FF2B5EF4-FFF2-40B4-BE49-F238E27FC236}">
                      <a16:creationId xmlns:a16="http://schemas.microsoft.com/office/drawing/2014/main" id="{5C44DA27-E86A-2748-972D-35A78C6D8BF9}"/>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2" name="Freihandform: Form 11">
                  <a:extLst>
                    <a:ext uri="{FF2B5EF4-FFF2-40B4-BE49-F238E27FC236}">
                      <a16:creationId xmlns:a16="http://schemas.microsoft.com/office/drawing/2014/main" id="{EBBE4E55-9DAE-8298-50C8-B24909616CFD}"/>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0D104005-EFA1-0DF9-E196-BDDDAF662174}"/>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5CAC5ED7-ECCE-0EDF-68A0-CF35F319B03E}"/>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EFF9D72D-D3B3-A9B8-7506-DF492EF32A70}"/>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A865FA04-C62A-BADD-D08A-D4D74DB04DEC}"/>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1A4A4B5E-66E4-5278-CF16-2E3153C18052}"/>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0B747FE1-ACF9-BFCD-BA55-97F4443474BC}"/>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6AC16694-A38B-9FD7-9C8A-892C0C93D05C}"/>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F7E1305B-27C5-5BDE-DEF3-2E13294F68F3}"/>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5" name="Freihandform: Form 24">
                    <a:extLst>
                      <a:ext uri="{FF2B5EF4-FFF2-40B4-BE49-F238E27FC236}">
                        <a16:creationId xmlns:a16="http://schemas.microsoft.com/office/drawing/2014/main" id="{99816E79-97D2-66B3-8EDA-7AEA20791382}"/>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6" name="Freihandform: Form 25">
                    <a:extLst>
                      <a:ext uri="{FF2B5EF4-FFF2-40B4-BE49-F238E27FC236}">
                        <a16:creationId xmlns:a16="http://schemas.microsoft.com/office/drawing/2014/main" id="{8E3C8B0F-692C-2144-E0BD-0B26136B5604}"/>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30061839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 Inhalt (Orang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0065500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07988" y="727329"/>
            <a:ext cx="5543550" cy="492443"/>
          </a:xfrm>
        </p:spPr>
        <p:txBody>
          <a:bodyPr vert="horz"/>
          <a:lstStyle>
            <a:lvl1pPr rtl="0">
              <a:defRPr>
                <a:solidFill>
                  <a:schemeClr val="tx1"/>
                </a:solidFill>
              </a:defRPr>
            </a:lvl1pPr>
          </a:lstStyle>
          <a:p>
            <a:r>
              <a:rPr lang="en-US"/>
              <a:t>Headline, Biotif Bold, 32 pt.</a:t>
            </a:r>
          </a:p>
        </p:txBody>
      </p:sp>
      <p:sp>
        <p:nvSpPr>
          <p:cNvPr id="3" name="Freihandform: Form 2">
            <a:extLst>
              <a:ext uri="{FF2B5EF4-FFF2-40B4-BE49-F238E27FC236}">
                <a16:creationId xmlns:a16="http://schemas.microsoft.com/office/drawing/2014/main" id="{796517C7-9AFB-3BA5-30C4-24A3D3C667AC}"/>
              </a:ext>
            </a:extLst>
          </p:cNvPr>
          <p:cNvSpPr>
            <a:spLocks/>
          </p:cNvSpPr>
          <p:nvPr userDrawn="1"/>
        </p:nvSpPr>
        <p:spPr>
          <a:xfrm flipH="1">
            <a:off x="6527800" y="0"/>
            <a:ext cx="5664200" cy="6858000"/>
          </a:xfrm>
          <a:custGeom>
            <a:avLst/>
            <a:gdLst>
              <a:gd name="connsiteX0" fmla="*/ 3997569 w 5664200"/>
              <a:gd name="connsiteY0" fmla="*/ 0 h 6858000"/>
              <a:gd name="connsiteX1" fmla="*/ 0 w 5664200"/>
              <a:gd name="connsiteY1" fmla="*/ 0 h 6858000"/>
              <a:gd name="connsiteX2" fmla="*/ 0 w 5664200"/>
              <a:gd name="connsiteY2" fmla="*/ 6858000 h 6858000"/>
              <a:gd name="connsiteX3" fmla="*/ 3997569 w 5664200"/>
              <a:gd name="connsiteY3" fmla="*/ 6858000 h 6858000"/>
              <a:gd name="connsiteX4" fmla="*/ 5664200 w 566420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4200" h="6858000">
                <a:moveTo>
                  <a:pt x="3997569" y="0"/>
                </a:moveTo>
                <a:lnTo>
                  <a:pt x="0" y="0"/>
                </a:lnTo>
                <a:lnTo>
                  <a:pt x="0" y="6858000"/>
                </a:lnTo>
                <a:lnTo>
                  <a:pt x="3997569" y="6858000"/>
                </a:lnTo>
                <a:lnTo>
                  <a:pt x="5664200" y="342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4" name="Freihandform: Form 3">
            <a:extLst>
              <a:ext uri="{FF2B5EF4-FFF2-40B4-BE49-F238E27FC236}">
                <a16:creationId xmlns:a16="http://schemas.microsoft.com/office/drawing/2014/main" id="{B39D6C87-711D-4F7B-F4EF-32091DBAD3A1}"/>
              </a:ext>
            </a:extLst>
          </p:cNvPr>
          <p:cNvSpPr>
            <a:spLocks/>
          </p:cNvSpPr>
          <p:nvPr userDrawn="1"/>
        </p:nvSpPr>
        <p:spPr>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grpSp>
        <p:nvGrpSpPr>
          <p:cNvPr id="2" name="Grafik 4">
            <a:extLst>
              <a:ext uri="{FF2B5EF4-FFF2-40B4-BE49-F238E27FC236}">
                <a16:creationId xmlns:a16="http://schemas.microsoft.com/office/drawing/2014/main" id="{1729E836-15E9-E958-768E-0E93B6EA9888}"/>
              </a:ext>
            </a:extLst>
          </p:cNvPr>
          <p:cNvGrpSpPr>
            <a:grpSpLocks/>
          </p:cNvGrpSpPr>
          <p:nvPr userDrawn="1"/>
        </p:nvGrpSpPr>
        <p:grpSpPr>
          <a:xfrm>
            <a:off x="10097311" y="6403385"/>
            <a:ext cx="1686701" cy="134956"/>
            <a:chOff x="4745164" y="3321081"/>
            <a:chExt cx="2700051" cy="216036"/>
          </a:xfrm>
          <a:solidFill>
            <a:schemeClr val="bg1"/>
          </a:solidFill>
        </p:grpSpPr>
        <p:sp>
          <p:nvSpPr>
            <p:cNvPr id="5" name="Freihandform: Form 4">
              <a:extLst>
                <a:ext uri="{FF2B5EF4-FFF2-40B4-BE49-F238E27FC236}">
                  <a16:creationId xmlns:a16="http://schemas.microsoft.com/office/drawing/2014/main" id="{D93A2CBC-97F8-B14A-A27E-33ECF870CA35}"/>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ECCF2DB4-2DEA-58FF-3F71-389491289473}"/>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07A85C42-1FCC-351D-8B04-0388610B8312}"/>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B36BD4B6-4C9F-FC32-EC4B-27CA8E517F21}"/>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3E204B41-22B2-3BC6-6895-305476B6F13D}"/>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51200322-C319-B473-0249-CE3CB6673729}"/>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C0FE85A7-D835-EBE9-1DD6-C28F097FE442}"/>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5" name="Freihandform: Form 14">
                  <a:extLst>
                    <a:ext uri="{FF2B5EF4-FFF2-40B4-BE49-F238E27FC236}">
                      <a16:creationId xmlns:a16="http://schemas.microsoft.com/office/drawing/2014/main" id="{108E0A09-A4EF-BF4C-0ADC-D1270A034147}"/>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6" name="Grafik 4">
                  <a:extLst>
                    <a:ext uri="{FF2B5EF4-FFF2-40B4-BE49-F238E27FC236}">
                      <a16:creationId xmlns:a16="http://schemas.microsoft.com/office/drawing/2014/main" id="{D99789EE-4D7E-BF5D-7027-D26FCA1E0376}"/>
                    </a:ext>
                  </a:extLst>
                </p:cNvPr>
                <p:cNvGrpSpPr/>
                <p:nvPr/>
              </p:nvGrpSpPr>
              <p:grpSpPr>
                <a:xfrm>
                  <a:off x="5554979" y="3321167"/>
                  <a:ext cx="1200245" cy="215950"/>
                  <a:chOff x="5554979" y="3321167"/>
                  <a:chExt cx="1200245" cy="215950"/>
                </a:xfrm>
                <a:grpFill/>
              </p:grpSpPr>
              <p:sp>
                <p:nvSpPr>
                  <p:cNvPr id="17" name="Freihandform: Form 16">
                    <a:extLst>
                      <a:ext uri="{FF2B5EF4-FFF2-40B4-BE49-F238E27FC236}">
                        <a16:creationId xmlns:a16="http://schemas.microsoft.com/office/drawing/2014/main" id="{F53DB1FE-C6D2-BE5D-542A-FB96B95F27DA}"/>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E323A75B-B0C0-801D-66E2-DAE48A30A222}"/>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91CFAF10-2304-26AA-9920-73549E9664D7}"/>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4F51BD86-39E3-2078-E9A7-8757A960568B}"/>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1" name="Freihandform: Form 20">
                    <a:extLst>
                      <a:ext uri="{FF2B5EF4-FFF2-40B4-BE49-F238E27FC236}">
                        <a16:creationId xmlns:a16="http://schemas.microsoft.com/office/drawing/2014/main" id="{71CB99E9-E705-5C7D-6B16-8534E6EB3A09}"/>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A656764B-838E-5A8D-CE63-5F0DC632F75F}"/>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B7EE225B-D656-B230-CF62-9694F6C5BCEE}"/>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E5E956E4-C29C-B013-A667-B11EBF84BD7A}"/>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27" name="Inhaltsplatzhalter 26">
            <a:extLst>
              <a:ext uri="{FF2B5EF4-FFF2-40B4-BE49-F238E27FC236}">
                <a16:creationId xmlns:a16="http://schemas.microsoft.com/office/drawing/2014/main" id="{7268B0FA-E86E-EAAC-D71F-76DD76B0E343}"/>
              </a:ext>
            </a:extLst>
          </p:cNvPr>
          <p:cNvSpPr>
            <a:spLocks noGrp="1"/>
          </p:cNvSpPr>
          <p:nvPr>
            <p:ph sz="quarter" idx="10"/>
          </p:nvPr>
        </p:nvSpPr>
        <p:spPr>
          <a:xfrm>
            <a:off x="407988" y="1808163"/>
            <a:ext cx="5543550" cy="4141787"/>
          </a:xfrm>
        </p:spPr>
        <p:txBody>
          <a:bodyPr/>
          <a:lstStyle>
            <a:lvl1pPr rtl="0">
              <a:defRPr/>
            </a:lvl1pPr>
            <a:lvl2pPr rtl="0">
              <a:buClr>
                <a:schemeClr val="accent5"/>
              </a:buClr>
              <a:defRPr/>
            </a:lvl2pPr>
            <a:lvl3pPr rtl="0">
              <a:buClr>
                <a:schemeClr val="accent5"/>
              </a:buClr>
              <a:defRPr/>
            </a:lvl3pPr>
            <a:lvl4pPr rtl="0">
              <a:buClr>
                <a:schemeClr val="accent5"/>
              </a:buClr>
              <a:defRPr/>
            </a:lvl4pPr>
            <a:lvl5pPr rtl="0">
              <a:buClr>
                <a:schemeClr val="accent5"/>
              </a:buClr>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3879847533"/>
      </p:ext>
    </p:extLst>
  </p:cSld>
  <p:clrMapOvr>
    <a:masterClrMapping/>
  </p:clrMapOvr>
  <p:extLst>
    <p:ext uri="{DCECCB84-F9BA-43D5-87BE-67443E8EF086}">
      <p15:sldGuideLst xmlns:p15="http://schemas.microsoft.com/office/powerpoint/2012/main">
        <p15:guide id="2" pos="3749" userDrawn="1">
          <p15:clr>
            <a:srgbClr val="FBAE40"/>
          </p15:clr>
        </p15:guide>
        <p15:guide id="3" pos="3931" userDrawn="1">
          <p15:clr>
            <a:srgbClr val="FBAE40"/>
          </p15:clr>
        </p15:guide>
        <p15:guide id="4" pos="5586" userDrawn="1">
          <p15:clr>
            <a:srgbClr val="FBAE40"/>
          </p15:clr>
        </p15:guide>
        <p15:guide id="5" pos="5768" userDrawn="1">
          <p15:clr>
            <a:srgbClr val="FBAE40"/>
          </p15:clr>
        </p15:guide>
        <p15:guide id="6" pos="2094" userDrawn="1">
          <p15:clr>
            <a:srgbClr val="FBAE40"/>
          </p15:clr>
        </p15:guide>
        <p15:guide id="7" pos="1912" userDrawn="1">
          <p15:clr>
            <a:srgbClr val="FBAE40"/>
          </p15:clr>
        </p15:guide>
        <p15:guide id="8" orient="horz" pos="1139" userDrawn="1">
          <p15:clr>
            <a:srgbClr val="FBAE40"/>
          </p15:clr>
        </p15:guide>
        <p15:guide id="9" pos="4112"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 drei Text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011575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1808163"/>
            <a:ext cx="3600000"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4295775" y="1808163"/>
            <a:ext cx="3600450"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1" name="Textplatzhalter 13">
            <a:extLst>
              <a:ext uri="{FF2B5EF4-FFF2-40B4-BE49-F238E27FC236}">
                <a16:creationId xmlns:a16="http://schemas.microsoft.com/office/drawing/2014/main" id="{F8F8385B-358F-4AC8-A0D7-334BC3BE86CB}"/>
              </a:ext>
            </a:extLst>
          </p:cNvPr>
          <p:cNvSpPr>
            <a:spLocks noGrp="1"/>
          </p:cNvSpPr>
          <p:nvPr>
            <p:ph type="body" sz="quarter" idx="12"/>
          </p:nvPr>
        </p:nvSpPr>
        <p:spPr>
          <a:xfrm>
            <a:off x="8184012" y="1808163"/>
            <a:ext cx="3600450"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2014094052"/>
      </p:ext>
    </p:extLst>
  </p:cSld>
  <p:clrMapOvr>
    <a:masterClrMapping/>
  </p:clrMapOvr>
  <p:extLst>
    <p:ext uri="{DCECCB84-F9BA-43D5-87BE-67443E8EF086}">
      <p15:sldGuideLst xmlns:p15="http://schemas.microsoft.com/office/powerpoint/2012/main">
        <p15:guide id="4" pos="4974" userDrawn="1">
          <p15:clr>
            <a:srgbClr val="FBAE40"/>
          </p15:clr>
        </p15:guide>
        <p15:guide id="5" pos="5155" userDrawn="1">
          <p15:clr>
            <a:srgbClr val="FBAE40"/>
          </p15:clr>
        </p15:guide>
        <p15:guide id="6" pos="2706" userDrawn="1">
          <p15:clr>
            <a:srgbClr val="FBAE40"/>
          </p15:clr>
        </p15:guide>
        <p15:guide id="7" pos="2525" userDrawn="1">
          <p15:clr>
            <a:srgbClr val="FBAE40"/>
          </p15:clr>
        </p15:guide>
        <p15:guide id="8" orient="horz" pos="1139"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 vier Text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8397359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1808163"/>
            <a:ext cx="5543550" cy="1908000"/>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6240464" y="1808163"/>
            <a:ext cx="5543550" cy="1908000"/>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407988" y="4041950"/>
            <a:ext cx="5543550" cy="1908000"/>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6240464" y="4041950"/>
            <a:ext cx="5543550" cy="1908000"/>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2413211288"/>
      </p:ext>
    </p:extLst>
  </p:cSld>
  <p:clrMapOvr>
    <a:masterClrMapping/>
  </p:clrMapOvr>
  <p:extLst>
    <p:ext uri="{DCECCB84-F9BA-43D5-87BE-67443E8EF086}">
      <p15:sldGuideLst xmlns:p15="http://schemas.microsoft.com/office/powerpoint/2012/main">
        <p15:guide id="2" pos="3749">
          <p15:clr>
            <a:srgbClr val="FBAE40"/>
          </p15:clr>
        </p15:guide>
        <p15:guide id="3" pos="3931">
          <p15:clr>
            <a:srgbClr val="FBAE40"/>
          </p15:clr>
        </p15:guide>
        <p15:guide id="4" pos="5586">
          <p15:clr>
            <a:srgbClr val="FBAE40"/>
          </p15:clr>
        </p15:guide>
        <p15:guide id="5" pos="5768">
          <p15:clr>
            <a:srgbClr val="FBAE40"/>
          </p15:clr>
        </p15:guide>
        <p15:guide id="6" pos="2094">
          <p15:clr>
            <a:srgbClr val="FBAE40"/>
          </p15:clr>
        </p15:guide>
        <p15:guide id="7" pos="1912">
          <p15:clr>
            <a:srgbClr val="FBAE40"/>
          </p15:clr>
        </p15:guide>
        <p15:guide id="8" orient="horz" pos="1139" userDrawn="1">
          <p15:clr>
            <a:srgbClr val="FBAE40"/>
          </p15:clr>
        </p15:guide>
        <p15:guide id="9" orient="horz" pos="2341" userDrawn="1">
          <p15:clr>
            <a:srgbClr val="FBAE40"/>
          </p15:clr>
        </p15:guide>
        <p15:guide id="10" orient="horz" pos="2546"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mit vollflächigen Bi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A3D423-2075-4399-BFCB-8C54284FFD20}"/>
              </a:ext>
            </a:extLst>
          </p:cNvPr>
          <p:cNvGraphicFramePr>
            <a:graphicFrameLocks noChangeAspect="1"/>
          </p:cNvGraphicFramePr>
          <p:nvPr userDrawn="1">
            <p:custDataLst>
              <p:tags r:id="rId1"/>
            </p:custDataLst>
            <p:extLst>
              <p:ext uri="{D42A27DB-BD31-4B8C-83A1-F6EECF244321}">
                <p14:modId xmlns:p14="http://schemas.microsoft.com/office/powerpoint/2010/main" val="25588973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4" name="Objekt 3" hidden="1">
                        <a:extLst>
                          <a:ext uri="{FF2B5EF4-FFF2-40B4-BE49-F238E27FC236}">
                            <a16:creationId xmlns:a16="http://schemas.microsoft.com/office/drawing/2014/main" id="{E0A3D423-2075-4399-BFCB-8C54284FFD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86FA1971-3F85-4C6A-8EA2-67CFFDE5FF54}"/>
              </a:ext>
            </a:extLst>
          </p:cNvPr>
          <p:cNvSpPr>
            <a:spLocks noGrp="1"/>
          </p:cNvSpPr>
          <p:nvPr>
            <p:ph type="pic" sz="quarter" idx="10"/>
          </p:nvPr>
        </p:nvSpPr>
        <p:spPr>
          <a:xfrm>
            <a:off x="0" y="0"/>
            <a:ext cx="12192000" cy="6858000"/>
          </a:xfrm>
          <a:solidFill>
            <a:schemeClr val="bg2"/>
          </a:solidFill>
        </p:spPr>
        <p:txBody>
          <a:bodyPr/>
          <a:lstStyle>
            <a:lvl1pPr rtl="0">
              <a:defRPr/>
            </a:lvl1pPr>
          </a:lstStyle>
          <a:p>
            <a:r>
              <a:rPr lang="en-US"/>
              <a:t>Bild durch Klicken auf Symbol hinzufügen</a:t>
            </a:r>
          </a:p>
        </p:txBody>
      </p:sp>
      <p:sp>
        <p:nvSpPr>
          <p:cNvPr id="2" name="Titel 1">
            <a:extLst>
              <a:ext uri="{FF2B5EF4-FFF2-40B4-BE49-F238E27FC236}">
                <a16:creationId xmlns:a16="http://schemas.microsoft.com/office/drawing/2014/main" id="{4B698BC3-2425-477D-9CF4-5CBC2F99A0F1}"/>
              </a:ext>
            </a:extLst>
          </p:cNvPr>
          <p:cNvSpPr>
            <a:spLocks noGrp="1"/>
          </p:cNvSpPr>
          <p:nvPr>
            <p:ph type="title" hasCustomPrompt="1"/>
          </p:nvPr>
        </p:nvSpPr>
        <p:spPr>
          <a:xfrm>
            <a:off x="407987" y="2545417"/>
            <a:ext cx="11379200" cy="2215991"/>
          </a:xfrm>
        </p:spPr>
        <p:txBody>
          <a:bodyPr vert="horz"/>
          <a:lstStyle>
            <a:lvl1pPr rtl="0">
              <a:defRPr sz="7200">
                <a:solidFill>
                  <a:schemeClr val="bg1"/>
                </a:solidFill>
              </a:defRPr>
            </a:lvl1pPr>
          </a:lstStyle>
          <a:p>
            <a:r>
              <a:rPr lang="en-US"/>
              <a:t>Headline, </a:t>
            </a:r>
            <a:br>
              <a:rPr lang="en-US"/>
            </a:br>
            <a:r>
              <a:rPr lang="en-US"/>
              <a:t>Biotif Bold, 72 pt.</a:t>
            </a:r>
          </a:p>
        </p:txBody>
      </p:sp>
      <p:sp>
        <p:nvSpPr>
          <p:cNvPr id="5" name="Textplatzhalter 4">
            <a:extLst>
              <a:ext uri="{FF2B5EF4-FFF2-40B4-BE49-F238E27FC236}">
                <a16:creationId xmlns:a16="http://schemas.microsoft.com/office/drawing/2014/main" id="{F02C4F92-0BA7-0139-CF2E-36BFF974A0AA}"/>
              </a:ext>
            </a:extLst>
          </p:cNvPr>
          <p:cNvSpPr>
            <a:spLocks noGrp="1"/>
          </p:cNvSpPr>
          <p:nvPr>
            <p:ph type="body" sz="quarter" idx="11" hasCustomPrompt="1"/>
          </p:nvPr>
        </p:nvSpPr>
        <p:spPr>
          <a:xfrm>
            <a:off x="407988" y="4941043"/>
            <a:ext cx="11379200" cy="492443"/>
          </a:xfrm>
        </p:spPr>
        <p:txBody>
          <a:bodyPr>
            <a:spAutoFit/>
          </a:bodyPr>
          <a:lstStyle>
            <a:lvl1pPr rtl="0">
              <a:defRPr sz="3200">
                <a:solidFill>
                  <a:schemeClr val="bg1"/>
                </a:solidFill>
              </a:defRPr>
            </a:lvl1pPr>
          </a:lstStyle>
          <a:p>
            <a:pPr lvl="0"/>
            <a:r>
              <a:rPr lang="en-US"/>
              <a:t>Subtitle, Biotif Book, 32 pt</a:t>
            </a:r>
          </a:p>
        </p:txBody>
      </p:sp>
    </p:spTree>
    <p:extLst>
      <p:ext uri="{BB962C8B-B14F-4D97-AF65-F5344CB8AC3E}">
        <p14:creationId xmlns:p14="http://schemas.microsoft.com/office/powerpoint/2010/main" val="26359330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 mit Bild 2/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A3D423-2075-4399-BFCB-8C54284FFD20}"/>
              </a:ext>
            </a:extLst>
          </p:cNvPr>
          <p:cNvGraphicFramePr>
            <a:graphicFrameLocks noChangeAspect="1"/>
          </p:cNvGraphicFramePr>
          <p:nvPr userDrawn="1">
            <p:custDataLst>
              <p:tags r:id="rId1"/>
            </p:custDataLst>
            <p:extLst>
              <p:ext uri="{D42A27DB-BD31-4B8C-83A1-F6EECF244321}">
                <p14:modId xmlns:p14="http://schemas.microsoft.com/office/powerpoint/2010/main" val="36499617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4" name="Objekt 3" hidden="1">
                        <a:extLst>
                          <a:ext uri="{FF2B5EF4-FFF2-40B4-BE49-F238E27FC236}">
                            <a16:creationId xmlns:a16="http://schemas.microsoft.com/office/drawing/2014/main" id="{E0A3D423-2075-4399-BFCB-8C54284FFD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86FA1971-3F85-4C6A-8EA2-67CFFDE5FF54}"/>
              </a:ext>
            </a:extLst>
          </p:cNvPr>
          <p:cNvSpPr>
            <a:spLocks noGrp="1"/>
          </p:cNvSpPr>
          <p:nvPr>
            <p:ph type="pic" sz="quarter" idx="10"/>
          </p:nvPr>
        </p:nvSpPr>
        <p:spPr>
          <a:xfrm>
            <a:off x="0" y="0"/>
            <a:ext cx="7896225" cy="6858000"/>
          </a:xfrm>
          <a:solidFill>
            <a:schemeClr val="bg2"/>
          </a:solidFill>
        </p:spPr>
        <p:txBody>
          <a:bodyPr/>
          <a:lstStyle>
            <a:lvl1pPr rtl="0">
              <a:defRPr/>
            </a:lvl1pPr>
          </a:lstStyle>
          <a:p>
            <a:r>
              <a:rPr lang="en-US"/>
              <a:t>Bild durch Klicken auf Symbol hinzufügen</a:t>
            </a:r>
          </a:p>
        </p:txBody>
      </p:sp>
      <p:sp>
        <p:nvSpPr>
          <p:cNvPr id="2" name="Titel 1">
            <a:extLst>
              <a:ext uri="{FF2B5EF4-FFF2-40B4-BE49-F238E27FC236}">
                <a16:creationId xmlns:a16="http://schemas.microsoft.com/office/drawing/2014/main" id="{4B698BC3-2425-477D-9CF4-5CBC2F99A0F1}"/>
              </a:ext>
            </a:extLst>
          </p:cNvPr>
          <p:cNvSpPr>
            <a:spLocks noGrp="1"/>
          </p:cNvSpPr>
          <p:nvPr>
            <p:ph type="title" hasCustomPrompt="1"/>
          </p:nvPr>
        </p:nvSpPr>
        <p:spPr>
          <a:xfrm>
            <a:off x="8183563" y="3776524"/>
            <a:ext cx="3600450" cy="984885"/>
          </a:xfrm>
        </p:spPr>
        <p:txBody>
          <a:bodyPr vert="horz"/>
          <a:lstStyle>
            <a:lvl1pPr rtl="0">
              <a:defRPr sz="3200"/>
            </a:lvl1pPr>
          </a:lstStyle>
          <a:p>
            <a:r>
              <a:rPr lang="en-US"/>
              <a:t>Headline, </a:t>
            </a:r>
            <a:br>
              <a:rPr lang="en-US"/>
            </a:br>
            <a:r>
              <a:rPr lang="en-US"/>
              <a:t>Biotif Bold, 32 pt.</a:t>
            </a:r>
          </a:p>
        </p:txBody>
      </p:sp>
      <p:sp>
        <p:nvSpPr>
          <p:cNvPr id="12" name="Textplatzhalter 11">
            <a:extLst>
              <a:ext uri="{FF2B5EF4-FFF2-40B4-BE49-F238E27FC236}">
                <a16:creationId xmlns:a16="http://schemas.microsoft.com/office/drawing/2014/main" id="{79546521-C513-4743-B6DA-89E4B03CCB14}"/>
              </a:ext>
            </a:extLst>
          </p:cNvPr>
          <p:cNvSpPr>
            <a:spLocks noGrp="1"/>
          </p:cNvSpPr>
          <p:nvPr>
            <p:ph type="body" sz="quarter" idx="11" hasCustomPrompt="1"/>
          </p:nvPr>
        </p:nvSpPr>
        <p:spPr>
          <a:xfrm>
            <a:off x="8183564" y="5048250"/>
            <a:ext cx="3600450" cy="276999"/>
          </a:xfrm>
        </p:spPr>
        <p:txBody>
          <a:bodyPr>
            <a:noAutofit/>
          </a:bodyPr>
          <a:lstStyle>
            <a:lvl1pPr rtl="0">
              <a:defRPr sz="1800" b="0"/>
            </a:lvl1pPr>
          </a:lstStyle>
          <a:p>
            <a:pPr lvl="0"/>
            <a:r>
              <a:rPr lang="en-US"/>
              <a:t>Subtitle, Biotif Book, 18 pt</a:t>
            </a:r>
          </a:p>
        </p:txBody>
      </p:sp>
    </p:spTree>
    <p:extLst>
      <p:ext uri="{BB962C8B-B14F-4D97-AF65-F5344CB8AC3E}">
        <p14:creationId xmlns:p14="http://schemas.microsoft.com/office/powerpoint/2010/main" val="2555300332"/>
      </p:ext>
    </p:extLst>
  </p:cSld>
  <p:clrMapOvr>
    <a:masterClrMapping/>
  </p:clrMapOvr>
  <p:extLst>
    <p:ext uri="{DCECCB84-F9BA-43D5-87BE-67443E8EF086}">
      <p15:sldGuideLst xmlns:p15="http://schemas.microsoft.com/office/powerpoint/2012/main">
        <p15:guide id="2" pos="5155" userDrawn="1">
          <p15:clr>
            <a:srgbClr val="FBAE40"/>
          </p15:clr>
        </p15:guide>
        <p15:guide id="3" pos="4974"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 + Text + Bild 2/3">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7227495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8183562" y="234887"/>
            <a:ext cx="3603623" cy="984885"/>
          </a:xfrm>
        </p:spPr>
        <p:txBody>
          <a:bodyPr vert="horz"/>
          <a:lstStyle>
            <a:lvl1pPr rtl="0">
              <a:defRPr/>
            </a:lvl1pPr>
          </a:lstStyle>
          <a:p>
            <a:r>
              <a:rPr lang="en-US"/>
              <a:t>Headline, Biotif Bold, 32 pt.</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8182452" y="1808163"/>
            <a:ext cx="3601562"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4" name="Bildplatzhalter 3">
            <a:extLst>
              <a:ext uri="{FF2B5EF4-FFF2-40B4-BE49-F238E27FC236}">
                <a16:creationId xmlns:a16="http://schemas.microsoft.com/office/drawing/2014/main" id="{45E08C25-30FC-435E-AB4D-3D73B1BBE72E}"/>
              </a:ext>
            </a:extLst>
          </p:cNvPr>
          <p:cNvSpPr>
            <a:spLocks noGrp="1"/>
          </p:cNvSpPr>
          <p:nvPr>
            <p:ph type="pic" sz="quarter" idx="12"/>
          </p:nvPr>
        </p:nvSpPr>
        <p:spPr>
          <a:xfrm>
            <a:off x="-1" y="0"/>
            <a:ext cx="7896225" cy="6858000"/>
          </a:xfrm>
          <a:solidFill>
            <a:schemeClr val="bg2"/>
          </a:solidFill>
        </p:spPr>
        <p:txBody>
          <a:bodyPr/>
          <a:lstStyle>
            <a:lvl1pPr rtl="0">
              <a:defRPr/>
            </a:lvl1pPr>
          </a:lstStyle>
          <a:p>
            <a:r>
              <a:rPr lang="en-US"/>
              <a:t>Bild durch Klicken auf Symbol hinzufügen</a:t>
            </a:r>
          </a:p>
        </p:txBody>
      </p:sp>
    </p:spTree>
    <p:extLst>
      <p:ext uri="{BB962C8B-B14F-4D97-AF65-F5344CB8AC3E}">
        <p14:creationId xmlns:p14="http://schemas.microsoft.com/office/powerpoint/2010/main" val="3223573811"/>
      </p:ext>
    </p:extLst>
  </p:cSld>
  <p:clrMapOvr>
    <a:masterClrMapping/>
  </p:clrMapOvr>
  <p:extLst>
    <p:ext uri="{DCECCB84-F9BA-43D5-87BE-67443E8EF086}">
      <p15:sldGuideLst xmlns:p15="http://schemas.microsoft.com/office/powerpoint/2012/main">
        <p15:guide id="4" pos="5155" userDrawn="1">
          <p15:clr>
            <a:srgbClr val="FBAE40"/>
          </p15:clr>
        </p15:guide>
        <p15:guide id="5" pos="4974" userDrawn="1">
          <p15:clr>
            <a:srgbClr val="FBAE40"/>
          </p15:clr>
        </p15:guide>
        <p15:guide id="8" orient="horz" pos="1139"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mit Bild 1/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A3D423-2075-4399-BFCB-8C54284FFD20}"/>
              </a:ext>
            </a:extLst>
          </p:cNvPr>
          <p:cNvGraphicFramePr>
            <a:graphicFrameLocks noChangeAspect="1"/>
          </p:cNvGraphicFramePr>
          <p:nvPr userDrawn="1">
            <p:custDataLst>
              <p:tags r:id="rId1"/>
            </p:custDataLst>
            <p:extLst>
              <p:ext uri="{D42A27DB-BD31-4B8C-83A1-F6EECF244321}">
                <p14:modId xmlns:p14="http://schemas.microsoft.com/office/powerpoint/2010/main" val="2202259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4" name="Objekt 3" hidden="1">
                        <a:extLst>
                          <a:ext uri="{FF2B5EF4-FFF2-40B4-BE49-F238E27FC236}">
                            <a16:creationId xmlns:a16="http://schemas.microsoft.com/office/drawing/2014/main" id="{E0A3D423-2075-4399-BFCB-8C54284FFD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86FA1971-3F85-4C6A-8EA2-67CFFDE5FF54}"/>
              </a:ext>
            </a:extLst>
          </p:cNvPr>
          <p:cNvSpPr>
            <a:spLocks noGrp="1"/>
          </p:cNvSpPr>
          <p:nvPr>
            <p:ph type="pic" sz="quarter" idx="10"/>
          </p:nvPr>
        </p:nvSpPr>
        <p:spPr>
          <a:xfrm>
            <a:off x="1" y="0"/>
            <a:ext cx="5951537" cy="6858000"/>
          </a:xfrm>
          <a:solidFill>
            <a:schemeClr val="bg2"/>
          </a:solidFill>
        </p:spPr>
        <p:txBody>
          <a:bodyPr/>
          <a:lstStyle>
            <a:lvl1pPr rtl="0">
              <a:defRPr/>
            </a:lvl1pPr>
          </a:lstStyle>
          <a:p>
            <a:r>
              <a:rPr lang="en-US"/>
              <a:t>Bild durch Klicken auf Symbol hinzufügen</a:t>
            </a:r>
          </a:p>
        </p:txBody>
      </p:sp>
      <p:sp>
        <p:nvSpPr>
          <p:cNvPr id="2" name="Titel 1">
            <a:extLst>
              <a:ext uri="{FF2B5EF4-FFF2-40B4-BE49-F238E27FC236}">
                <a16:creationId xmlns:a16="http://schemas.microsoft.com/office/drawing/2014/main" id="{4B698BC3-2425-477D-9CF4-5CBC2F99A0F1}"/>
              </a:ext>
            </a:extLst>
          </p:cNvPr>
          <p:cNvSpPr>
            <a:spLocks noGrp="1"/>
          </p:cNvSpPr>
          <p:nvPr>
            <p:ph type="title" hasCustomPrompt="1"/>
          </p:nvPr>
        </p:nvSpPr>
        <p:spPr>
          <a:xfrm>
            <a:off x="6240464" y="3776524"/>
            <a:ext cx="5543549" cy="984885"/>
          </a:xfrm>
        </p:spPr>
        <p:txBody>
          <a:bodyPr vert="horz"/>
          <a:lstStyle>
            <a:lvl1pPr rtl="0">
              <a:defRPr sz="3200"/>
            </a:lvl1pPr>
          </a:lstStyle>
          <a:p>
            <a:r>
              <a:rPr lang="en-US"/>
              <a:t>Headline, </a:t>
            </a:r>
            <a:br>
              <a:rPr lang="en-US"/>
            </a:br>
            <a:r>
              <a:rPr lang="en-US"/>
              <a:t>Biotif Bold, 32 pt.</a:t>
            </a:r>
          </a:p>
        </p:txBody>
      </p:sp>
      <p:sp>
        <p:nvSpPr>
          <p:cNvPr id="12" name="Textplatzhalter 11">
            <a:extLst>
              <a:ext uri="{FF2B5EF4-FFF2-40B4-BE49-F238E27FC236}">
                <a16:creationId xmlns:a16="http://schemas.microsoft.com/office/drawing/2014/main" id="{79546521-C513-4743-B6DA-89E4B03CCB14}"/>
              </a:ext>
            </a:extLst>
          </p:cNvPr>
          <p:cNvSpPr>
            <a:spLocks noGrp="1"/>
          </p:cNvSpPr>
          <p:nvPr>
            <p:ph type="body" sz="quarter" idx="11" hasCustomPrompt="1"/>
          </p:nvPr>
        </p:nvSpPr>
        <p:spPr>
          <a:xfrm>
            <a:off x="6240465" y="5048250"/>
            <a:ext cx="5543549" cy="276999"/>
          </a:xfrm>
        </p:spPr>
        <p:txBody>
          <a:bodyPr>
            <a:noAutofit/>
          </a:bodyPr>
          <a:lstStyle>
            <a:lvl1pPr rtl="0">
              <a:defRPr sz="1800" b="0"/>
            </a:lvl1pPr>
          </a:lstStyle>
          <a:p>
            <a:pPr lvl="0"/>
            <a:r>
              <a:rPr lang="en-US"/>
              <a:t>Subtitle, Biotif Book, 18 pt</a:t>
            </a:r>
          </a:p>
        </p:txBody>
      </p:sp>
    </p:spTree>
    <p:extLst>
      <p:ext uri="{BB962C8B-B14F-4D97-AF65-F5344CB8AC3E}">
        <p14:creationId xmlns:p14="http://schemas.microsoft.com/office/powerpoint/2010/main" val="913004989"/>
      </p:ext>
    </p:extLst>
  </p:cSld>
  <p:clrMapOvr>
    <a:masterClrMapping/>
  </p:clrMapOvr>
  <p:extLst>
    <p:ext uri="{DCECCB84-F9BA-43D5-87BE-67443E8EF086}">
      <p15:sldGuideLst xmlns:p15="http://schemas.microsoft.com/office/powerpoint/2012/main">
        <p15:guide id="2" pos="3749" userDrawn="1">
          <p15:clr>
            <a:srgbClr val="FBAE40"/>
          </p15:clr>
        </p15:guide>
        <p15:guide id="3" pos="3931"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el + Text + Bild 1/2">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1035290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6240464" y="727329"/>
            <a:ext cx="5546722" cy="492443"/>
          </a:xfrm>
        </p:spPr>
        <p:txBody>
          <a:bodyPr vert="horz"/>
          <a:lstStyle>
            <a:lvl1pPr rtl="0">
              <a:defRPr/>
            </a:lvl1pPr>
          </a:lstStyle>
          <a:p>
            <a:r>
              <a:rPr lang="en-US"/>
              <a:t>Headline, Biotif Bold, 32 pt.</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6240464" y="1808163"/>
            <a:ext cx="5543550"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4" name="Bildplatzhalter 3">
            <a:extLst>
              <a:ext uri="{FF2B5EF4-FFF2-40B4-BE49-F238E27FC236}">
                <a16:creationId xmlns:a16="http://schemas.microsoft.com/office/drawing/2014/main" id="{45E08C25-30FC-435E-AB4D-3D73B1BBE72E}"/>
              </a:ext>
            </a:extLst>
          </p:cNvPr>
          <p:cNvSpPr>
            <a:spLocks noGrp="1"/>
          </p:cNvSpPr>
          <p:nvPr>
            <p:ph type="pic" sz="quarter" idx="12"/>
          </p:nvPr>
        </p:nvSpPr>
        <p:spPr>
          <a:xfrm>
            <a:off x="0" y="0"/>
            <a:ext cx="5951538" cy="6858000"/>
          </a:xfrm>
          <a:solidFill>
            <a:schemeClr val="bg2"/>
          </a:solidFill>
        </p:spPr>
        <p:txBody>
          <a:bodyPr/>
          <a:lstStyle>
            <a:lvl1pPr rtl="0">
              <a:defRPr/>
            </a:lvl1pPr>
          </a:lstStyle>
          <a:p>
            <a:r>
              <a:rPr lang="en-US"/>
              <a:t>Bild durch Klicken auf Symbol hinzufügen</a:t>
            </a:r>
          </a:p>
        </p:txBody>
      </p:sp>
    </p:spTree>
    <p:extLst>
      <p:ext uri="{BB962C8B-B14F-4D97-AF65-F5344CB8AC3E}">
        <p14:creationId xmlns:p14="http://schemas.microsoft.com/office/powerpoint/2010/main" val="613779831"/>
      </p:ext>
    </p:extLst>
  </p:cSld>
  <p:clrMapOvr>
    <a:masterClrMapping/>
  </p:clrMapOvr>
  <p:extLst>
    <p:ext uri="{DCECCB84-F9BA-43D5-87BE-67443E8EF086}">
      <p15:sldGuideLst xmlns:p15="http://schemas.microsoft.com/office/powerpoint/2012/main">
        <p15:guide id="2" pos="3749" userDrawn="1">
          <p15:clr>
            <a:srgbClr val="FBAE40"/>
          </p15:clr>
        </p15:guide>
        <p15:guide id="3" pos="3931" userDrawn="1">
          <p15:clr>
            <a:srgbClr val="FBAE40"/>
          </p15:clr>
        </p15:guide>
        <p15:guide id="4" pos="5586" userDrawn="1">
          <p15:clr>
            <a:srgbClr val="FBAE40"/>
          </p15:clr>
        </p15:guide>
        <p15:guide id="5" pos="5768" userDrawn="1">
          <p15:clr>
            <a:srgbClr val="FBAE40"/>
          </p15:clr>
        </p15:guide>
        <p15:guide id="6" pos="2094" userDrawn="1">
          <p15:clr>
            <a:srgbClr val="FBAE40"/>
          </p15:clr>
        </p15:guide>
        <p15:guide id="7" pos="1912" userDrawn="1">
          <p15:clr>
            <a:srgbClr val="FBAE40"/>
          </p15:clr>
        </p15:guide>
        <p15:guide id="8" orient="horz" pos="1139"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el mit Bild 1/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A3D423-2075-4399-BFCB-8C54284FFD20}"/>
              </a:ext>
            </a:extLst>
          </p:cNvPr>
          <p:cNvGraphicFramePr>
            <a:graphicFrameLocks noChangeAspect="1"/>
          </p:cNvGraphicFramePr>
          <p:nvPr userDrawn="1">
            <p:custDataLst>
              <p:tags r:id="rId1"/>
            </p:custDataLst>
            <p:extLst>
              <p:ext uri="{D42A27DB-BD31-4B8C-83A1-F6EECF244321}">
                <p14:modId xmlns:p14="http://schemas.microsoft.com/office/powerpoint/2010/main" val="37669722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4" name="Objekt 3" hidden="1">
                        <a:extLst>
                          <a:ext uri="{FF2B5EF4-FFF2-40B4-BE49-F238E27FC236}">
                            <a16:creationId xmlns:a16="http://schemas.microsoft.com/office/drawing/2014/main" id="{E0A3D423-2075-4399-BFCB-8C54284FFD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86FA1971-3F85-4C6A-8EA2-67CFFDE5FF54}"/>
              </a:ext>
            </a:extLst>
          </p:cNvPr>
          <p:cNvSpPr>
            <a:spLocks noGrp="1"/>
          </p:cNvSpPr>
          <p:nvPr>
            <p:ph type="pic" sz="quarter" idx="10"/>
          </p:nvPr>
        </p:nvSpPr>
        <p:spPr>
          <a:xfrm>
            <a:off x="1" y="0"/>
            <a:ext cx="4008437" cy="6858000"/>
          </a:xfrm>
          <a:solidFill>
            <a:schemeClr val="bg2"/>
          </a:solidFill>
        </p:spPr>
        <p:txBody>
          <a:bodyPr/>
          <a:lstStyle>
            <a:lvl1pPr rtl="0">
              <a:defRPr/>
            </a:lvl1pPr>
          </a:lstStyle>
          <a:p>
            <a:r>
              <a:rPr lang="en-US"/>
              <a:t>Bild durch Klicken auf Symbol hinzufügen</a:t>
            </a:r>
          </a:p>
        </p:txBody>
      </p:sp>
      <p:sp>
        <p:nvSpPr>
          <p:cNvPr id="2" name="Titel 1">
            <a:extLst>
              <a:ext uri="{FF2B5EF4-FFF2-40B4-BE49-F238E27FC236}">
                <a16:creationId xmlns:a16="http://schemas.microsoft.com/office/drawing/2014/main" id="{4B698BC3-2425-477D-9CF4-5CBC2F99A0F1}"/>
              </a:ext>
            </a:extLst>
          </p:cNvPr>
          <p:cNvSpPr>
            <a:spLocks noGrp="1"/>
          </p:cNvSpPr>
          <p:nvPr>
            <p:ph type="title" hasCustomPrompt="1"/>
          </p:nvPr>
        </p:nvSpPr>
        <p:spPr>
          <a:xfrm>
            <a:off x="4295776" y="3776524"/>
            <a:ext cx="7488238" cy="984885"/>
          </a:xfrm>
        </p:spPr>
        <p:txBody>
          <a:bodyPr vert="horz"/>
          <a:lstStyle>
            <a:lvl1pPr rtl="0">
              <a:defRPr sz="3200"/>
            </a:lvl1pPr>
          </a:lstStyle>
          <a:p>
            <a:r>
              <a:rPr lang="en-US"/>
              <a:t>Headline, </a:t>
            </a:r>
            <a:br>
              <a:rPr lang="en-US"/>
            </a:br>
            <a:r>
              <a:rPr lang="en-US"/>
              <a:t>Biotif Bold, 32 pt.</a:t>
            </a:r>
          </a:p>
        </p:txBody>
      </p:sp>
      <p:sp>
        <p:nvSpPr>
          <p:cNvPr id="12" name="Textplatzhalter 11">
            <a:extLst>
              <a:ext uri="{FF2B5EF4-FFF2-40B4-BE49-F238E27FC236}">
                <a16:creationId xmlns:a16="http://schemas.microsoft.com/office/drawing/2014/main" id="{79546521-C513-4743-B6DA-89E4B03CCB14}"/>
              </a:ext>
            </a:extLst>
          </p:cNvPr>
          <p:cNvSpPr>
            <a:spLocks noGrp="1"/>
          </p:cNvSpPr>
          <p:nvPr>
            <p:ph type="body" sz="quarter" idx="11" hasCustomPrompt="1"/>
          </p:nvPr>
        </p:nvSpPr>
        <p:spPr>
          <a:xfrm>
            <a:off x="4295777" y="5048250"/>
            <a:ext cx="7488238" cy="276999"/>
          </a:xfrm>
        </p:spPr>
        <p:txBody>
          <a:bodyPr>
            <a:noAutofit/>
          </a:bodyPr>
          <a:lstStyle>
            <a:lvl1pPr rtl="0">
              <a:defRPr sz="1800" b="0"/>
            </a:lvl1pPr>
          </a:lstStyle>
          <a:p>
            <a:pPr lvl="0"/>
            <a:r>
              <a:rPr lang="en-US"/>
              <a:t>Subtitle, Biotif Book, 18 pt</a:t>
            </a:r>
          </a:p>
        </p:txBody>
      </p:sp>
    </p:spTree>
    <p:extLst>
      <p:ext uri="{BB962C8B-B14F-4D97-AF65-F5344CB8AC3E}">
        <p14:creationId xmlns:p14="http://schemas.microsoft.com/office/powerpoint/2010/main" val="2395231427"/>
      </p:ext>
    </p:extLst>
  </p:cSld>
  <p:clrMapOvr>
    <a:masterClrMapping/>
  </p:clrMapOvr>
  <p:extLst>
    <p:ext uri="{DCECCB84-F9BA-43D5-87BE-67443E8EF086}">
      <p15:sldGuideLst xmlns:p15="http://schemas.microsoft.com/office/powerpoint/2012/main">
        <p15:guide id="2" pos="2525" userDrawn="1">
          <p15:clr>
            <a:srgbClr val="FBAE40"/>
          </p15:clr>
        </p15:guide>
        <p15:guide id="3" pos="2706"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 + Text + Bild 1/3">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9220638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296225" y="727329"/>
            <a:ext cx="7490961" cy="492443"/>
          </a:xfrm>
        </p:spPr>
        <p:txBody>
          <a:bodyPr vert="horz"/>
          <a:lstStyle>
            <a:lvl1pPr rtl="0">
              <a:defRPr/>
            </a:lvl1pPr>
          </a:lstStyle>
          <a:p>
            <a:r>
              <a:rPr lang="en-US"/>
              <a:t>Headline, Biotif Bold, 32 pt.</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4297337" y="1808163"/>
            <a:ext cx="7486677"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4" name="Bildplatzhalter 3">
            <a:extLst>
              <a:ext uri="{FF2B5EF4-FFF2-40B4-BE49-F238E27FC236}">
                <a16:creationId xmlns:a16="http://schemas.microsoft.com/office/drawing/2014/main" id="{45E08C25-30FC-435E-AB4D-3D73B1BBE72E}"/>
              </a:ext>
            </a:extLst>
          </p:cNvPr>
          <p:cNvSpPr>
            <a:spLocks noGrp="1"/>
          </p:cNvSpPr>
          <p:nvPr>
            <p:ph type="pic" sz="quarter" idx="12"/>
          </p:nvPr>
        </p:nvSpPr>
        <p:spPr>
          <a:xfrm>
            <a:off x="0" y="0"/>
            <a:ext cx="4008438" cy="6858000"/>
          </a:xfrm>
          <a:solidFill>
            <a:schemeClr val="bg2"/>
          </a:solidFill>
        </p:spPr>
        <p:txBody>
          <a:bodyPr/>
          <a:lstStyle>
            <a:lvl1pPr rtl="0">
              <a:defRPr/>
            </a:lvl1pPr>
          </a:lstStyle>
          <a:p>
            <a:r>
              <a:rPr lang="en-US"/>
              <a:t>Bild durch Klicken auf Symbol hinzufügen</a:t>
            </a:r>
          </a:p>
        </p:txBody>
      </p:sp>
    </p:spTree>
    <p:extLst>
      <p:ext uri="{BB962C8B-B14F-4D97-AF65-F5344CB8AC3E}">
        <p14:creationId xmlns:p14="http://schemas.microsoft.com/office/powerpoint/2010/main" val="1256849168"/>
      </p:ext>
    </p:extLst>
  </p:cSld>
  <p:clrMapOvr>
    <a:masterClrMapping/>
  </p:clrMapOvr>
  <p:extLst>
    <p:ext uri="{DCECCB84-F9BA-43D5-87BE-67443E8EF086}">
      <p15:sldGuideLst xmlns:p15="http://schemas.microsoft.com/office/powerpoint/2012/main">
        <p15:guide id="6" pos="2525" userDrawn="1">
          <p15:clr>
            <a:srgbClr val="FBAE40"/>
          </p15:clr>
        </p15:guide>
        <p15:guide id="7" pos="2706" userDrawn="1">
          <p15:clr>
            <a:srgbClr val="FBAE40"/>
          </p15:clr>
        </p15:guide>
        <p15:guide id="8" orient="horz" pos="113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Connector Grün">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4190150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feil: Fünfeck 8">
            <a:extLst>
              <a:ext uri="{FF2B5EF4-FFF2-40B4-BE49-F238E27FC236}">
                <a16:creationId xmlns:a16="http://schemas.microsoft.com/office/drawing/2014/main" id="{EC3BD8E9-F52E-D789-1194-14FFE910A81C}"/>
              </a:ext>
            </a:extLst>
          </p:cNvPr>
          <p:cNvSpPr>
            <a:spLocks/>
          </p:cNvSpPr>
          <p:nvPr userDrawn="1"/>
        </p:nvSpPr>
        <p:spPr>
          <a:xfrm flipH="1">
            <a:off x="3716185" y="0"/>
            <a:ext cx="8475815" cy="6858000"/>
          </a:xfrm>
          <a:prstGeom prst="homePlate">
            <a:avLst>
              <a:gd name="adj" fmla="val 243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7" name="Bildplatzhalter 16">
            <a:extLst>
              <a:ext uri="{FF2B5EF4-FFF2-40B4-BE49-F238E27FC236}">
                <a16:creationId xmlns:a16="http://schemas.microsoft.com/office/drawing/2014/main" id="{ABEE7ADF-A977-3AB9-5FF7-F141C1179855}"/>
              </a:ext>
            </a:extLst>
          </p:cNvPr>
          <p:cNvSpPr>
            <a:spLocks noGrp="1"/>
          </p:cNvSpPr>
          <p:nvPr>
            <p:ph type="pic" sz="quarter" idx="10"/>
          </p:nvPr>
        </p:nvSpPr>
        <p:spPr>
          <a:xfrm>
            <a:off x="-1" y="0"/>
            <a:ext cx="8472792" cy="6858000"/>
          </a:xfrm>
          <a:custGeom>
            <a:avLst/>
            <a:gdLst>
              <a:gd name="connsiteX0" fmla="*/ 0 w 8472792"/>
              <a:gd name="connsiteY0" fmla="*/ 0 h 6858000"/>
              <a:gd name="connsiteX1" fmla="*/ 6806161 w 8472792"/>
              <a:gd name="connsiteY1" fmla="*/ 0 h 6858000"/>
              <a:gd name="connsiteX2" fmla="*/ 8472792 w 8472792"/>
              <a:gd name="connsiteY2" fmla="*/ 3429000 h 6858000"/>
              <a:gd name="connsiteX3" fmla="*/ 6806161 w 8472792"/>
              <a:gd name="connsiteY3" fmla="*/ 6858000 h 6858000"/>
              <a:gd name="connsiteX4" fmla="*/ 0 w 847279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2792" h="6858000">
                <a:moveTo>
                  <a:pt x="0" y="0"/>
                </a:moveTo>
                <a:lnTo>
                  <a:pt x="6806161" y="0"/>
                </a:lnTo>
                <a:lnTo>
                  <a:pt x="8472792" y="3429000"/>
                </a:lnTo>
                <a:lnTo>
                  <a:pt x="6806161" y="6858000"/>
                </a:lnTo>
                <a:lnTo>
                  <a:pt x="0" y="6858000"/>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solidFill>
                  <a:schemeClr val="bg1"/>
                </a:solidFill>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3716185"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3">
              <a:alpha val="50196"/>
            </a:schemeClr>
          </a:solidFill>
        </p:spPr>
        <p:txBody>
          <a:bodyPr wrap="square">
            <a:noAutofit/>
          </a:bodyPr>
          <a:lstStyle>
            <a:lvl1pPr rtl="0">
              <a:defRPr sz="100">
                <a:solidFill>
                  <a:schemeClr val="bg1"/>
                </a:solidFill>
              </a:defRPr>
            </a:lvl1pPr>
          </a:lstStyle>
          <a:p>
            <a:pPr lvl="0"/>
            <a:r>
              <a:rPr lang="en-US"/>
              <a:t> </a:t>
            </a:r>
          </a:p>
        </p:txBody>
      </p:sp>
      <p:sp>
        <p:nvSpPr>
          <p:cNvPr id="13" name="Textfeld 12">
            <a:extLst>
              <a:ext uri="{FF2B5EF4-FFF2-40B4-BE49-F238E27FC236}">
                <a16:creationId xmlns:a16="http://schemas.microsoft.com/office/drawing/2014/main" id="{9BF3F3CD-6F09-FD53-D7FC-0EB70486BC1B}"/>
              </a:ext>
            </a:extLst>
          </p:cNvPr>
          <p:cNvSpPr txBox="1"/>
          <p:nvPr userDrawn="1"/>
        </p:nvSpPr>
        <p:spPr>
          <a:xfrm>
            <a:off x="10195618" y="345737"/>
            <a:ext cx="1585370" cy="923330"/>
          </a:xfrm>
          <a:prstGeom prst="rect">
            <a:avLst/>
          </a:prstGeom>
          <a:noFill/>
        </p:spPr>
        <p:txBody>
          <a:bodyPr wrap="none" lIns="0" tIns="0" rIns="0" bIns="0" rtlCol="0">
            <a:spAutoFit/>
          </a:bodyPr>
          <a:lstStyle/>
          <a:p>
            <a:pPr marL="0" indent="0" algn="r" rtl="0">
              <a:spcBef>
                <a:spcPts val="0"/>
              </a:spcBef>
              <a:buClr>
                <a:schemeClr val="bg2"/>
              </a:buClr>
              <a:buFont typeface="Arial" panose="020B0604020202020204" pitchFamily="34" charset="0"/>
              <a:buNone/>
            </a:pPr>
            <a:r>
              <a:rPr lang="en-US" sz="2000" i="1" cap="all" baseline="0">
                <a:solidFill>
                  <a:schemeClr val="bg1"/>
                </a:solidFill>
              </a:rPr>
              <a:t>Experience</a:t>
            </a:r>
          </a:p>
          <a:p>
            <a:pPr marL="0" indent="0" algn="r" rtl="0">
              <a:spcBef>
                <a:spcPts val="0"/>
              </a:spcBef>
              <a:buClr>
                <a:schemeClr val="bg2"/>
              </a:buClr>
              <a:buFont typeface="Arial" panose="020B0604020202020204" pitchFamily="34" charset="0"/>
              <a:buNone/>
            </a:pPr>
            <a:r>
              <a:rPr lang="en-US" sz="2000" i="1" cap="all" baseline="0">
                <a:solidFill>
                  <a:schemeClr val="bg1"/>
                </a:solidFill>
              </a:rPr>
              <a:t>Connected</a:t>
            </a:r>
          </a:p>
          <a:p>
            <a:pPr marL="0" indent="0" algn="r" rtl="0">
              <a:spcBef>
                <a:spcPts val="0"/>
              </a:spcBef>
              <a:buClr>
                <a:schemeClr val="bg2"/>
              </a:buClr>
              <a:buFont typeface="Arial" panose="020B0604020202020204" pitchFamily="34" charset="0"/>
              <a:buNone/>
            </a:pPr>
            <a:r>
              <a:rPr lang="en-US" sz="2000" i="1" cap="all" baseline="0">
                <a:solidFill>
                  <a:schemeClr val="bg1"/>
                </a:solidFill>
              </a:rPr>
              <a:t>Mobility</a:t>
            </a:r>
          </a:p>
        </p:txBody>
      </p:sp>
      <p:sp>
        <p:nvSpPr>
          <p:cNvPr id="19" name="Textplatzhalter 18">
            <a:extLst>
              <a:ext uri="{FF2B5EF4-FFF2-40B4-BE49-F238E27FC236}">
                <a16:creationId xmlns:a16="http://schemas.microsoft.com/office/drawing/2014/main" id="{D3E94749-39C4-8B1B-6F51-2DB021ACBEE2}"/>
              </a:ext>
            </a:extLst>
          </p:cNvPr>
          <p:cNvSpPr>
            <a:spLocks noGrp="1"/>
          </p:cNvSpPr>
          <p:nvPr>
            <p:ph type="body" sz="quarter" idx="11" hasCustomPrompt="1"/>
          </p:nvPr>
        </p:nvSpPr>
        <p:spPr>
          <a:xfrm>
            <a:off x="407988" y="2609279"/>
            <a:ext cx="4824000" cy="1772793"/>
          </a:xfrm>
        </p:spPr>
        <p:txBody>
          <a:bodyPr anchor="ctr">
            <a:spAutoFit/>
          </a:bodyPr>
          <a:lstStyle>
            <a:lvl1pPr algn="r" rtl="0">
              <a:lnSpc>
                <a:spcPct val="80000"/>
              </a:lnSpc>
              <a:spcBef>
                <a:spcPts val="0"/>
              </a:spcBef>
              <a:defRPr sz="4800" b="0" cap="all" baseline="0">
                <a:solidFill>
                  <a:schemeClr val="bg1"/>
                </a:solidFill>
                <a:latin typeface="+mj-lt"/>
              </a:defRPr>
            </a:lvl1pPr>
          </a:lstStyle>
          <a:p>
            <a:pPr lvl="0"/>
            <a:r>
              <a:rPr lang="en-US"/>
              <a:t>Headline, </a:t>
            </a:r>
            <a:br>
              <a:rPr lang="en-US"/>
            </a:br>
            <a:r>
              <a:rPr lang="en-US"/>
              <a:t>Biotif Bold, 48pt.</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6971539" y="2609279"/>
            <a:ext cx="4824000" cy="1772793"/>
          </a:xfrm>
        </p:spPr>
        <p:txBody>
          <a:bodyPr anchor="ctr">
            <a:spAutoFit/>
          </a:bodyPr>
          <a:lstStyle>
            <a:lvl1pPr rtl="0">
              <a:lnSpc>
                <a:spcPct val="80000"/>
              </a:lnSpc>
              <a:spcBef>
                <a:spcPts val="0"/>
              </a:spcBef>
              <a:defRPr sz="4800" b="0" cap="all" baseline="0">
                <a:solidFill>
                  <a:schemeClr val="bg1"/>
                </a:solidFill>
                <a:latin typeface="+mj-lt"/>
              </a:defRPr>
            </a:lvl1pPr>
          </a:lstStyle>
          <a:p>
            <a:pPr lvl="0"/>
            <a:r>
              <a:rPr lang="en-US"/>
              <a:t>Headline, </a:t>
            </a:r>
            <a:br>
              <a:rPr lang="en-US"/>
            </a:br>
            <a:r>
              <a:rPr lang="en-US"/>
              <a:t>Biotif Bold, 48pt.</a:t>
            </a:r>
          </a:p>
        </p:txBody>
      </p:sp>
      <p:sp>
        <p:nvSpPr>
          <p:cNvPr id="3" name="Textplatzhalter 2">
            <a:extLst>
              <a:ext uri="{FF2B5EF4-FFF2-40B4-BE49-F238E27FC236}">
                <a16:creationId xmlns:a16="http://schemas.microsoft.com/office/drawing/2014/main" id="{7CDD44F6-2AE4-CFFE-82E4-0EE16224E4BE}"/>
              </a:ext>
            </a:extLst>
          </p:cNvPr>
          <p:cNvSpPr>
            <a:spLocks noGrp="1"/>
          </p:cNvSpPr>
          <p:nvPr>
            <p:ph type="body" sz="quarter" idx="14" hasCustomPrompt="1"/>
          </p:nvPr>
        </p:nvSpPr>
        <p:spPr>
          <a:xfrm>
            <a:off x="5380257"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solidFill>
                  <a:schemeClr val="bg1"/>
                </a:solidFill>
              </a:defRPr>
            </a:lvl1pPr>
          </a:lstStyle>
          <a:p>
            <a:pPr lvl="0"/>
            <a:r>
              <a:rPr lang="en-US"/>
              <a:t> </a:t>
            </a:r>
          </a:p>
        </p:txBody>
      </p:sp>
      <p:grpSp>
        <p:nvGrpSpPr>
          <p:cNvPr id="2" name="Grafik 4">
            <a:extLst>
              <a:ext uri="{FF2B5EF4-FFF2-40B4-BE49-F238E27FC236}">
                <a16:creationId xmlns:a16="http://schemas.microsoft.com/office/drawing/2014/main" id="{CC94662A-0BCF-6209-37BA-65BCB5153134}"/>
              </a:ext>
            </a:extLst>
          </p:cNvPr>
          <p:cNvGrpSpPr>
            <a:grpSpLocks/>
          </p:cNvGrpSpPr>
          <p:nvPr userDrawn="1"/>
        </p:nvGrpSpPr>
        <p:grpSpPr>
          <a:xfrm>
            <a:off x="9523379" y="6357464"/>
            <a:ext cx="2260633" cy="180877"/>
            <a:chOff x="4745164" y="3321081"/>
            <a:chExt cx="2700051" cy="216036"/>
          </a:xfrm>
          <a:solidFill>
            <a:schemeClr val="bg1"/>
          </a:solidFill>
        </p:grpSpPr>
        <p:sp>
          <p:nvSpPr>
            <p:cNvPr id="4" name="Freihandform: Form 3">
              <a:extLst>
                <a:ext uri="{FF2B5EF4-FFF2-40B4-BE49-F238E27FC236}">
                  <a16:creationId xmlns:a16="http://schemas.microsoft.com/office/drawing/2014/main" id="{C51CFFB4-617C-DBDD-041C-3BEE18B7CD30}"/>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5" name="Grafik 4">
              <a:extLst>
                <a:ext uri="{FF2B5EF4-FFF2-40B4-BE49-F238E27FC236}">
                  <a16:creationId xmlns:a16="http://schemas.microsoft.com/office/drawing/2014/main" id="{B8C983AB-9D8D-D94A-1EA0-B0F168C0C7FD}"/>
                </a:ext>
              </a:extLst>
            </p:cNvPr>
            <p:cNvGrpSpPr/>
            <p:nvPr/>
          </p:nvGrpSpPr>
          <p:grpSpPr>
            <a:xfrm>
              <a:off x="4745164" y="3321167"/>
              <a:ext cx="2010060" cy="215950"/>
              <a:chOff x="4745164" y="3321167"/>
              <a:chExt cx="2010060" cy="215950"/>
            </a:xfrm>
            <a:grpFill/>
          </p:grpSpPr>
          <p:sp>
            <p:nvSpPr>
              <p:cNvPr id="6" name="Freihandform: Form 5">
                <a:extLst>
                  <a:ext uri="{FF2B5EF4-FFF2-40B4-BE49-F238E27FC236}">
                    <a16:creationId xmlns:a16="http://schemas.microsoft.com/office/drawing/2014/main" id="{FE1668DC-90A8-4C9F-7609-6440ECED169B}"/>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7" name="Freihandform: Form 6">
                <a:extLst>
                  <a:ext uri="{FF2B5EF4-FFF2-40B4-BE49-F238E27FC236}">
                    <a16:creationId xmlns:a16="http://schemas.microsoft.com/office/drawing/2014/main" id="{8002894D-5B8B-7240-CECD-75F5429A1CE9}"/>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0" name="Grafik 4">
                <a:extLst>
                  <a:ext uri="{FF2B5EF4-FFF2-40B4-BE49-F238E27FC236}">
                    <a16:creationId xmlns:a16="http://schemas.microsoft.com/office/drawing/2014/main" id="{E3FDCCDD-1C0D-6F31-89EF-FCE6E2C25F1B}"/>
                  </a:ext>
                </a:extLst>
              </p:cNvPr>
              <p:cNvGrpSpPr/>
              <p:nvPr/>
            </p:nvGrpSpPr>
            <p:grpSpPr>
              <a:xfrm>
                <a:off x="5001672" y="3321167"/>
                <a:ext cx="1753552" cy="215950"/>
                <a:chOff x="5001672" y="3321167"/>
                <a:chExt cx="1753552" cy="215950"/>
              </a:xfrm>
              <a:grpFill/>
            </p:grpSpPr>
            <p:sp>
              <p:nvSpPr>
                <p:cNvPr id="11" name="Freihandform: Form 10">
                  <a:extLst>
                    <a:ext uri="{FF2B5EF4-FFF2-40B4-BE49-F238E27FC236}">
                      <a16:creationId xmlns:a16="http://schemas.microsoft.com/office/drawing/2014/main" id="{896D161F-E5FF-E8A0-9932-0F45D8D85E10}"/>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2" name="Freihandform: Form 11">
                  <a:extLst>
                    <a:ext uri="{FF2B5EF4-FFF2-40B4-BE49-F238E27FC236}">
                      <a16:creationId xmlns:a16="http://schemas.microsoft.com/office/drawing/2014/main" id="{D544B3DD-0572-CF0E-6A51-7A508DEC385E}"/>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3D755AD1-E2C2-81FE-997F-5C147D7BF995}"/>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E0FDC025-D1EC-BCD4-82BC-DF03C75FA72E}"/>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655C9D8E-76B8-FE75-7ED6-357612DEF637}"/>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9E7E2EEA-EA6E-EB10-BEBE-CF5CC7EA1152}"/>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0B707B75-1880-4067-AB07-5693547F5CF3}"/>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4838AAF0-6409-3807-07FC-CAD6CCEAD0A6}"/>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1B4EA638-6C7B-A09F-5219-B8CBA712AFD4}"/>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CAA65829-DDAB-CE1F-F40D-B771488489CF}"/>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5" name="Freihandform: Form 24">
                    <a:extLst>
                      <a:ext uri="{FF2B5EF4-FFF2-40B4-BE49-F238E27FC236}">
                        <a16:creationId xmlns:a16="http://schemas.microsoft.com/office/drawing/2014/main" id="{9F4155CD-B78F-A124-C413-3C9E02419E6D}"/>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6" name="Freihandform: Form 25">
                    <a:extLst>
                      <a:ext uri="{FF2B5EF4-FFF2-40B4-BE49-F238E27FC236}">
                        <a16:creationId xmlns:a16="http://schemas.microsoft.com/office/drawing/2014/main" id="{F968C3BE-37C4-F84D-9B3D-01260D8BCB56}"/>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1740024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el + Text + Bild ob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18957439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3">
            <a:extLst>
              <a:ext uri="{FF2B5EF4-FFF2-40B4-BE49-F238E27FC236}">
                <a16:creationId xmlns:a16="http://schemas.microsoft.com/office/drawing/2014/main" id="{45E08C25-30FC-435E-AB4D-3D73B1BBE72E}"/>
              </a:ext>
            </a:extLst>
          </p:cNvPr>
          <p:cNvSpPr>
            <a:spLocks noGrp="1"/>
          </p:cNvSpPr>
          <p:nvPr>
            <p:ph type="pic" sz="quarter" idx="12"/>
          </p:nvPr>
        </p:nvSpPr>
        <p:spPr>
          <a:xfrm>
            <a:off x="0" y="0"/>
            <a:ext cx="12192000" cy="3429000"/>
          </a:xfrm>
          <a:solidFill>
            <a:schemeClr val="bg2"/>
          </a:solidFill>
        </p:spPr>
        <p:txBody>
          <a:bodyPr/>
          <a:lstStyle>
            <a:lvl1pPr rtl="0">
              <a:defRPr/>
            </a:lvl1pPr>
          </a:lstStyle>
          <a:p>
            <a:r>
              <a:rPr lang="en-US"/>
              <a:t>Bild durch Klicken auf Symbol hinzufügen</a:t>
            </a:r>
          </a:p>
        </p:txBody>
      </p:sp>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07987" y="3721100"/>
            <a:ext cx="3600452" cy="984885"/>
          </a:xfrm>
        </p:spPr>
        <p:txBody>
          <a:bodyPr vert="horz" anchor="t"/>
          <a:lstStyle>
            <a:lvl1pPr rtl="0">
              <a:defRPr/>
            </a:lvl1pPr>
          </a:lstStyle>
          <a:p>
            <a:r>
              <a:rPr lang="en-US"/>
              <a:t>Headline, Biotif Bold, 32 pt.</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4297337" y="3721100"/>
            <a:ext cx="7486677" cy="2228850"/>
          </a:xfrm>
        </p:spPr>
        <p:txBody>
          <a:bodyPr anchor="t"/>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2759780191"/>
      </p:ext>
    </p:extLst>
  </p:cSld>
  <p:clrMapOvr>
    <a:masterClrMapping/>
  </p:clrMapOvr>
  <p:extLst>
    <p:ext uri="{DCECCB84-F9BA-43D5-87BE-67443E8EF086}">
      <p15:sldGuideLst xmlns:p15="http://schemas.microsoft.com/office/powerpoint/2012/main">
        <p15:guide id="6" pos="2525" userDrawn="1">
          <p15:clr>
            <a:srgbClr val="FBAE40"/>
          </p15:clr>
        </p15:guide>
        <p15:guide id="7" pos="2706" userDrawn="1">
          <p15:clr>
            <a:srgbClr val="FBAE40"/>
          </p15:clr>
        </p15:guide>
        <p15:guide id="8" orient="horz" pos="216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Zitat mit Bild – Blau">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28908177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7"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2">
              <a:alpha val="50196"/>
            </a:schemeClr>
          </a:solidFill>
        </p:spPr>
        <p:txBody>
          <a:bodyPr wrap="square">
            <a:noAutofit/>
          </a:bodyPr>
          <a:lstStyle>
            <a:lvl1pPr rtl="0">
              <a:defRPr/>
            </a:lvl1pPr>
          </a:lstStyle>
          <a:p>
            <a:pPr lvl="0"/>
            <a:r>
              <a:rPr lang="en-US"/>
              <a:t> </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5562600" y="2690336"/>
            <a:ext cx="6218387" cy="1477328"/>
          </a:xfrm>
        </p:spPr>
        <p:txBody>
          <a:bodyPr anchor="b">
            <a:noAutofit/>
          </a:bodyPr>
          <a:lstStyle>
            <a:lvl1pPr rtl="0">
              <a:defRPr sz="4800" b="0" cap="none" baseline="0">
                <a:solidFill>
                  <a:schemeClr val="bg1"/>
                </a:solidFill>
                <a:latin typeface="+mn-lt"/>
              </a:defRPr>
            </a:lvl1pPr>
          </a:lstStyle>
          <a:p>
            <a:pPr lvl="0"/>
            <a:r>
              <a:rPr lang="en-US"/>
              <a:t>„Hier steht ein Zitat</a:t>
            </a:r>
            <a:br>
              <a:rPr lang="en-US"/>
            </a:br>
            <a:r>
              <a:rPr lang="en-US"/>
              <a:t>Biotif Book, 32 pt“</a:t>
            </a:r>
          </a:p>
        </p:txBody>
      </p:sp>
      <p:sp>
        <p:nvSpPr>
          <p:cNvPr id="2" name="Titel 1">
            <a:extLst>
              <a:ext uri="{FF2B5EF4-FFF2-40B4-BE49-F238E27FC236}">
                <a16:creationId xmlns:a16="http://schemas.microsoft.com/office/drawing/2014/main" id="{7F092EA4-FEE4-DAD3-234D-E3280A67C388}"/>
              </a:ext>
            </a:extLst>
          </p:cNvPr>
          <p:cNvSpPr>
            <a:spLocks noGrp="1"/>
          </p:cNvSpPr>
          <p:nvPr>
            <p:ph type="title" hasCustomPrompt="1"/>
          </p:nvPr>
        </p:nvSpPr>
        <p:spPr>
          <a:xfrm>
            <a:off x="5562600" y="4328735"/>
            <a:ext cx="6224586" cy="307777"/>
          </a:xfrm>
        </p:spPr>
        <p:txBody>
          <a:bodyPr vert="horz" anchor="t"/>
          <a:lstStyle>
            <a:lvl1pPr algn="l" rtl="0">
              <a:defRPr sz="2000">
                <a:solidFill>
                  <a:schemeClr val="tx2"/>
                </a:solidFill>
              </a:defRPr>
            </a:lvl1pPr>
          </a:lstStyle>
          <a:p>
            <a:pPr lvl="0"/>
            <a:r>
              <a:rPr lang="en-US"/>
              <a:t>Vorname Nachname | Position</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grpSp>
        <p:nvGrpSpPr>
          <p:cNvPr id="3" name="Grafik 4">
            <a:extLst>
              <a:ext uri="{FF2B5EF4-FFF2-40B4-BE49-F238E27FC236}">
                <a16:creationId xmlns:a16="http://schemas.microsoft.com/office/drawing/2014/main" id="{FB7DFD68-E7B3-BD6C-493F-4A737A53A510}"/>
              </a:ext>
            </a:extLst>
          </p:cNvPr>
          <p:cNvGrpSpPr>
            <a:grpSpLocks/>
          </p:cNvGrpSpPr>
          <p:nvPr userDrawn="1"/>
        </p:nvGrpSpPr>
        <p:grpSpPr>
          <a:xfrm>
            <a:off x="10097311" y="6403385"/>
            <a:ext cx="1686701" cy="134956"/>
            <a:chOff x="4745164" y="3321081"/>
            <a:chExt cx="2700051" cy="216036"/>
          </a:xfrm>
          <a:solidFill>
            <a:schemeClr val="bg1"/>
          </a:solidFill>
        </p:grpSpPr>
        <p:sp>
          <p:nvSpPr>
            <p:cNvPr id="4" name="Freihandform: Form 3">
              <a:extLst>
                <a:ext uri="{FF2B5EF4-FFF2-40B4-BE49-F238E27FC236}">
                  <a16:creationId xmlns:a16="http://schemas.microsoft.com/office/drawing/2014/main" id="{24D9A106-CB12-4815-6715-8C9B5AD860BD}"/>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154387DF-3F24-D1E1-636A-B00F9B806EB3}"/>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2E546D84-7B7F-6DD0-735E-8D34670D43E4}"/>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C2AC9CA3-34CC-7DA6-59D7-BCE30DA858ED}"/>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A740D44D-1274-98A2-6449-3F77D705B902}"/>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6A729CCA-E2FE-9634-D5A2-01D2679DE8FD}"/>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25B27AAE-E577-E6DD-514E-D82F23290A57}"/>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5AAFFCD6-FEB6-3EF7-F79D-969F8EEAA8B5}"/>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CBA923EB-E890-A707-0175-741F82AAB850}"/>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C1440389-14FF-254A-3D93-EBFA50CC4441}"/>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BCDCFE2D-2516-09F1-373A-99AEB7754828}"/>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D98CCDAE-4BC4-98EF-D524-16907930760C}"/>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90114164-85F0-CC42-B4D9-ABDACDA84D99}"/>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36B67DBA-4129-EA1D-AC55-ED08151C626A}"/>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F55B9F33-C458-E78D-525C-C025E6844CB9}"/>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B7A9BB96-005B-E497-16B0-EA4F5EEFC07C}"/>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B1863BB1-FF4F-1297-88C6-DB9104E95E9C}"/>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13293524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Zitat mit Bild – Grün">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35825789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7"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a:stretch>
              <a:fillRect/>
            </a:stretch>
          </a:blipFill>
        </p:spPr>
        <p:txBody>
          <a:bodyPr wrap="square">
            <a:noAutofit/>
          </a:bodyPr>
          <a:lstStyle>
            <a:lvl1pPr rtl="0">
              <a:defRPr>
                <a:solidFill>
                  <a:schemeClr val="bg1"/>
                </a:solidFill>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3">
              <a:alpha val="50196"/>
            </a:schemeClr>
          </a:solidFill>
        </p:spPr>
        <p:txBody>
          <a:bodyPr wrap="square">
            <a:noAutofit/>
          </a:bodyPr>
          <a:lstStyle>
            <a:lvl1pPr rtl="0">
              <a:defRPr/>
            </a:lvl1pPr>
          </a:lstStyle>
          <a:p>
            <a:pPr lvl="0"/>
            <a:r>
              <a:rPr lang="en-US"/>
              <a:t> </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5562600" y="2690336"/>
            <a:ext cx="6218387" cy="1477328"/>
          </a:xfrm>
        </p:spPr>
        <p:txBody>
          <a:bodyPr anchor="b">
            <a:noAutofit/>
          </a:bodyPr>
          <a:lstStyle>
            <a:lvl1pPr rtl="0">
              <a:defRPr sz="4800" b="0" cap="none" baseline="0">
                <a:solidFill>
                  <a:schemeClr val="bg1"/>
                </a:solidFill>
                <a:latin typeface="+mn-lt"/>
              </a:defRPr>
            </a:lvl1pPr>
          </a:lstStyle>
          <a:p>
            <a:pPr lvl="0"/>
            <a:r>
              <a:rPr lang="en-US"/>
              <a:t>„Hier steht ein Zitat</a:t>
            </a:r>
            <a:br>
              <a:rPr lang="en-US"/>
            </a:br>
            <a:r>
              <a:rPr lang="en-US"/>
              <a:t>Biotif Book, 32 pt“</a:t>
            </a:r>
          </a:p>
        </p:txBody>
      </p:sp>
      <p:sp>
        <p:nvSpPr>
          <p:cNvPr id="2" name="Titel 1">
            <a:extLst>
              <a:ext uri="{FF2B5EF4-FFF2-40B4-BE49-F238E27FC236}">
                <a16:creationId xmlns:a16="http://schemas.microsoft.com/office/drawing/2014/main" id="{7F092EA4-FEE4-DAD3-234D-E3280A67C388}"/>
              </a:ext>
            </a:extLst>
          </p:cNvPr>
          <p:cNvSpPr>
            <a:spLocks noGrp="1"/>
          </p:cNvSpPr>
          <p:nvPr>
            <p:ph type="title" hasCustomPrompt="1"/>
          </p:nvPr>
        </p:nvSpPr>
        <p:spPr>
          <a:xfrm>
            <a:off x="5562600" y="4328735"/>
            <a:ext cx="6224586" cy="307777"/>
          </a:xfrm>
        </p:spPr>
        <p:txBody>
          <a:bodyPr vert="horz" anchor="t"/>
          <a:lstStyle>
            <a:lvl1pPr algn="l" rtl="0">
              <a:defRPr sz="2000">
                <a:solidFill>
                  <a:schemeClr val="tx2"/>
                </a:solidFill>
              </a:defRPr>
            </a:lvl1pPr>
          </a:lstStyle>
          <a:p>
            <a:pPr lvl="0"/>
            <a:r>
              <a:rPr lang="en-US"/>
              <a:t>Vorname Nachname | Position</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grpSp>
        <p:nvGrpSpPr>
          <p:cNvPr id="3" name="Grafik 4">
            <a:extLst>
              <a:ext uri="{FF2B5EF4-FFF2-40B4-BE49-F238E27FC236}">
                <a16:creationId xmlns:a16="http://schemas.microsoft.com/office/drawing/2014/main" id="{9DAF0B34-2B2A-EBDF-71D0-55D0CD9FEEC9}"/>
              </a:ext>
            </a:extLst>
          </p:cNvPr>
          <p:cNvGrpSpPr>
            <a:grpSpLocks/>
          </p:cNvGrpSpPr>
          <p:nvPr userDrawn="1"/>
        </p:nvGrpSpPr>
        <p:grpSpPr>
          <a:xfrm>
            <a:off x="10097311" y="6403385"/>
            <a:ext cx="1686701" cy="134956"/>
            <a:chOff x="4745164" y="3321081"/>
            <a:chExt cx="2700051" cy="216036"/>
          </a:xfrm>
          <a:solidFill>
            <a:schemeClr val="bg1"/>
          </a:solidFill>
        </p:grpSpPr>
        <p:sp>
          <p:nvSpPr>
            <p:cNvPr id="4" name="Freihandform: Form 3">
              <a:extLst>
                <a:ext uri="{FF2B5EF4-FFF2-40B4-BE49-F238E27FC236}">
                  <a16:creationId xmlns:a16="http://schemas.microsoft.com/office/drawing/2014/main" id="{C1B0CB21-3728-C198-0841-6CA8DA30AAA1}"/>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0E92774C-9AA1-45B9-FD39-5600CCD14906}"/>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970B5E26-46D3-1936-521F-84C30A4F9723}"/>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5C354773-8353-D522-45F9-C1FA4E15DCEA}"/>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D32EDEC4-FCA6-4370-00A9-C2755E8693D7}"/>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A0619619-AC98-3D74-0A92-D22986F0B290}"/>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0F5308A1-91A3-1910-DCC8-A01E0EBD8D8A}"/>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C2246968-6D35-92EE-4E19-AB82841AC189}"/>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8843CA95-A176-3541-40E7-F502DB203167}"/>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A5357C50-1459-9B04-4D84-41081AF7EDBF}"/>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6791DFE3-105F-0410-92AC-3EAE899DA57E}"/>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07677600-FC95-87C0-339B-37CEADAD9809}"/>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26DDAEC7-C42D-9B95-E31A-D9E43824CB6E}"/>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9661FFC2-2124-96D9-E626-F6B4AE663B6F}"/>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F0DCA122-1660-3544-CB3C-D207BECAE188}"/>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9E9AF14C-8C9B-F158-5051-701348326907}"/>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B6840DDC-9848-3A0E-BDED-A9D9994B7B37}"/>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16418968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Zitat mit Bild – Gelb">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93115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7"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4">
              <a:alpha val="50196"/>
            </a:schemeClr>
          </a:solidFill>
        </p:spPr>
        <p:txBody>
          <a:bodyPr wrap="square">
            <a:noAutofit/>
          </a:bodyPr>
          <a:lstStyle>
            <a:lvl1pPr rtl="0">
              <a:defRPr/>
            </a:lvl1pPr>
          </a:lstStyle>
          <a:p>
            <a:pPr lvl="0"/>
            <a:r>
              <a:rPr lang="en-US"/>
              <a:t> </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5562600" y="2690336"/>
            <a:ext cx="6218387" cy="1477328"/>
          </a:xfrm>
        </p:spPr>
        <p:txBody>
          <a:bodyPr anchor="b">
            <a:noAutofit/>
          </a:bodyPr>
          <a:lstStyle>
            <a:lvl1pPr rtl="0">
              <a:defRPr sz="4800" b="0" cap="none" baseline="0">
                <a:solidFill>
                  <a:schemeClr val="bg1"/>
                </a:solidFill>
                <a:latin typeface="+mn-lt"/>
              </a:defRPr>
            </a:lvl1pPr>
          </a:lstStyle>
          <a:p>
            <a:pPr lvl="0"/>
            <a:r>
              <a:rPr lang="en-US"/>
              <a:t>„Hier steht ein Zitat</a:t>
            </a:r>
            <a:br>
              <a:rPr lang="en-US"/>
            </a:br>
            <a:r>
              <a:rPr lang="en-US"/>
              <a:t>Biotif Book, 32 pt“</a:t>
            </a:r>
          </a:p>
        </p:txBody>
      </p:sp>
      <p:sp>
        <p:nvSpPr>
          <p:cNvPr id="2" name="Titel 1">
            <a:extLst>
              <a:ext uri="{FF2B5EF4-FFF2-40B4-BE49-F238E27FC236}">
                <a16:creationId xmlns:a16="http://schemas.microsoft.com/office/drawing/2014/main" id="{7F092EA4-FEE4-DAD3-234D-E3280A67C388}"/>
              </a:ext>
            </a:extLst>
          </p:cNvPr>
          <p:cNvSpPr>
            <a:spLocks noGrp="1"/>
          </p:cNvSpPr>
          <p:nvPr>
            <p:ph type="title" hasCustomPrompt="1"/>
          </p:nvPr>
        </p:nvSpPr>
        <p:spPr>
          <a:xfrm>
            <a:off x="5562600" y="4328735"/>
            <a:ext cx="6224586" cy="307777"/>
          </a:xfrm>
        </p:spPr>
        <p:txBody>
          <a:bodyPr vert="horz" anchor="t"/>
          <a:lstStyle>
            <a:lvl1pPr algn="l" rtl="0">
              <a:defRPr sz="2000">
                <a:solidFill>
                  <a:schemeClr val="tx2"/>
                </a:solidFill>
              </a:defRPr>
            </a:lvl1pPr>
          </a:lstStyle>
          <a:p>
            <a:pPr lvl="0"/>
            <a:r>
              <a:rPr lang="en-US"/>
              <a:t>Vorname Nachname | Position</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grpSp>
        <p:nvGrpSpPr>
          <p:cNvPr id="3" name="Grafik 4">
            <a:extLst>
              <a:ext uri="{FF2B5EF4-FFF2-40B4-BE49-F238E27FC236}">
                <a16:creationId xmlns:a16="http://schemas.microsoft.com/office/drawing/2014/main" id="{E88A5319-8BBB-0855-5705-5AF7F7450C5D}"/>
              </a:ext>
            </a:extLst>
          </p:cNvPr>
          <p:cNvGrpSpPr>
            <a:grpSpLocks/>
          </p:cNvGrpSpPr>
          <p:nvPr userDrawn="1"/>
        </p:nvGrpSpPr>
        <p:grpSpPr>
          <a:xfrm>
            <a:off x="10097311" y="6403385"/>
            <a:ext cx="1686701" cy="134956"/>
            <a:chOff x="4745164" y="3321081"/>
            <a:chExt cx="2700051" cy="216036"/>
          </a:xfrm>
          <a:solidFill>
            <a:schemeClr val="bg1"/>
          </a:solidFill>
        </p:grpSpPr>
        <p:sp>
          <p:nvSpPr>
            <p:cNvPr id="4" name="Freihandform: Form 3">
              <a:extLst>
                <a:ext uri="{FF2B5EF4-FFF2-40B4-BE49-F238E27FC236}">
                  <a16:creationId xmlns:a16="http://schemas.microsoft.com/office/drawing/2014/main" id="{7B193F4F-2748-7D72-87F3-B53DF87F0418}"/>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D395F674-AAA0-638A-8DBB-C6ACEE894402}"/>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92FFC1A7-B6E1-413A-5FBF-87AFD18EECDC}"/>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36027D46-AD7A-22E2-DAFF-431F30DF4ABA}"/>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A39C7F43-EDA9-8ECE-0F87-BB991C397DE8}"/>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BC2F4D31-A970-76DD-8F6C-A312FFFA2997}"/>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565AEA5C-39A1-8C74-ABC1-F92FE1AF4A43}"/>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A6E2E4D5-5697-BF57-3120-F9BD7FC23216}"/>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2EE16342-1705-701F-C83A-AB3CBC027791}"/>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20A6493E-F91A-14F1-5773-E8AD1EA240D7}"/>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5E176216-7953-83CE-F9D5-36112BBD8E97}"/>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F57F679F-CA8A-E481-EED2-C41E2C73CE1B}"/>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AAC1FAE3-EAF9-F305-8B0D-595AB54FCD3D}"/>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60465A0C-BC69-9B2B-FA80-62E06B4F7F69}"/>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C382C8BA-5D8B-9D31-EAFA-CF9D6D0CF9E7}"/>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EAD20DA1-3E99-F29E-C3BB-3F365C0CA808}"/>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AB2F30E3-B868-C20C-0BBE-BF08F0E5C260}"/>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5564912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Zitat mit Bild  – Orange">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38027751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7"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5">
              <a:alpha val="50196"/>
            </a:schemeClr>
          </a:solidFill>
        </p:spPr>
        <p:txBody>
          <a:bodyPr wrap="square">
            <a:noAutofit/>
          </a:bodyPr>
          <a:lstStyle>
            <a:lvl1pPr rtl="0">
              <a:defRPr/>
            </a:lvl1pPr>
          </a:lstStyle>
          <a:p>
            <a:pPr lvl="0"/>
            <a:r>
              <a:rPr lang="en-US"/>
              <a:t> </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5562600" y="2690336"/>
            <a:ext cx="6218387" cy="1477328"/>
          </a:xfrm>
        </p:spPr>
        <p:txBody>
          <a:bodyPr anchor="b">
            <a:noAutofit/>
          </a:bodyPr>
          <a:lstStyle>
            <a:lvl1pPr rtl="0">
              <a:defRPr sz="4800" b="0" cap="none" baseline="0">
                <a:solidFill>
                  <a:schemeClr val="bg1"/>
                </a:solidFill>
                <a:latin typeface="+mn-lt"/>
              </a:defRPr>
            </a:lvl1pPr>
          </a:lstStyle>
          <a:p>
            <a:pPr lvl="0"/>
            <a:r>
              <a:rPr lang="en-US"/>
              <a:t>„Hier steht ein Zitat</a:t>
            </a:r>
            <a:br>
              <a:rPr lang="en-US"/>
            </a:br>
            <a:r>
              <a:rPr lang="en-US"/>
              <a:t>Biotif Book, 32 pt“</a:t>
            </a:r>
          </a:p>
        </p:txBody>
      </p:sp>
      <p:sp>
        <p:nvSpPr>
          <p:cNvPr id="2" name="Titel 1">
            <a:extLst>
              <a:ext uri="{FF2B5EF4-FFF2-40B4-BE49-F238E27FC236}">
                <a16:creationId xmlns:a16="http://schemas.microsoft.com/office/drawing/2014/main" id="{7F092EA4-FEE4-DAD3-234D-E3280A67C388}"/>
              </a:ext>
            </a:extLst>
          </p:cNvPr>
          <p:cNvSpPr>
            <a:spLocks noGrp="1"/>
          </p:cNvSpPr>
          <p:nvPr>
            <p:ph type="title" hasCustomPrompt="1"/>
          </p:nvPr>
        </p:nvSpPr>
        <p:spPr>
          <a:xfrm>
            <a:off x="5562600" y="4328735"/>
            <a:ext cx="6224586" cy="307777"/>
          </a:xfrm>
        </p:spPr>
        <p:txBody>
          <a:bodyPr vert="horz" anchor="t"/>
          <a:lstStyle>
            <a:lvl1pPr algn="l" rtl="0">
              <a:defRPr sz="2000">
                <a:solidFill>
                  <a:schemeClr val="tx2"/>
                </a:solidFill>
              </a:defRPr>
            </a:lvl1pPr>
          </a:lstStyle>
          <a:p>
            <a:pPr lvl="0"/>
            <a:r>
              <a:rPr lang="en-US"/>
              <a:t>Vorname Nachname | Position</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grpSp>
        <p:nvGrpSpPr>
          <p:cNvPr id="3" name="Grafik 4">
            <a:extLst>
              <a:ext uri="{FF2B5EF4-FFF2-40B4-BE49-F238E27FC236}">
                <a16:creationId xmlns:a16="http://schemas.microsoft.com/office/drawing/2014/main" id="{BF318779-683E-7EA2-5D4C-EA425B3F1CC7}"/>
              </a:ext>
            </a:extLst>
          </p:cNvPr>
          <p:cNvGrpSpPr>
            <a:grpSpLocks/>
          </p:cNvGrpSpPr>
          <p:nvPr userDrawn="1"/>
        </p:nvGrpSpPr>
        <p:grpSpPr>
          <a:xfrm>
            <a:off x="10097311" y="6403385"/>
            <a:ext cx="1686701" cy="134956"/>
            <a:chOff x="4745164" y="3321081"/>
            <a:chExt cx="2700051" cy="216036"/>
          </a:xfrm>
          <a:solidFill>
            <a:schemeClr val="bg1"/>
          </a:solidFill>
        </p:grpSpPr>
        <p:sp>
          <p:nvSpPr>
            <p:cNvPr id="4" name="Freihandform: Form 3">
              <a:extLst>
                <a:ext uri="{FF2B5EF4-FFF2-40B4-BE49-F238E27FC236}">
                  <a16:creationId xmlns:a16="http://schemas.microsoft.com/office/drawing/2014/main" id="{2F52CE1E-2687-BFC0-9B79-5E73A9837773}"/>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01116628-659B-D08D-F5BA-6609ECD22053}"/>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CF4220CC-BF85-CF1A-935C-07CEDC95BA3D}"/>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6C41B29B-56DB-BA0C-E77C-56027F31DBD1}"/>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2F91D0BD-4E6A-81FB-9A57-524290CF0F98}"/>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75449937-7F71-7EC6-9975-3B6F7C41C6A4}"/>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E5CEF1B5-9563-4CD7-C3E1-1627579ABD33}"/>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0719FDEC-5D8D-C171-74F3-EB56E180B47E}"/>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5E574046-4695-FA75-6AB3-DCD512B4EC02}"/>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DA76F833-BDAF-C001-A180-89D744B34713}"/>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A910B3DA-3B9C-78E5-5B06-ECE66AA6F161}"/>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C2143094-B6B7-B619-E1B5-267D019A29F9}"/>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EF48A7ED-BF01-6079-555F-119693654708}"/>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F3090401-CEDB-72C9-3084-CAED2FCBA792}"/>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E8638EAF-4D9A-4F4E-5EA2-3172EA3920B1}"/>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48719913-1D35-577A-8213-20F3253AC974}"/>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BBA2A404-5746-2572-1B45-EE5FEC96A50D}"/>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8105698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 zwei Bilder">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13288030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4" name="Bildplatzhalter 3">
            <a:extLst>
              <a:ext uri="{FF2B5EF4-FFF2-40B4-BE49-F238E27FC236}">
                <a16:creationId xmlns:a16="http://schemas.microsoft.com/office/drawing/2014/main" id="{7C869D7F-76DF-406B-8EA1-929C1A7943FE}"/>
              </a:ext>
            </a:extLst>
          </p:cNvPr>
          <p:cNvSpPr>
            <a:spLocks noGrp="1"/>
          </p:cNvSpPr>
          <p:nvPr>
            <p:ph type="pic" sz="quarter" idx="10"/>
          </p:nvPr>
        </p:nvSpPr>
        <p:spPr>
          <a:xfrm>
            <a:off x="-1" y="1808163"/>
            <a:ext cx="6024563" cy="5049837"/>
          </a:xfrm>
          <a:solidFill>
            <a:schemeClr val="bg2"/>
          </a:solidFill>
        </p:spPr>
        <p:txBody>
          <a:bodyPr/>
          <a:lstStyle>
            <a:lvl1pPr rtl="0">
              <a:defRPr/>
            </a:lvl1pPr>
          </a:lstStyle>
          <a:p>
            <a:r>
              <a:rPr lang="en-US"/>
              <a:t>Bild durch Klicken auf Symbol hinzufügen</a:t>
            </a:r>
          </a:p>
        </p:txBody>
      </p:sp>
      <p:sp>
        <p:nvSpPr>
          <p:cNvPr id="9" name="Bildplatzhalter 3">
            <a:extLst>
              <a:ext uri="{FF2B5EF4-FFF2-40B4-BE49-F238E27FC236}">
                <a16:creationId xmlns:a16="http://schemas.microsoft.com/office/drawing/2014/main" id="{F30CD592-B025-48EC-B1F9-7198B4AE7C7F}"/>
              </a:ext>
            </a:extLst>
          </p:cNvPr>
          <p:cNvSpPr>
            <a:spLocks noGrp="1"/>
          </p:cNvSpPr>
          <p:nvPr>
            <p:ph type="pic" sz="quarter" idx="11"/>
          </p:nvPr>
        </p:nvSpPr>
        <p:spPr>
          <a:xfrm>
            <a:off x="6167439" y="1808163"/>
            <a:ext cx="6024563" cy="5049837"/>
          </a:xfrm>
          <a:solidFill>
            <a:schemeClr val="bg2"/>
          </a:solidFill>
        </p:spPr>
        <p:txBody>
          <a:bodyPr/>
          <a:lstStyle>
            <a:lvl1pPr rtl="0">
              <a:defRPr/>
            </a:lvl1pPr>
          </a:lstStyle>
          <a:p>
            <a:r>
              <a:rPr lang="en-US"/>
              <a:t>Bild durch Klicken auf Symbol hinzufügen</a:t>
            </a:r>
          </a:p>
        </p:txBody>
      </p:sp>
    </p:spTree>
    <p:extLst>
      <p:ext uri="{BB962C8B-B14F-4D97-AF65-F5344CB8AC3E}">
        <p14:creationId xmlns:p14="http://schemas.microsoft.com/office/powerpoint/2010/main" val="3522503711"/>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el + drei Bilder">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292400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4" name="Bildplatzhalter 3">
            <a:extLst>
              <a:ext uri="{FF2B5EF4-FFF2-40B4-BE49-F238E27FC236}">
                <a16:creationId xmlns:a16="http://schemas.microsoft.com/office/drawing/2014/main" id="{7C869D7F-76DF-406B-8EA1-929C1A7943FE}"/>
              </a:ext>
            </a:extLst>
          </p:cNvPr>
          <p:cNvSpPr>
            <a:spLocks noGrp="1"/>
          </p:cNvSpPr>
          <p:nvPr>
            <p:ph type="pic" sz="quarter" idx="10"/>
          </p:nvPr>
        </p:nvSpPr>
        <p:spPr>
          <a:xfrm>
            <a:off x="0" y="1808163"/>
            <a:ext cx="3966500" cy="5049837"/>
          </a:xfrm>
          <a:solidFill>
            <a:schemeClr val="bg2"/>
          </a:solidFill>
        </p:spPr>
        <p:txBody>
          <a:bodyPr/>
          <a:lstStyle>
            <a:lvl1pPr rtl="0">
              <a:defRPr/>
            </a:lvl1pPr>
          </a:lstStyle>
          <a:p>
            <a:r>
              <a:rPr lang="en-US"/>
              <a:t>Bild durch Klicken auf Symbol hinzufügen</a:t>
            </a:r>
          </a:p>
        </p:txBody>
      </p:sp>
      <p:sp>
        <p:nvSpPr>
          <p:cNvPr id="9" name="Bildplatzhalter 3">
            <a:extLst>
              <a:ext uri="{FF2B5EF4-FFF2-40B4-BE49-F238E27FC236}">
                <a16:creationId xmlns:a16="http://schemas.microsoft.com/office/drawing/2014/main" id="{F30CD592-B025-48EC-B1F9-7198B4AE7C7F}"/>
              </a:ext>
            </a:extLst>
          </p:cNvPr>
          <p:cNvSpPr>
            <a:spLocks noGrp="1"/>
          </p:cNvSpPr>
          <p:nvPr>
            <p:ph type="pic" sz="quarter" idx="11"/>
          </p:nvPr>
        </p:nvSpPr>
        <p:spPr>
          <a:xfrm>
            <a:off x="4110500" y="1808163"/>
            <a:ext cx="3966500" cy="5049837"/>
          </a:xfrm>
          <a:solidFill>
            <a:schemeClr val="bg2"/>
          </a:solidFill>
        </p:spPr>
        <p:txBody>
          <a:bodyPr/>
          <a:lstStyle>
            <a:lvl1pPr rtl="0">
              <a:defRPr/>
            </a:lvl1pPr>
          </a:lstStyle>
          <a:p>
            <a:r>
              <a:rPr lang="en-US"/>
              <a:t>Bild durch Klicken auf Symbol hinzufügen</a:t>
            </a:r>
          </a:p>
        </p:txBody>
      </p:sp>
      <p:sp>
        <p:nvSpPr>
          <p:cNvPr id="12" name="Bildplatzhalter 3">
            <a:extLst>
              <a:ext uri="{FF2B5EF4-FFF2-40B4-BE49-F238E27FC236}">
                <a16:creationId xmlns:a16="http://schemas.microsoft.com/office/drawing/2014/main" id="{675C1A59-F120-4E95-95FF-F956E42B9C81}"/>
              </a:ext>
            </a:extLst>
          </p:cNvPr>
          <p:cNvSpPr>
            <a:spLocks noGrp="1"/>
          </p:cNvSpPr>
          <p:nvPr>
            <p:ph type="pic" sz="quarter" idx="12"/>
          </p:nvPr>
        </p:nvSpPr>
        <p:spPr>
          <a:xfrm>
            <a:off x="8221000" y="1808163"/>
            <a:ext cx="3966500" cy="5049837"/>
          </a:xfrm>
          <a:solidFill>
            <a:schemeClr val="bg2"/>
          </a:solidFill>
        </p:spPr>
        <p:txBody>
          <a:bodyPr/>
          <a:lstStyle>
            <a:lvl1pPr rtl="0">
              <a:defRPr/>
            </a:lvl1pPr>
          </a:lstStyle>
          <a:p>
            <a:r>
              <a:rPr lang="en-US"/>
              <a:t>Bild durch Klicken auf Symbol hinzufügen</a:t>
            </a:r>
          </a:p>
        </p:txBody>
      </p:sp>
    </p:spTree>
    <p:extLst>
      <p:ext uri="{BB962C8B-B14F-4D97-AF65-F5344CB8AC3E}">
        <p14:creationId xmlns:p14="http://schemas.microsoft.com/office/powerpoint/2010/main" val="1985816875"/>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 + vier Bilder">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1409280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4" name="Bildplatzhalter 3">
            <a:extLst>
              <a:ext uri="{FF2B5EF4-FFF2-40B4-BE49-F238E27FC236}">
                <a16:creationId xmlns:a16="http://schemas.microsoft.com/office/drawing/2014/main" id="{7C869D7F-76DF-406B-8EA1-929C1A7943FE}"/>
              </a:ext>
            </a:extLst>
          </p:cNvPr>
          <p:cNvSpPr>
            <a:spLocks noGrp="1"/>
          </p:cNvSpPr>
          <p:nvPr>
            <p:ph type="pic" sz="quarter" idx="10"/>
          </p:nvPr>
        </p:nvSpPr>
        <p:spPr>
          <a:xfrm>
            <a:off x="0" y="1808163"/>
            <a:ext cx="2940000" cy="5049837"/>
          </a:xfrm>
          <a:solidFill>
            <a:schemeClr val="bg2"/>
          </a:solidFill>
        </p:spPr>
        <p:txBody>
          <a:bodyPr/>
          <a:lstStyle>
            <a:lvl1pPr rtl="0">
              <a:defRPr/>
            </a:lvl1pPr>
          </a:lstStyle>
          <a:p>
            <a:r>
              <a:rPr lang="en-US"/>
              <a:t>Bild durch Klicken auf Symbol hinzufügen</a:t>
            </a:r>
          </a:p>
        </p:txBody>
      </p:sp>
      <p:sp>
        <p:nvSpPr>
          <p:cNvPr id="9" name="Bildplatzhalter 3">
            <a:extLst>
              <a:ext uri="{FF2B5EF4-FFF2-40B4-BE49-F238E27FC236}">
                <a16:creationId xmlns:a16="http://schemas.microsoft.com/office/drawing/2014/main" id="{F30CD592-B025-48EC-B1F9-7198B4AE7C7F}"/>
              </a:ext>
            </a:extLst>
          </p:cNvPr>
          <p:cNvSpPr>
            <a:spLocks noGrp="1"/>
          </p:cNvSpPr>
          <p:nvPr>
            <p:ph type="pic" sz="quarter" idx="11"/>
          </p:nvPr>
        </p:nvSpPr>
        <p:spPr>
          <a:xfrm>
            <a:off x="3084000" y="1808163"/>
            <a:ext cx="2940000" cy="5049837"/>
          </a:xfrm>
          <a:solidFill>
            <a:schemeClr val="bg2"/>
          </a:solidFill>
        </p:spPr>
        <p:txBody>
          <a:bodyPr/>
          <a:lstStyle>
            <a:lvl1pPr rtl="0">
              <a:defRPr/>
            </a:lvl1pPr>
          </a:lstStyle>
          <a:p>
            <a:r>
              <a:rPr lang="en-US"/>
              <a:t>Bild durch Klicken auf Symbol hinzufügen</a:t>
            </a:r>
          </a:p>
        </p:txBody>
      </p:sp>
      <p:sp>
        <p:nvSpPr>
          <p:cNvPr id="12" name="Bildplatzhalter 3">
            <a:extLst>
              <a:ext uri="{FF2B5EF4-FFF2-40B4-BE49-F238E27FC236}">
                <a16:creationId xmlns:a16="http://schemas.microsoft.com/office/drawing/2014/main" id="{675C1A59-F120-4E95-95FF-F956E42B9C81}"/>
              </a:ext>
            </a:extLst>
          </p:cNvPr>
          <p:cNvSpPr>
            <a:spLocks noGrp="1"/>
          </p:cNvSpPr>
          <p:nvPr>
            <p:ph type="pic" sz="quarter" idx="12"/>
          </p:nvPr>
        </p:nvSpPr>
        <p:spPr>
          <a:xfrm>
            <a:off x="6168000" y="1808163"/>
            <a:ext cx="2940000" cy="5049837"/>
          </a:xfrm>
          <a:solidFill>
            <a:schemeClr val="bg2"/>
          </a:solidFill>
        </p:spPr>
        <p:txBody>
          <a:bodyPr/>
          <a:lstStyle>
            <a:lvl1pPr rtl="0">
              <a:defRPr/>
            </a:lvl1pPr>
          </a:lstStyle>
          <a:p>
            <a:r>
              <a:rPr lang="en-US"/>
              <a:t>Bild durch Klicken auf Symbol hinzufügen</a:t>
            </a:r>
          </a:p>
        </p:txBody>
      </p:sp>
      <p:sp>
        <p:nvSpPr>
          <p:cNvPr id="10" name="Bildplatzhalter 3">
            <a:extLst>
              <a:ext uri="{FF2B5EF4-FFF2-40B4-BE49-F238E27FC236}">
                <a16:creationId xmlns:a16="http://schemas.microsoft.com/office/drawing/2014/main" id="{1D8C6C7C-7CC3-4DFA-A090-AA52152552C0}"/>
              </a:ext>
            </a:extLst>
          </p:cNvPr>
          <p:cNvSpPr>
            <a:spLocks noGrp="1"/>
          </p:cNvSpPr>
          <p:nvPr>
            <p:ph type="pic" sz="quarter" idx="13"/>
          </p:nvPr>
        </p:nvSpPr>
        <p:spPr>
          <a:xfrm>
            <a:off x="9252000" y="1808163"/>
            <a:ext cx="2940000" cy="5049837"/>
          </a:xfrm>
          <a:solidFill>
            <a:schemeClr val="bg2"/>
          </a:solidFill>
        </p:spPr>
        <p:txBody>
          <a:bodyPr/>
          <a:lstStyle>
            <a:lvl1pPr rtl="0">
              <a:defRPr/>
            </a:lvl1pPr>
          </a:lstStyle>
          <a:p>
            <a:r>
              <a:rPr lang="en-US"/>
              <a:t>Bild durch Klicken auf Symbol hinzufügen</a:t>
            </a:r>
          </a:p>
        </p:txBody>
      </p:sp>
    </p:spTree>
    <p:extLst>
      <p:ext uri="{BB962C8B-B14F-4D97-AF65-F5344CB8AC3E}">
        <p14:creationId xmlns:p14="http://schemas.microsoft.com/office/powerpoint/2010/main" val="1465991142"/>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Kontakt – Blau">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26370238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8"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2">
              <a:alpha val="50196"/>
            </a:schemeClr>
          </a:solidFill>
        </p:spPr>
        <p:txBody>
          <a:bodyPr wrap="square">
            <a:noAutofit/>
          </a:bodyPr>
          <a:lstStyle>
            <a:lvl1pPr rtl="0">
              <a:defRPr/>
            </a:lvl1pPr>
          </a:lstStyle>
          <a:p>
            <a:pPr lvl="0"/>
            <a:r>
              <a:rPr lang="en-US"/>
              <a:t> </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5562600" y="3128081"/>
            <a:ext cx="6218387" cy="1620957"/>
          </a:xfrm>
        </p:spPr>
        <p:txBody>
          <a:bodyPr anchor="t">
            <a:spAutoFit/>
          </a:bodyPr>
          <a:lstStyle>
            <a:lvl1pPr rtl="0">
              <a:defRPr lang="de-DE" sz="3600" b="0" kern="1200" cap="all" baseline="0" dirty="0" smtClean="0">
                <a:solidFill>
                  <a:schemeClr val="bg1"/>
                </a:solidFill>
                <a:latin typeface="+mj-lt"/>
                <a:ea typeface="+mn-ea"/>
                <a:cs typeface="+mn-cs"/>
              </a:defRPr>
            </a:lvl1pPr>
            <a:lvl2pPr marL="0" indent="0" rtl="0">
              <a:buNone/>
              <a:defRPr>
                <a:solidFill>
                  <a:schemeClr val="tx2"/>
                </a:solidFill>
                <a:latin typeface="+mj-lt"/>
              </a:defRPr>
            </a:lvl2pPr>
            <a:lvl3pPr marL="0" indent="0" rtl="0">
              <a:buNone/>
              <a:defRPr/>
            </a:lvl3pPr>
          </a:lstStyle>
          <a:p>
            <a:pPr lvl="0"/>
            <a:r>
              <a:rPr lang="en-US"/>
              <a:t>So erreichen Sie uns</a:t>
            </a:r>
          </a:p>
          <a:p>
            <a:pPr lvl="1"/>
            <a:r>
              <a:rPr lang="en-US"/>
              <a:t>Name, Vorname</a:t>
            </a:r>
          </a:p>
          <a:p>
            <a:pPr lvl="2"/>
            <a:r>
              <a:rPr lang="en-US"/>
              <a:t>Position</a:t>
            </a:r>
          </a:p>
          <a:p>
            <a:pPr lvl="2"/>
            <a:r>
              <a:rPr lang="en-US"/>
              <a:t>Telefonnummer</a:t>
            </a:r>
          </a:p>
          <a:p>
            <a:pPr lvl="2"/>
            <a:r>
              <a:rPr lang="en-US"/>
              <a:t>E-Mail</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sp>
        <p:nvSpPr>
          <p:cNvPr id="4" name="Textfeld 3">
            <a:extLst>
              <a:ext uri="{FF2B5EF4-FFF2-40B4-BE49-F238E27FC236}">
                <a16:creationId xmlns:a16="http://schemas.microsoft.com/office/drawing/2014/main" id="{003F6265-3A44-8A75-EEF8-6FE0E02D85E5}"/>
              </a:ext>
            </a:extLst>
          </p:cNvPr>
          <p:cNvSpPr txBox="1"/>
          <p:nvPr userDrawn="1"/>
        </p:nvSpPr>
        <p:spPr>
          <a:xfrm>
            <a:off x="7658100" y="345737"/>
            <a:ext cx="4122888" cy="923330"/>
          </a:xfrm>
          <a:prstGeom prst="rect">
            <a:avLst/>
          </a:prstGeom>
          <a:noFill/>
        </p:spPr>
        <p:txBody>
          <a:bodyPr wrap="square" lIns="0" tIns="0" rIns="0" bIns="0" rtlCol="0">
            <a:spAutoFit/>
          </a:bodyPr>
          <a:lstStyle/>
          <a:p>
            <a:pPr marL="0" indent="0" algn="r" rtl="0">
              <a:spcBef>
                <a:spcPts val="0"/>
              </a:spcBef>
              <a:buClr>
                <a:schemeClr val="bg2"/>
              </a:buClr>
              <a:buFont typeface="Arial" panose="020B0604020202020204" pitchFamily="34" charset="0"/>
              <a:buNone/>
            </a:pPr>
            <a:r>
              <a:rPr lang="en-US" sz="2000" i="1" cap="all" baseline="0">
                <a:solidFill>
                  <a:schemeClr val="bg1"/>
                </a:solidFill>
              </a:rPr>
              <a:t>Do you have any questions, suggestions or </a:t>
            </a:r>
            <a:br>
              <a:rPr lang="en-US" sz="2000" i="1" cap="all" baseline="0">
                <a:solidFill>
                  <a:schemeClr val="bg1"/>
                </a:solidFill>
              </a:rPr>
            </a:br>
            <a:r>
              <a:rPr lang="en-US" sz="2000" i="1" cap="all" baseline="0">
                <a:solidFill>
                  <a:schemeClr val="bg1"/>
                </a:solidFill>
              </a:rPr>
              <a:t>ideas for improvement?</a:t>
            </a:r>
          </a:p>
        </p:txBody>
      </p:sp>
      <p:grpSp>
        <p:nvGrpSpPr>
          <p:cNvPr id="2" name="Grafik 4">
            <a:extLst>
              <a:ext uri="{FF2B5EF4-FFF2-40B4-BE49-F238E27FC236}">
                <a16:creationId xmlns:a16="http://schemas.microsoft.com/office/drawing/2014/main" id="{99019252-CB71-A5E5-03AA-A72FC2D88FFC}"/>
              </a:ext>
            </a:extLst>
          </p:cNvPr>
          <p:cNvGrpSpPr>
            <a:grpSpLocks/>
          </p:cNvGrpSpPr>
          <p:nvPr userDrawn="1"/>
        </p:nvGrpSpPr>
        <p:grpSpPr>
          <a:xfrm>
            <a:off x="10097311" y="6403385"/>
            <a:ext cx="1686701" cy="134956"/>
            <a:chOff x="4745164" y="3321081"/>
            <a:chExt cx="2700051" cy="216036"/>
          </a:xfrm>
          <a:solidFill>
            <a:schemeClr val="bg1"/>
          </a:solidFill>
        </p:grpSpPr>
        <p:sp>
          <p:nvSpPr>
            <p:cNvPr id="3" name="Freihandform: Form 2">
              <a:extLst>
                <a:ext uri="{FF2B5EF4-FFF2-40B4-BE49-F238E27FC236}">
                  <a16:creationId xmlns:a16="http://schemas.microsoft.com/office/drawing/2014/main" id="{AEEC9EB9-0E09-8BC2-7C92-1B82836EBE6E}"/>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4AE4CD22-AC7D-C946-338B-402F522AF474}"/>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AE9CA4F8-6897-3BD0-125E-044EF26E7DD7}"/>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C5D1A57A-5212-F683-C6A0-E83BAA30C50F}"/>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50D4859D-E517-D76D-A427-F1EEC6A606CE}"/>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E3CC0AA1-4668-D6FC-2DFC-E1EA044876FD}"/>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3AD8CDA1-0D90-C7D0-3249-5608F290B211}"/>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DAE5990B-5CB8-061F-42D0-9B2DA34E1297}"/>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FE41C6F4-A20B-EA4D-4862-0DC88FBA3764}"/>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DC0DAB2A-AC3E-0725-88B3-8D8E755D7E11}"/>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B03FC830-9331-D322-BE6E-7C8C27C6877B}"/>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B4714631-8356-7C5C-0508-0A72B440787D}"/>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171CC62C-EEF2-616D-E5B8-E595F2ABFD0D}"/>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47745842-D14E-8685-4D68-328B577C0172}"/>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E4D2DBDC-432E-FF2A-3F6F-16A0FD5A9972}"/>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5D71D20F-1E5D-57CB-64A8-9DBE4EEAE1AD}"/>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D2D059D1-F8CE-E529-BE53-7DBCB27593DB}"/>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10079596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Kontakt – Grün">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24178305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8"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3">
              <a:alpha val="50196"/>
            </a:schemeClr>
          </a:solidFill>
        </p:spPr>
        <p:txBody>
          <a:bodyPr wrap="square">
            <a:noAutofit/>
          </a:bodyPr>
          <a:lstStyle>
            <a:lvl1pPr rtl="0">
              <a:defRPr/>
            </a:lvl1pPr>
          </a:lstStyle>
          <a:p>
            <a:pPr lvl="0"/>
            <a:r>
              <a:rPr lang="en-US"/>
              <a:t> </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5562600" y="3128081"/>
            <a:ext cx="6218387" cy="1620957"/>
          </a:xfrm>
        </p:spPr>
        <p:txBody>
          <a:bodyPr anchor="t">
            <a:spAutoFit/>
          </a:bodyPr>
          <a:lstStyle>
            <a:lvl1pPr rtl="0">
              <a:defRPr lang="de-DE" sz="3600" b="0" kern="1200" cap="all" baseline="0" dirty="0" smtClean="0">
                <a:solidFill>
                  <a:schemeClr val="bg1"/>
                </a:solidFill>
                <a:latin typeface="+mj-lt"/>
                <a:ea typeface="+mn-ea"/>
                <a:cs typeface="+mn-cs"/>
              </a:defRPr>
            </a:lvl1pPr>
            <a:lvl2pPr marL="0" indent="0" rtl="0">
              <a:buNone/>
              <a:defRPr>
                <a:solidFill>
                  <a:schemeClr val="tx2"/>
                </a:solidFill>
                <a:latin typeface="+mj-lt"/>
              </a:defRPr>
            </a:lvl2pPr>
            <a:lvl3pPr marL="0" indent="0" rtl="0">
              <a:buNone/>
              <a:defRPr/>
            </a:lvl3pPr>
          </a:lstStyle>
          <a:p>
            <a:pPr lvl="0"/>
            <a:r>
              <a:rPr lang="en-US"/>
              <a:t>So erreichen Sie uns</a:t>
            </a:r>
          </a:p>
          <a:p>
            <a:pPr lvl="1"/>
            <a:r>
              <a:rPr lang="en-US"/>
              <a:t>Name, Vorname</a:t>
            </a:r>
          </a:p>
          <a:p>
            <a:pPr lvl="2"/>
            <a:r>
              <a:rPr lang="en-US"/>
              <a:t>Position</a:t>
            </a:r>
          </a:p>
          <a:p>
            <a:pPr lvl="2"/>
            <a:r>
              <a:rPr lang="en-US"/>
              <a:t>Telefonnummer</a:t>
            </a:r>
          </a:p>
          <a:p>
            <a:pPr lvl="2"/>
            <a:r>
              <a:rPr lang="en-US"/>
              <a:t>E-Mail</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sp>
        <p:nvSpPr>
          <p:cNvPr id="4" name="Textfeld 3">
            <a:extLst>
              <a:ext uri="{FF2B5EF4-FFF2-40B4-BE49-F238E27FC236}">
                <a16:creationId xmlns:a16="http://schemas.microsoft.com/office/drawing/2014/main" id="{003F6265-3A44-8A75-EEF8-6FE0E02D85E5}"/>
              </a:ext>
            </a:extLst>
          </p:cNvPr>
          <p:cNvSpPr txBox="1"/>
          <p:nvPr userDrawn="1"/>
        </p:nvSpPr>
        <p:spPr>
          <a:xfrm>
            <a:off x="7658100" y="345737"/>
            <a:ext cx="4122888" cy="923330"/>
          </a:xfrm>
          <a:prstGeom prst="rect">
            <a:avLst/>
          </a:prstGeom>
          <a:noFill/>
        </p:spPr>
        <p:txBody>
          <a:bodyPr wrap="square" lIns="0" tIns="0" rIns="0" bIns="0" rtlCol="0">
            <a:spAutoFit/>
          </a:bodyPr>
          <a:lstStyle/>
          <a:p>
            <a:pPr marL="0" indent="0" algn="r" rtl="0">
              <a:spcBef>
                <a:spcPts val="0"/>
              </a:spcBef>
              <a:buClr>
                <a:schemeClr val="bg2"/>
              </a:buClr>
              <a:buFont typeface="Arial" panose="020B0604020202020204" pitchFamily="34" charset="0"/>
              <a:buNone/>
            </a:pPr>
            <a:r>
              <a:rPr lang="en-US" sz="2000" i="1" cap="all" baseline="0">
                <a:solidFill>
                  <a:schemeClr val="bg1"/>
                </a:solidFill>
              </a:rPr>
              <a:t>Do you have any questions, suggestions or </a:t>
            </a:r>
            <a:br>
              <a:rPr lang="en-US" sz="2000" i="1" cap="all" baseline="0">
                <a:solidFill>
                  <a:schemeClr val="bg1"/>
                </a:solidFill>
              </a:rPr>
            </a:br>
            <a:r>
              <a:rPr lang="en-US" sz="2000" i="1" cap="all" baseline="0">
                <a:solidFill>
                  <a:schemeClr val="bg1"/>
                </a:solidFill>
              </a:rPr>
              <a:t>ideas for improvement?</a:t>
            </a:r>
          </a:p>
        </p:txBody>
      </p:sp>
      <p:grpSp>
        <p:nvGrpSpPr>
          <p:cNvPr id="2" name="Grafik 4">
            <a:extLst>
              <a:ext uri="{FF2B5EF4-FFF2-40B4-BE49-F238E27FC236}">
                <a16:creationId xmlns:a16="http://schemas.microsoft.com/office/drawing/2014/main" id="{C095494B-8782-5130-7EAE-71F34FD0076C}"/>
              </a:ext>
            </a:extLst>
          </p:cNvPr>
          <p:cNvGrpSpPr>
            <a:grpSpLocks/>
          </p:cNvGrpSpPr>
          <p:nvPr userDrawn="1"/>
        </p:nvGrpSpPr>
        <p:grpSpPr>
          <a:xfrm>
            <a:off x="10097311" y="6403385"/>
            <a:ext cx="1686701" cy="134956"/>
            <a:chOff x="4745164" y="3321081"/>
            <a:chExt cx="2700051" cy="216036"/>
          </a:xfrm>
          <a:solidFill>
            <a:schemeClr val="bg1"/>
          </a:solidFill>
        </p:grpSpPr>
        <p:sp>
          <p:nvSpPr>
            <p:cNvPr id="3" name="Freihandform: Form 2">
              <a:extLst>
                <a:ext uri="{FF2B5EF4-FFF2-40B4-BE49-F238E27FC236}">
                  <a16:creationId xmlns:a16="http://schemas.microsoft.com/office/drawing/2014/main" id="{11F58B55-F996-5AD0-19DC-7F1C3D1D2363}"/>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6A6E23EA-7D9B-CFEF-FC63-BFC6275D4CF4}"/>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1BB43061-724F-8E40-3D95-5769AC9F15C2}"/>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BF2A4D55-F5B7-B314-F904-4A6FFDA142C5}"/>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96DAB801-2982-1E70-C0A3-51B94F24181D}"/>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FADC8EFA-9090-45E0-6E40-7F6F7F344077}"/>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69257DA6-2B4D-08FC-CD5B-AB1C8E55E51D}"/>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5EF83158-66CB-68EE-41F5-AC9D1A50F94B}"/>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A836CCE5-4FF1-10E6-1FC8-29A252E2ED47}"/>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538D999A-2422-96D2-80F1-4A98D8532571}"/>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52F555FE-40B3-2F4B-DCF6-4AF59A80352C}"/>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68B11D06-3A7B-60C6-E3D9-9D689B39182C}"/>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4611B813-0AEB-C58B-A469-4373C1C4CB51}"/>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CEE19929-7798-C604-D2B9-57D67DF47A58}"/>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030C670E-5038-F60E-C518-098D1C42D2BB}"/>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9065840D-E723-7DA4-4177-3A580E40A636}"/>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91804A03-E53B-AF35-6132-B41800BEAD27}"/>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699952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Connector Gelb">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128927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feil: Fünfeck 8">
            <a:extLst>
              <a:ext uri="{FF2B5EF4-FFF2-40B4-BE49-F238E27FC236}">
                <a16:creationId xmlns:a16="http://schemas.microsoft.com/office/drawing/2014/main" id="{EC3BD8E9-F52E-D789-1194-14FFE910A81C}"/>
              </a:ext>
            </a:extLst>
          </p:cNvPr>
          <p:cNvSpPr>
            <a:spLocks/>
          </p:cNvSpPr>
          <p:nvPr userDrawn="1"/>
        </p:nvSpPr>
        <p:spPr>
          <a:xfrm flipH="1">
            <a:off x="3716185" y="0"/>
            <a:ext cx="8475815" cy="6858000"/>
          </a:xfrm>
          <a:prstGeom prst="homePlate">
            <a:avLst>
              <a:gd name="adj" fmla="val 2430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7" name="Bildplatzhalter 16">
            <a:extLst>
              <a:ext uri="{FF2B5EF4-FFF2-40B4-BE49-F238E27FC236}">
                <a16:creationId xmlns:a16="http://schemas.microsoft.com/office/drawing/2014/main" id="{ABEE7ADF-A977-3AB9-5FF7-F141C1179855}"/>
              </a:ext>
            </a:extLst>
          </p:cNvPr>
          <p:cNvSpPr>
            <a:spLocks noGrp="1"/>
          </p:cNvSpPr>
          <p:nvPr>
            <p:ph type="pic" sz="quarter" idx="10"/>
          </p:nvPr>
        </p:nvSpPr>
        <p:spPr>
          <a:xfrm>
            <a:off x="-1" y="0"/>
            <a:ext cx="8472792" cy="6858000"/>
          </a:xfrm>
          <a:custGeom>
            <a:avLst/>
            <a:gdLst>
              <a:gd name="connsiteX0" fmla="*/ 0 w 8472792"/>
              <a:gd name="connsiteY0" fmla="*/ 0 h 6858000"/>
              <a:gd name="connsiteX1" fmla="*/ 6806161 w 8472792"/>
              <a:gd name="connsiteY1" fmla="*/ 0 h 6858000"/>
              <a:gd name="connsiteX2" fmla="*/ 8472792 w 8472792"/>
              <a:gd name="connsiteY2" fmla="*/ 3429000 h 6858000"/>
              <a:gd name="connsiteX3" fmla="*/ 6806161 w 8472792"/>
              <a:gd name="connsiteY3" fmla="*/ 6858000 h 6858000"/>
              <a:gd name="connsiteX4" fmla="*/ 0 w 847279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2792" h="6858000">
                <a:moveTo>
                  <a:pt x="0" y="0"/>
                </a:moveTo>
                <a:lnTo>
                  <a:pt x="6806161" y="0"/>
                </a:lnTo>
                <a:lnTo>
                  <a:pt x="8472792" y="3429000"/>
                </a:lnTo>
                <a:lnTo>
                  <a:pt x="6806161" y="6858000"/>
                </a:lnTo>
                <a:lnTo>
                  <a:pt x="0" y="6858000"/>
                </a:lnTo>
                <a:close/>
              </a:path>
            </a:pathLst>
          </a:custGeom>
          <a:blipFill>
            <a:blip r:embed="rId5" cstate="print">
              <a:extLst>
                <a:ext uri="{28A0092B-C50C-407E-A947-70E740481C1C}">
                  <a14:useLocalDpi xmlns:a14="http://schemas.microsoft.com/office/drawing/2010/main"/>
                </a:ext>
              </a:extLst>
            </a:blip>
            <a:stretch>
              <a:fillRect r="1461"/>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3716185"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4">
              <a:alpha val="50196"/>
            </a:schemeClr>
          </a:solidFill>
        </p:spPr>
        <p:txBody>
          <a:bodyPr wrap="square">
            <a:noAutofit/>
          </a:bodyPr>
          <a:lstStyle>
            <a:lvl1pPr rtl="0">
              <a:defRPr sz="100">
                <a:solidFill>
                  <a:schemeClr val="bg1"/>
                </a:solidFill>
              </a:defRPr>
            </a:lvl1pPr>
          </a:lstStyle>
          <a:p>
            <a:pPr lvl="0"/>
            <a:r>
              <a:rPr lang="en-US"/>
              <a:t> </a:t>
            </a:r>
          </a:p>
        </p:txBody>
      </p:sp>
      <p:sp>
        <p:nvSpPr>
          <p:cNvPr id="13" name="Textfeld 12">
            <a:extLst>
              <a:ext uri="{FF2B5EF4-FFF2-40B4-BE49-F238E27FC236}">
                <a16:creationId xmlns:a16="http://schemas.microsoft.com/office/drawing/2014/main" id="{9BF3F3CD-6F09-FD53-D7FC-0EB70486BC1B}"/>
              </a:ext>
            </a:extLst>
          </p:cNvPr>
          <p:cNvSpPr txBox="1"/>
          <p:nvPr userDrawn="1"/>
        </p:nvSpPr>
        <p:spPr>
          <a:xfrm>
            <a:off x="10195618" y="345737"/>
            <a:ext cx="1585370" cy="923330"/>
          </a:xfrm>
          <a:prstGeom prst="rect">
            <a:avLst/>
          </a:prstGeom>
          <a:noFill/>
        </p:spPr>
        <p:txBody>
          <a:bodyPr wrap="none" lIns="0" tIns="0" rIns="0" bIns="0" rtlCol="0">
            <a:spAutoFit/>
          </a:bodyPr>
          <a:lstStyle/>
          <a:p>
            <a:pPr marL="0" indent="0" algn="r" rtl="0">
              <a:spcBef>
                <a:spcPts val="0"/>
              </a:spcBef>
              <a:buClr>
                <a:schemeClr val="bg2"/>
              </a:buClr>
              <a:buFont typeface="Arial" panose="020B0604020202020204" pitchFamily="34" charset="0"/>
              <a:buNone/>
            </a:pPr>
            <a:r>
              <a:rPr lang="en-US" sz="2000" i="1" cap="all" baseline="0">
                <a:solidFill>
                  <a:schemeClr val="bg1"/>
                </a:solidFill>
              </a:rPr>
              <a:t>Experience</a:t>
            </a:r>
          </a:p>
          <a:p>
            <a:pPr marL="0" indent="0" algn="r" rtl="0">
              <a:spcBef>
                <a:spcPts val="0"/>
              </a:spcBef>
              <a:buClr>
                <a:schemeClr val="bg2"/>
              </a:buClr>
              <a:buFont typeface="Arial" panose="020B0604020202020204" pitchFamily="34" charset="0"/>
              <a:buNone/>
            </a:pPr>
            <a:r>
              <a:rPr lang="en-US" sz="2000" i="1" cap="all" baseline="0">
                <a:solidFill>
                  <a:schemeClr val="bg1"/>
                </a:solidFill>
              </a:rPr>
              <a:t>Connected</a:t>
            </a:r>
          </a:p>
          <a:p>
            <a:pPr marL="0" indent="0" algn="r" rtl="0">
              <a:spcBef>
                <a:spcPts val="0"/>
              </a:spcBef>
              <a:buClr>
                <a:schemeClr val="bg2"/>
              </a:buClr>
              <a:buFont typeface="Arial" panose="020B0604020202020204" pitchFamily="34" charset="0"/>
              <a:buNone/>
            </a:pPr>
            <a:r>
              <a:rPr lang="en-US" sz="2000" i="1" cap="all" baseline="0">
                <a:solidFill>
                  <a:schemeClr val="bg1"/>
                </a:solidFill>
              </a:rPr>
              <a:t>Mobility</a:t>
            </a:r>
          </a:p>
        </p:txBody>
      </p:sp>
      <p:sp>
        <p:nvSpPr>
          <p:cNvPr id="19" name="Textplatzhalter 18">
            <a:extLst>
              <a:ext uri="{FF2B5EF4-FFF2-40B4-BE49-F238E27FC236}">
                <a16:creationId xmlns:a16="http://schemas.microsoft.com/office/drawing/2014/main" id="{D3E94749-39C4-8B1B-6F51-2DB021ACBEE2}"/>
              </a:ext>
            </a:extLst>
          </p:cNvPr>
          <p:cNvSpPr>
            <a:spLocks noGrp="1"/>
          </p:cNvSpPr>
          <p:nvPr>
            <p:ph type="body" sz="quarter" idx="11" hasCustomPrompt="1"/>
          </p:nvPr>
        </p:nvSpPr>
        <p:spPr>
          <a:xfrm>
            <a:off x="407988" y="2609279"/>
            <a:ext cx="4824000" cy="1772793"/>
          </a:xfrm>
        </p:spPr>
        <p:txBody>
          <a:bodyPr anchor="ctr">
            <a:spAutoFit/>
          </a:bodyPr>
          <a:lstStyle>
            <a:lvl1pPr algn="r" rtl="0">
              <a:lnSpc>
                <a:spcPct val="80000"/>
              </a:lnSpc>
              <a:spcBef>
                <a:spcPts val="0"/>
              </a:spcBef>
              <a:defRPr sz="4800" b="0" cap="all" baseline="0">
                <a:solidFill>
                  <a:schemeClr val="bg1"/>
                </a:solidFill>
                <a:latin typeface="+mj-lt"/>
              </a:defRPr>
            </a:lvl1pPr>
          </a:lstStyle>
          <a:p>
            <a:pPr lvl="0"/>
            <a:r>
              <a:rPr lang="en-US"/>
              <a:t>Headline, </a:t>
            </a:r>
            <a:br>
              <a:rPr lang="en-US"/>
            </a:br>
            <a:r>
              <a:rPr lang="en-US"/>
              <a:t>Biotif Bold, 48pt.</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6971539" y="2609279"/>
            <a:ext cx="4824000" cy="1772793"/>
          </a:xfrm>
        </p:spPr>
        <p:txBody>
          <a:bodyPr anchor="ctr">
            <a:spAutoFit/>
          </a:bodyPr>
          <a:lstStyle>
            <a:lvl1pPr rtl="0">
              <a:lnSpc>
                <a:spcPct val="80000"/>
              </a:lnSpc>
              <a:spcBef>
                <a:spcPts val="0"/>
              </a:spcBef>
              <a:defRPr sz="4800" b="0" cap="all" baseline="0">
                <a:solidFill>
                  <a:schemeClr val="bg1"/>
                </a:solidFill>
                <a:latin typeface="+mj-lt"/>
              </a:defRPr>
            </a:lvl1pPr>
          </a:lstStyle>
          <a:p>
            <a:pPr lvl="0"/>
            <a:r>
              <a:rPr lang="en-US"/>
              <a:t>Headline, </a:t>
            </a:r>
            <a:br>
              <a:rPr lang="en-US"/>
            </a:br>
            <a:r>
              <a:rPr lang="en-US"/>
              <a:t>Biotif Bold, 48pt.</a:t>
            </a:r>
          </a:p>
        </p:txBody>
      </p:sp>
      <p:sp>
        <p:nvSpPr>
          <p:cNvPr id="3" name="Textplatzhalter 2">
            <a:extLst>
              <a:ext uri="{FF2B5EF4-FFF2-40B4-BE49-F238E27FC236}">
                <a16:creationId xmlns:a16="http://schemas.microsoft.com/office/drawing/2014/main" id="{7CDD44F6-2AE4-CFFE-82E4-0EE16224E4BE}"/>
              </a:ext>
            </a:extLst>
          </p:cNvPr>
          <p:cNvSpPr>
            <a:spLocks noGrp="1"/>
          </p:cNvSpPr>
          <p:nvPr>
            <p:ph type="body" sz="quarter" idx="14" hasCustomPrompt="1"/>
          </p:nvPr>
        </p:nvSpPr>
        <p:spPr>
          <a:xfrm>
            <a:off x="5380257"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solidFill>
                  <a:schemeClr val="bg1"/>
                </a:solidFill>
              </a:defRPr>
            </a:lvl1pPr>
          </a:lstStyle>
          <a:p>
            <a:pPr lvl="0"/>
            <a:r>
              <a:rPr lang="en-US"/>
              <a:t> </a:t>
            </a:r>
          </a:p>
        </p:txBody>
      </p:sp>
      <p:grpSp>
        <p:nvGrpSpPr>
          <p:cNvPr id="2" name="Grafik 4">
            <a:extLst>
              <a:ext uri="{FF2B5EF4-FFF2-40B4-BE49-F238E27FC236}">
                <a16:creationId xmlns:a16="http://schemas.microsoft.com/office/drawing/2014/main" id="{93E3CE4F-4E4C-DAD0-9E35-89D63E33E7AA}"/>
              </a:ext>
            </a:extLst>
          </p:cNvPr>
          <p:cNvGrpSpPr>
            <a:grpSpLocks/>
          </p:cNvGrpSpPr>
          <p:nvPr userDrawn="1"/>
        </p:nvGrpSpPr>
        <p:grpSpPr>
          <a:xfrm>
            <a:off x="9523379" y="6357464"/>
            <a:ext cx="2260633" cy="180877"/>
            <a:chOff x="4745164" y="3321081"/>
            <a:chExt cx="2700051" cy="216036"/>
          </a:xfrm>
          <a:solidFill>
            <a:schemeClr val="bg1"/>
          </a:solidFill>
        </p:grpSpPr>
        <p:sp>
          <p:nvSpPr>
            <p:cNvPr id="4" name="Freihandform: Form 3">
              <a:extLst>
                <a:ext uri="{FF2B5EF4-FFF2-40B4-BE49-F238E27FC236}">
                  <a16:creationId xmlns:a16="http://schemas.microsoft.com/office/drawing/2014/main" id="{DF051949-E7B3-8C66-4DDA-6F6456BC0D65}"/>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5" name="Grafik 4">
              <a:extLst>
                <a:ext uri="{FF2B5EF4-FFF2-40B4-BE49-F238E27FC236}">
                  <a16:creationId xmlns:a16="http://schemas.microsoft.com/office/drawing/2014/main" id="{F9DF471D-87B7-D7D0-42DD-6E33693F727F}"/>
                </a:ext>
              </a:extLst>
            </p:cNvPr>
            <p:cNvGrpSpPr/>
            <p:nvPr/>
          </p:nvGrpSpPr>
          <p:grpSpPr>
            <a:xfrm>
              <a:off x="4745164" y="3321167"/>
              <a:ext cx="2010060" cy="215950"/>
              <a:chOff x="4745164" y="3321167"/>
              <a:chExt cx="2010060" cy="215950"/>
            </a:xfrm>
            <a:grpFill/>
          </p:grpSpPr>
          <p:sp>
            <p:nvSpPr>
              <p:cNvPr id="6" name="Freihandform: Form 5">
                <a:extLst>
                  <a:ext uri="{FF2B5EF4-FFF2-40B4-BE49-F238E27FC236}">
                    <a16:creationId xmlns:a16="http://schemas.microsoft.com/office/drawing/2014/main" id="{3300B2CC-7169-50C4-4B4C-1517C5D76900}"/>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7" name="Freihandform: Form 6">
                <a:extLst>
                  <a:ext uri="{FF2B5EF4-FFF2-40B4-BE49-F238E27FC236}">
                    <a16:creationId xmlns:a16="http://schemas.microsoft.com/office/drawing/2014/main" id="{D78B6865-87DC-71D9-7BF2-0F0CDC1C6710}"/>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0" name="Grafik 4">
                <a:extLst>
                  <a:ext uri="{FF2B5EF4-FFF2-40B4-BE49-F238E27FC236}">
                    <a16:creationId xmlns:a16="http://schemas.microsoft.com/office/drawing/2014/main" id="{74919AD8-F3B4-BB3C-F4FA-A7636E42473B}"/>
                  </a:ext>
                </a:extLst>
              </p:cNvPr>
              <p:cNvGrpSpPr/>
              <p:nvPr/>
            </p:nvGrpSpPr>
            <p:grpSpPr>
              <a:xfrm>
                <a:off x="5001672" y="3321167"/>
                <a:ext cx="1753552" cy="215950"/>
                <a:chOff x="5001672" y="3321167"/>
                <a:chExt cx="1753552" cy="215950"/>
              </a:xfrm>
              <a:grpFill/>
            </p:grpSpPr>
            <p:sp>
              <p:nvSpPr>
                <p:cNvPr id="11" name="Freihandform: Form 10">
                  <a:extLst>
                    <a:ext uri="{FF2B5EF4-FFF2-40B4-BE49-F238E27FC236}">
                      <a16:creationId xmlns:a16="http://schemas.microsoft.com/office/drawing/2014/main" id="{4F6E5A91-C2AE-1C0D-BBBF-C11E9A6C8BD7}"/>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2" name="Freihandform: Form 11">
                  <a:extLst>
                    <a:ext uri="{FF2B5EF4-FFF2-40B4-BE49-F238E27FC236}">
                      <a16:creationId xmlns:a16="http://schemas.microsoft.com/office/drawing/2014/main" id="{F3591A3E-753F-9256-9B2C-82534F6D686D}"/>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6CC07D7A-417D-F35E-D17B-1B7448CB7D5F}"/>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1E70D77A-DA68-3787-6712-D2EE9F095194}"/>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33CF867E-CBDE-8D69-CC93-561FE8EC8354}"/>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DD417869-16B5-00AB-4E72-4161FA55255F}"/>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80364BF8-8AFB-64B6-CB82-071A838E9F0D}"/>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BDB6BBBB-8D07-6A19-0F6D-58714C2927EA}"/>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EC818754-5EB3-9C09-190E-C5217750823E}"/>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1F1A17AC-45B3-BF01-0BD0-D12A577A1A5F}"/>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5" name="Freihandform: Form 24">
                    <a:extLst>
                      <a:ext uri="{FF2B5EF4-FFF2-40B4-BE49-F238E27FC236}">
                        <a16:creationId xmlns:a16="http://schemas.microsoft.com/office/drawing/2014/main" id="{92AFD95B-9C5C-B055-8513-841FE054C505}"/>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6" name="Freihandform: Form 25">
                    <a:extLst>
                      <a:ext uri="{FF2B5EF4-FFF2-40B4-BE49-F238E27FC236}">
                        <a16:creationId xmlns:a16="http://schemas.microsoft.com/office/drawing/2014/main" id="{B1D2A3CE-0903-BE36-920D-840C6A7AA062}"/>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33960756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ontakt – Gelb">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23515854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8"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4">
              <a:alpha val="50196"/>
            </a:schemeClr>
          </a:solidFill>
        </p:spPr>
        <p:txBody>
          <a:bodyPr wrap="square">
            <a:noAutofit/>
          </a:bodyPr>
          <a:lstStyle>
            <a:lvl1pPr rtl="0">
              <a:defRPr/>
            </a:lvl1pPr>
          </a:lstStyle>
          <a:p>
            <a:pPr lvl="0"/>
            <a:r>
              <a:rPr lang="en-US"/>
              <a:t> </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5562600" y="3128081"/>
            <a:ext cx="6218387" cy="1620957"/>
          </a:xfrm>
        </p:spPr>
        <p:txBody>
          <a:bodyPr anchor="t">
            <a:spAutoFit/>
          </a:bodyPr>
          <a:lstStyle>
            <a:lvl1pPr rtl="0">
              <a:defRPr lang="de-DE" sz="3600" b="0" kern="1200" cap="all" baseline="0" dirty="0" smtClean="0">
                <a:solidFill>
                  <a:schemeClr val="bg1"/>
                </a:solidFill>
                <a:latin typeface="+mj-lt"/>
                <a:ea typeface="+mn-ea"/>
                <a:cs typeface="+mn-cs"/>
              </a:defRPr>
            </a:lvl1pPr>
            <a:lvl2pPr marL="0" indent="0" rtl="0">
              <a:buNone/>
              <a:defRPr>
                <a:solidFill>
                  <a:schemeClr val="tx2"/>
                </a:solidFill>
                <a:latin typeface="+mj-lt"/>
              </a:defRPr>
            </a:lvl2pPr>
            <a:lvl3pPr marL="0" indent="0" rtl="0">
              <a:buNone/>
              <a:defRPr/>
            </a:lvl3pPr>
          </a:lstStyle>
          <a:p>
            <a:pPr lvl="0"/>
            <a:r>
              <a:rPr lang="en-US"/>
              <a:t>So erreichen Sie uns</a:t>
            </a:r>
          </a:p>
          <a:p>
            <a:pPr lvl="1"/>
            <a:r>
              <a:rPr lang="en-US"/>
              <a:t>Name, Vorname</a:t>
            </a:r>
          </a:p>
          <a:p>
            <a:pPr lvl="2"/>
            <a:r>
              <a:rPr lang="en-US"/>
              <a:t>Position</a:t>
            </a:r>
          </a:p>
          <a:p>
            <a:pPr lvl="2"/>
            <a:r>
              <a:rPr lang="en-US"/>
              <a:t>Telefonnummer</a:t>
            </a:r>
          </a:p>
          <a:p>
            <a:pPr lvl="2"/>
            <a:r>
              <a:rPr lang="en-US"/>
              <a:t>E-Mail</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sp>
        <p:nvSpPr>
          <p:cNvPr id="4" name="Textfeld 3">
            <a:extLst>
              <a:ext uri="{FF2B5EF4-FFF2-40B4-BE49-F238E27FC236}">
                <a16:creationId xmlns:a16="http://schemas.microsoft.com/office/drawing/2014/main" id="{003F6265-3A44-8A75-EEF8-6FE0E02D85E5}"/>
              </a:ext>
            </a:extLst>
          </p:cNvPr>
          <p:cNvSpPr txBox="1"/>
          <p:nvPr userDrawn="1"/>
        </p:nvSpPr>
        <p:spPr>
          <a:xfrm>
            <a:off x="7658100" y="345737"/>
            <a:ext cx="4122888" cy="923330"/>
          </a:xfrm>
          <a:prstGeom prst="rect">
            <a:avLst/>
          </a:prstGeom>
          <a:noFill/>
        </p:spPr>
        <p:txBody>
          <a:bodyPr wrap="square" lIns="0" tIns="0" rIns="0" bIns="0" rtlCol="0">
            <a:spAutoFit/>
          </a:bodyPr>
          <a:lstStyle/>
          <a:p>
            <a:pPr marL="0" indent="0" algn="r" rtl="0">
              <a:spcBef>
                <a:spcPts val="0"/>
              </a:spcBef>
              <a:buClr>
                <a:schemeClr val="bg2"/>
              </a:buClr>
              <a:buFont typeface="Arial" panose="020B0604020202020204" pitchFamily="34" charset="0"/>
              <a:buNone/>
            </a:pPr>
            <a:r>
              <a:rPr lang="en-US" sz="2000" i="1" cap="all" baseline="0">
                <a:solidFill>
                  <a:schemeClr val="bg1"/>
                </a:solidFill>
              </a:rPr>
              <a:t>Do you have any questions, suggestions or </a:t>
            </a:r>
            <a:br>
              <a:rPr lang="en-US" sz="2000" i="1" cap="all" baseline="0">
                <a:solidFill>
                  <a:schemeClr val="bg1"/>
                </a:solidFill>
              </a:rPr>
            </a:br>
            <a:r>
              <a:rPr lang="en-US" sz="2000" i="1" cap="all" baseline="0">
                <a:solidFill>
                  <a:schemeClr val="bg1"/>
                </a:solidFill>
              </a:rPr>
              <a:t>ideas for improvement?</a:t>
            </a:r>
          </a:p>
        </p:txBody>
      </p:sp>
      <p:grpSp>
        <p:nvGrpSpPr>
          <p:cNvPr id="2" name="Grafik 4">
            <a:extLst>
              <a:ext uri="{FF2B5EF4-FFF2-40B4-BE49-F238E27FC236}">
                <a16:creationId xmlns:a16="http://schemas.microsoft.com/office/drawing/2014/main" id="{442F2CB9-357B-DDE5-45EF-141AB37F80F4}"/>
              </a:ext>
            </a:extLst>
          </p:cNvPr>
          <p:cNvGrpSpPr>
            <a:grpSpLocks/>
          </p:cNvGrpSpPr>
          <p:nvPr userDrawn="1"/>
        </p:nvGrpSpPr>
        <p:grpSpPr>
          <a:xfrm>
            <a:off x="10097311" y="6403385"/>
            <a:ext cx="1686701" cy="134956"/>
            <a:chOff x="4745164" y="3321081"/>
            <a:chExt cx="2700051" cy="216036"/>
          </a:xfrm>
          <a:solidFill>
            <a:schemeClr val="bg1"/>
          </a:solidFill>
        </p:grpSpPr>
        <p:sp>
          <p:nvSpPr>
            <p:cNvPr id="3" name="Freihandform: Form 2">
              <a:extLst>
                <a:ext uri="{FF2B5EF4-FFF2-40B4-BE49-F238E27FC236}">
                  <a16:creationId xmlns:a16="http://schemas.microsoft.com/office/drawing/2014/main" id="{CC4DA273-931C-8B51-35CA-1AA7C9718A0B}"/>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CBDEEEB1-3B48-005D-C5B0-9A8E796F65F8}"/>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AD1287A9-6B9D-9DA6-A9B7-B145ACBF0FC6}"/>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1820C653-0CE9-CA55-F4CB-E17AC26A4774}"/>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0B3489F7-D8F4-C959-1237-D2238249D17D}"/>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D366CF76-36F1-6E72-68EA-7D967105B2DB}"/>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C78E5E0E-4385-EF86-22B3-62D099A0FF4E}"/>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9022C8A3-59DB-E0BA-1B49-0FCD2962014D}"/>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C02C6933-7640-F405-B2AC-8D6E2418EE6F}"/>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3D72342F-2CC4-7A8A-4D02-C2B7FAEF59B4}"/>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E6B2C4C4-EE0B-3892-63BA-F7C5172FEBEA}"/>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80A48AD6-63A4-CDBF-6AD4-D75EB8248E3C}"/>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5794D975-5E4B-C398-72FF-3748E162B578}"/>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01A8F400-E28E-8AA0-D557-53F2E88AF2E6}"/>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9335769B-D861-6D2F-F0E7-3680FFF902B0}"/>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7248DB2D-C5EB-E947-502E-1959963EC465}"/>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3CB04262-2B9A-FEDC-1533-253A4FEB0481}"/>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36234675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Kontakt – Orange">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4875419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8"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5">
              <a:alpha val="50196"/>
            </a:schemeClr>
          </a:solidFill>
        </p:spPr>
        <p:txBody>
          <a:bodyPr wrap="square">
            <a:noAutofit/>
          </a:bodyPr>
          <a:lstStyle>
            <a:lvl1pPr rtl="0">
              <a:defRPr/>
            </a:lvl1pPr>
          </a:lstStyle>
          <a:p>
            <a:pPr lvl="0"/>
            <a:r>
              <a:rPr lang="en-US"/>
              <a:t> </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5562600" y="3128081"/>
            <a:ext cx="6218387" cy="1620957"/>
          </a:xfrm>
        </p:spPr>
        <p:txBody>
          <a:bodyPr anchor="t">
            <a:spAutoFit/>
          </a:bodyPr>
          <a:lstStyle>
            <a:lvl1pPr rtl="0">
              <a:defRPr lang="de-DE" sz="3600" b="0" kern="1200" cap="all" baseline="0" dirty="0" smtClean="0">
                <a:solidFill>
                  <a:schemeClr val="bg1"/>
                </a:solidFill>
                <a:latin typeface="+mj-lt"/>
                <a:ea typeface="+mn-ea"/>
                <a:cs typeface="+mn-cs"/>
              </a:defRPr>
            </a:lvl1pPr>
            <a:lvl2pPr marL="0" indent="0" rtl="0">
              <a:buNone/>
              <a:defRPr>
                <a:solidFill>
                  <a:schemeClr val="tx2"/>
                </a:solidFill>
                <a:latin typeface="+mj-lt"/>
              </a:defRPr>
            </a:lvl2pPr>
            <a:lvl3pPr marL="0" indent="0" rtl="0">
              <a:buNone/>
              <a:defRPr/>
            </a:lvl3pPr>
          </a:lstStyle>
          <a:p>
            <a:pPr lvl="0"/>
            <a:r>
              <a:rPr lang="en-US"/>
              <a:t>So erreichen Sie uns</a:t>
            </a:r>
          </a:p>
          <a:p>
            <a:pPr lvl="1"/>
            <a:r>
              <a:rPr lang="en-US"/>
              <a:t>Name, Vorname</a:t>
            </a:r>
          </a:p>
          <a:p>
            <a:pPr lvl="2"/>
            <a:r>
              <a:rPr lang="en-US"/>
              <a:t>Position</a:t>
            </a:r>
          </a:p>
          <a:p>
            <a:pPr lvl="2"/>
            <a:r>
              <a:rPr lang="en-US"/>
              <a:t>Telefonnummer</a:t>
            </a:r>
          </a:p>
          <a:p>
            <a:pPr lvl="2"/>
            <a:r>
              <a:rPr lang="en-US"/>
              <a:t>E-Mail</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sp>
        <p:nvSpPr>
          <p:cNvPr id="4" name="Textfeld 3">
            <a:extLst>
              <a:ext uri="{FF2B5EF4-FFF2-40B4-BE49-F238E27FC236}">
                <a16:creationId xmlns:a16="http://schemas.microsoft.com/office/drawing/2014/main" id="{003F6265-3A44-8A75-EEF8-6FE0E02D85E5}"/>
              </a:ext>
            </a:extLst>
          </p:cNvPr>
          <p:cNvSpPr txBox="1"/>
          <p:nvPr userDrawn="1"/>
        </p:nvSpPr>
        <p:spPr>
          <a:xfrm>
            <a:off x="7658100" y="345737"/>
            <a:ext cx="4122888" cy="923330"/>
          </a:xfrm>
          <a:prstGeom prst="rect">
            <a:avLst/>
          </a:prstGeom>
          <a:noFill/>
        </p:spPr>
        <p:txBody>
          <a:bodyPr wrap="square" lIns="0" tIns="0" rIns="0" bIns="0" rtlCol="0">
            <a:spAutoFit/>
          </a:bodyPr>
          <a:lstStyle/>
          <a:p>
            <a:pPr marL="0" indent="0" algn="r" rtl="0">
              <a:spcBef>
                <a:spcPts val="0"/>
              </a:spcBef>
              <a:buClr>
                <a:schemeClr val="bg2"/>
              </a:buClr>
              <a:buFont typeface="Arial" panose="020B0604020202020204" pitchFamily="34" charset="0"/>
              <a:buNone/>
            </a:pPr>
            <a:r>
              <a:rPr lang="en-US" sz="2000" i="1" cap="all" baseline="0">
                <a:solidFill>
                  <a:schemeClr val="bg1"/>
                </a:solidFill>
              </a:rPr>
              <a:t>Do you have any questions, suggestions or </a:t>
            </a:r>
            <a:br>
              <a:rPr lang="en-US" sz="2000" i="1" cap="all" baseline="0">
                <a:solidFill>
                  <a:schemeClr val="bg1"/>
                </a:solidFill>
              </a:rPr>
            </a:br>
            <a:r>
              <a:rPr lang="en-US" sz="2000" i="1" cap="all" baseline="0">
                <a:solidFill>
                  <a:schemeClr val="bg1"/>
                </a:solidFill>
              </a:rPr>
              <a:t>ideas for improvement?</a:t>
            </a:r>
          </a:p>
        </p:txBody>
      </p:sp>
      <p:grpSp>
        <p:nvGrpSpPr>
          <p:cNvPr id="2" name="Grafik 4">
            <a:extLst>
              <a:ext uri="{FF2B5EF4-FFF2-40B4-BE49-F238E27FC236}">
                <a16:creationId xmlns:a16="http://schemas.microsoft.com/office/drawing/2014/main" id="{BA679AC8-7433-BA1B-B1CD-961EAEC33BA6}"/>
              </a:ext>
            </a:extLst>
          </p:cNvPr>
          <p:cNvGrpSpPr>
            <a:grpSpLocks/>
          </p:cNvGrpSpPr>
          <p:nvPr userDrawn="1"/>
        </p:nvGrpSpPr>
        <p:grpSpPr>
          <a:xfrm>
            <a:off x="10097311" y="6403385"/>
            <a:ext cx="1686701" cy="134956"/>
            <a:chOff x="4745164" y="3321081"/>
            <a:chExt cx="2700051" cy="216036"/>
          </a:xfrm>
          <a:solidFill>
            <a:schemeClr val="bg1"/>
          </a:solidFill>
        </p:grpSpPr>
        <p:sp>
          <p:nvSpPr>
            <p:cNvPr id="3" name="Freihandform: Form 2">
              <a:extLst>
                <a:ext uri="{FF2B5EF4-FFF2-40B4-BE49-F238E27FC236}">
                  <a16:creationId xmlns:a16="http://schemas.microsoft.com/office/drawing/2014/main" id="{61B81A5C-1475-250C-FEEF-415661822988}"/>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41D349EC-2C33-A8F5-2ABA-927D91843913}"/>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E46DA08F-12B7-DA09-6F77-5C62DBAE8481}"/>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D62B6385-A273-7F66-E2AD-D7071E68C116}"/>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CFC9E599-54E5-F588-77EE-9415AA0FE79F}"/>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D76581D9-B052-B701-BA17-19A50F50E1B7}"/>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F77179D6-4A59-D756-1FB8-2FD1454ABA4F}"/>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B69CE899-0C3F-AE73-84D8-58180CA04366}"/>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09E1EFE2-7386-A611-0161-E711AD4DB132}"/>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A03C6097-C062-A283-AF3E-F155CD658653}"/>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59EE15E9-987A-1096-2861-A3CDC4107F1E}"/>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2EF5E33A-0136-E0EA-C9B8-9B757553D188}"/>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DBA8A986-7328-9D8A-2A74-99525D1A428D}"/>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174948DA-266A-C57B-73F7-0AE3A7C0021C}"/>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F1275B2C-774C-5F40-678B-24608BC79361}"/>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83E38852-EAC7-63F0-1924-965C7157830B}"/>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3540C32A-BCF6-7C26-B9FD-E62FD7FF28F4}"/>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26078464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renner Masterpräsentation">
    <p:bg>
      <p:bgPr>
        <a:solidFill>
          <a:schemeClr val="tx1"/>
        </a:soli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7F32AD5-6255-1A0F-957E-E05FDEEAD89E}"/>
              </a:ext>
            </a:extLst>
          </p:cNvPr>
          <p:cNvGraphicFramePr>
            <a:graphicFrameLocks noChangeAspect="1"/>
          </p:cNvGraphicFramePr>
          <p:nvPr userDrawn="1">
            <p:custDataLst>
              <p:tags r:id="rId1"/>
            </p:custDataLst>
            <p:extLst>
              <p:ext uri="{D42A27DB-BD31-4B8C-83A1-F6EECF244321}">
                <p14:modId xmlns:p14="http://schemas.microsoft.com/office/powerpoint/2010/main" val="38558553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4" name="Objekt 3" hidden="1">
                        <a:extLst>
                          <a:ext uri="{FF2B5EF4-FFF2-40B4-BE49-F238E27FC236}">
                            <a16:creationId xmlns:a16="http://schemas.microsoft.com/office/drawing/2014/main" id="{17F32AD5-6255-1A0F-957E-E05FDEEAD89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3B14A3E-0B63-F3F8-6E88-CF67E98F8B83}"/>
              </a:ext>
            </a:extLst>
          </p:cNvPr>
          <p:cNvSpPr>
            <a:spLocks noGrp="1"/>
          </p:cNvSpPr>
          <p:nvPr>
            <p:ph type="title" hasCustomPrompt="1"/>
          </p:nvPr>
        </p:nvSpPr>
        <p:spPr/>
        <p:txBody>
          <a:bodyPr vert="horz"/>
          <a:lstStyle>
            <a:lvl1pPr rtl="0">
              <a:defRPr>
                <a:solidFill>
                  <a:schemeClr val="bg1"/>
                </a:solidFill>
              </a:defRPr>
            </a:lvl1pPr>
          </a:lstStyle>
          <a:p>
            <a:r>
              <a:rPr lang="en-US"/>
              <a:t>Masterpräsentation</a:t>
            </a:r>
          </a:p>
        </p:txBody>
      </p:sp>
    </p:spTree>
    <p:extLst>
      <p:ext uri="{BB962C8B-B14F-4D97-AF65-F5344CB8AC3E}">
        <p14:creationId xmlns:p14="http://schemas.microsoft.com/office/powerpoint/2010/main" val="18307137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Zitat – IAA Mobility">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33356073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7"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a:stretch>
              <a:fillRect/>
            </a:stretch>
          </a:blipFill>
        </p:spPr>
        <p:txBody>
          <a:bodyPr wrap="square">
            <a:noAutofit/>
          </a:bodyPr>
          <a:lstStyle>
            <a:lvl1pPr rtl="0">
              <a:defRPr>
                <a:solidFill>
                  <a:schemeClr val="bg1"/>
                </a:solidFill>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3">
              <a:alpha val="50196"/>
            </a:schemeClr>
          </a:solidFill>
        </p:spPr>
        <p:txBody>
          <a:bodyPr wrap="square">
            <a:noAutofit/>
          </a:bodyPr>
          <a:lstStyle>
            <a:lvl1pPr rtl="0">
              <a:defRPr/>
            </a:lvl1pPr>
          </a:lstStyle>
          <a:p>
            <a:pPr lvl="0"/>
            <a:r>
              <a:rPr lang="en-US"/>
              <a:t> </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grpSp>
        <p:nvGrpSpPr>
          <p:cNvPr id="3" name="Grafik 4">
            <a:extLst>
              <a:ext uri="{FF2B5EF4-FFF2-40B4-BE49-F238E27FC236}">
                <a16:creationId xmlns:a16="http://schemas.microsoft.com/office/drawing/2014/main" id="{9DAF0B34-2B2A-EBDF-71D0-55D0CD9FEEC9}"/>
              </a:ext>
            </a:extLst>
          </p:cNvPr>
          <p:cNvGrpSpPr>
            <a:grpSpLocks/>
          </p:cNvGrpSpPr>
          <p:nvPr userDrawn="1"/>
        </p:nvGrpSpPr>
        <p:grpSpPr>
          <a:xfrm>
            <a:off x="10097311" y="6403385"/>
            <a:ext cx="1686701" cy="134956"/>
            <a:chOff x="4745164" y="3321081"/>
            <a:chExt cx="2700051" cy="216036"/>
          </a:xfrm>
          <a:solidFill>
            <a:schemeClr val="bg1"/>
          </a:solidFill>
        </p:grpSpPr>
        <p:sp>
          <p:nvSpPr>
            <p:cNvPr id="4" name="Freihandform: Form 3">
              <a:extLst>
                <a:ext uri="{FF2B5EF4-FFF2-40B4-BE49-F238E27FC236}">
                  <a16:creationId xmlns:a16="http://schemas.microsoft.com/office/drawing/2014/main" id="{C1B0CB21-3728-C198-0841-6CA8DA30AAA1}"/>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0E92774C-9AA1-45B9-FD39-5600CCD14906}"/>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970B5E26-46D3-1936-521F-84C30A4F9723}"/>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5C354773-8353-D522-45F9-C1FA4E15DCEA}"/>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D32EDEC4-FCA6-4370-00A9-C2755E8693D7}"/>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A0619619-AC98-3D74-0A92-D22986F0B290}"/>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0F5308A1-91A3-1910-DCC8-A01E0EBD8D8A}"/>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C2246968-6D35-92EE-4E19-AB82841AC189}"/>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8843CA95-A176-3541-40E7-F502DB203167}"/>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A5357C50-1459-9B04-4D84-41081AF7EDBF}"/>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6791DFE3-105F-0410-92AC-3EAE899DA57E}"/>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07677600-FC95-87C0-339B-37CEADAD9809}"/>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26DDAEC7-C42D-9B95-E31A-D9E43824CB6E}"/>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9661FFC2-2124-96D9-E626-F6B4AE663B6F}"/>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F0DCA122-1660-3544-CB3C-D207BECAE188}"/>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9E9AF14C-8C9B-F158-5051-701348326907}"/>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B6840DDC-9848-3A0E-BDED-A9D9994B7B37}"/>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31" name="Textfeld 30">
            <a:extLst>
              <a:ext uri="{FF2B5EF4-FFF2-40B4-BE49-F238E27FC236}">
                <a16:creationId xmlns:a16="http://schemas.microsoft.com/office/drawing/2014/main" id="{D266F6FD-144B-D1EF-FEF8-1C742A04E738}"/>
              </a:ext>
            </a:extLst>
          </p:cNvPr>
          <p:cNvSpPr txBox="1">
            <a:spLocks/>
          </p:cNvSpPr>
          <p:nvPr userDrawn="1"/>
        </p:nvSpPr>
        <p:spPr>
          <a:xfrm>
            <a:off x="5572495" y="2321004"/>
            <a:ext cx="6211517" cy="2267287"/>
          </a:xfrm>
          <a:prstGeom prst="rect">
            <a:avLst/>
          </a:prstGeom>
          <a:noFill/>
        </p:spPr>
        <p:txBody>
          <a:bodyPr wrap="square" lIns="0" tIns="0" rIns="0" bIns="0">
            <a:spAutoFit/>
          </a:bodyPr>
          <a:lstStyle/>
          <a:p>
            <a:pPr marL="0" marR="0" lvl="0" indent="0" algn="l" defTabSz="914400" rtl="0" eaLnBrk="1" fontAlgn="auto" latinLnBrk="0" hangingPunct="1">
              <a:lnSpc>
                <a:spcPct val="100000"/>
              </a:lnSpc>
              <a:spcBef>
                <a:spcPts val="400"/>
              </a:spcBef>
              <a:spcAft>
                <a:spcPts val="0"/>
              </a:spcAft>
              <a:buClr>
                <a:srgbClr val="DADADA"/>
              </a:buClr>
              <a:buSzTx/>
              <a:buFont typeface="Arial" panose="020B0604020202020204" pitchFamily="34" charset="0"/>
              <a:buNone/>
              <a:tabLst/>
              <a:defRPr/>
            </a:pPr>
            <a:r>
              <a:rPr kumimoji="0" lang="en-US" sz="3600" b="0" i="0" u="none" strike="noStrike" kern="1200" cap="none" spc="0" normalizeH="0" baseline="0" noProof="0">
                <a:ln>
                  <a:noFill/>
                </a:ln>
                <a:solidFill>
                  <a:schemeClr val="bg1"/>
                </a:solidFill>
                <a:effectLst/>
                <a:uLnTx/>
                <a:uFillTx/>
                <a:latin typeface="Biotif Book"/>
                <a:ea typeface="+mn-lt"/>
                <a:cs typeface="+mn-lt"/>
              </a:rPr>
              <a:t>IAA MOBILITY</a:t>
            </a:r>
          </a:p>
          <a:p>
            <a:pPr marL="0" marR="0" lvl="0" indent="0" algn="l" defTabSz="914400" rtl="0" eaLnBrk="1" fontAlgn="auto" latinLnBrk="0" hangingPunct="1">
              <a:lnSpc>
                <a:spcPct val="100000"/>
              </a:lnSpc>
              <a:spcBef>
                <a:spcPts val="400"/>
              </a:spcBef>
              <a:spcAft>
                <a:spcPts val="0"/>
              </a:spcAft>
              <a:buClr>
                <a:srgbClr val="DADADA"/>
              </a:buClr>
              <a:buSzTx/>
              <a:buFont typeface="Arial" panose="020B0604020202020204" pitchFamily="34" charset="0"/>
              <a:buNone/>
              <a:tabLst/>
              <a:defRPr/>
            </a:pPr>
            <a:r>
              <a:rPr kumimoji="0" lang="en-US" sz="3600" b="0" i="0" u="none" strike="noStrike" kern="1200" cap="none" spc="0" normalizeH="0" baseline="0" noProof="0">
                <a:ln>
                  <a:noFill/>
                </a:ln>
                <a:solidFill>
                  <a:schemeClr val="bg1"/>
                </a:solidFill>
                <a:effectLst/>
                <a:uLnTx/>
                <a:uFillTx/>
                <a:latin typeface="Biotif Book"/>
                <a:ea typeface="+mn-lt"/>
                <a:cs typeface="+mn-lt"/>
              </a:rPr>
              <a:t>is the world’s leading platform for mobility, sustainability and tech.</a:t>
            </a:r>
          </a:p>
        </p:txBody>
      </p:sp>
    </p:spTree>
    <p:extLst>
      <p:ext uri="{BB962C8B-B14F-4D97-AF65-F5344CB8AC3E}">
        <p14:creationId xmlns:p14="http://schemas.microsoft.com/office/powerpoint/2010/main" val="35537232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AA MOBILITY – INTERNATIONALE Treffpunkt ">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41329064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Freihandform: Form 19">
            <a:extLst>
              <a:ext uri="{FF2B5EF4-FFF2-40B4-BE49-F238E27FC236}">
                <a16:creationId xmlns:a16="http://schemas.microsoft.com/office/drawing/2014/main" id="{8C7F75F5-113D-D54D-8F0E-45B7322FFDA6}"/>
              </a:ext>
            </a:extLst>
          </p:cNvPr>
          <p:cNvSpPr>
            <a:spLocks/>
          </p:cNvSpPr>
          <p:nvPr userDrawn="1"/>
        </p:nvSpPr>
        <p:spPr>
          <a:xfrm flipH="1">
            <a:off x="6527800" y="0"/>
            <a:ext cx="5664200" cy="6858000"/>
          </a:xfrm>
          <a:custGeom>
            <a:avLst/>
            <a:gdLst>
              <a:gd name="connsiteX0" fmla="*/ 3997569 w 5664200"/>
              <a:gd name="connsiteY0" fmla="*/ 0 h 6858000"/>
              <a:gd name="connsiteX1" fmla="*/ 0 w 5664200"/>
              <a:gd name="connsiteY1" fmla="*/ 0 h 6858000"/>
              <a:gd name="connsiteX2" fmla="*/ 0 w 5664200"/>
              <a:gd name="connsiteY2" fmla="*/ 6858000 h 6858000"/>
              <a:gd name="connsiteX3" fmla="*/ 3997569 w 5664200"/>
              <a:gd name="connsiteY3" fmla="*/ 6858000 h 6858000"/>
              <a:gd name="connsiteX4" fmla="*/ 5664200 w 566420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4200" h="6858000">
                <a:moveTo>
                  <a:pt x="3997569" y="0"/>
                </a:moveTo>
                <a:lnTo>
                  <a:pt x="0" y="0"/>
                </a:lnTo>
                <a:lnTo>
                  <a:pt x="0" y="6858000"/>
                </a:lnTo>
                <a:lnTo>
                  <a:pt x="3997569" y="6858000"/>
                </a:lnTo>
                <a:lnTo>
                  <a:pt x="5664200" y="3429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18" name="Freihandform: Form 17">
            <a:extLst>
              <a:ext uri="{FF2B5EF4-FFF2-40B4-BE49-F238E27FC236}">
                <a16:creationId xmlns:a16="http://schemas.microsoft.com/office/drawing/2014/main" id="{93C7A483-4A6B-9899-C0E8-F5B45A1ECDFE}"/>
              </a:ext>
            </a:extLst>
          </p:cNvPr>
          <p:cNvSpPr>
            <a:spLocks/>
          </p:cNvSpPr>
          <p:nvPr userDrawn="1"/>
        </p:nvSpPr>
        <p:spPr>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grpSp>
        <p:nvGrpSpPr>
          <p:cNvPr id="2" name="Grafik 4">
            <a:extLst>
              <a:ext uri="{FF2B5EF4-FFF2-40B4-BE49-F238E27FC236}">
                <a16:creationId xmlns:a16="http://schemas.microsoft.com/office/drawing/2014/main" id="{8B6AF18B-867D-134E-87DF-A9361FD453B4}"/>
              </a:ext>
            </a:extLst>
          </p:cNvPr>
          <p:cNvGrpSpPr>
            <a:grpSpLocks/>
          </p:cNvGrpSpPr>
          <p:nvPr userDrawn="1"/>
        </p:nvGrpSpPr>
        <p:grpSpPr>
          <a:xfrm>
            <a:off x="10097311" y="6403385"/>
            <a:ext cx="1686701" cy="134956"/>
            <a:chOff x="4745164" y="3321081"/>
            <a:chExt cx="2700051" cy="216036"/>
          </a:xfrm>
          <a:solidFill>
            <a:schemeClr val="bg1"/>
          </a:solidFill>
        </p:grpSpPr>
        <p:sp>
          <p:nvSpPr>
            <p:cNvPr id="3" name="Freihandform: Form 2">
              <a:extLst>
                <a:ext uri="{FF2B5EF4-FFF2-40B4-BE49-F238E27FC236}">
                  <a16:creationId xmlns:a16="http://schemas.microsoft.com/office/drawing/2014/main" id="{CB0BAC37-9FC4-F79B-5AE5-B98309FF3383}"/>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4" name="Grafik 4">
              <a:extLst>
                <a:ext uri="{FF2B5EF4-FFF2-40B4-BE49-F238E27FC236}">
                  <a16:creationId xmlns:a16="http://schemas.microsoft.com/office/drawing/2014/main" id="{B8BA1665-6FAA-94A3-1CDC-67D98AD56515}"/>
                </a:ext>
              </a:extLst>
            </p:cNvPr>
            <p:cNvGrpSpPr/>
            <p:nvPr/>
          </p:nvGrpSpPr>
          <p:grpSpPr>
            <a:xfrm>
              <a:off x="4745164" y="3321167"/>
              <a:ext cx="2010060" cy="215950"/>
              <a:chOff x="4745164" y="3321167"/>
              <a:chExt cx="2010060" cy="215950"/>
            </a:xfrm>
            <a:grpFill/>
          </p:grpSpPr>
          <p:sp>
            <p:nvSpPr>
              <p:cNvPr id="5" name="Freihandform: Form 4">
                <a:extLst>
                  <a:ext uri="{FF2B5EF4-FFF2-40B4-BE49-F238E27FC236}">
                    <a16:creationId xmlns:a16="http://schemas.microsoft.com/office/drawing/2014/main" id="{F40E7768-7CE9-DA8D-9322-245DCFC1148E}"/>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6" name="Freihandform: Form 5">
                <a:extLst>
                  <a:ext uri="{FF2B5EF4-FFF2-40B4-BE49-F238E27FC236}">
                    <a16:creationId xmlns:a16="http://schemas.microsoft.com/office/drawing/2014/main" id="{30A5233F-F5B4-F84C-D516-B4DF0D387F69}"/>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9" name="Grafik 4">
                <a:extLst>
                  <a:ext uri="{FF2B5EF4-FFF2-40B4-BE49-F238E27FC236}">
                    <a16:creationId xmlns:a16="http://schemas.microsoft.com/office/drawing/2014/main" id="{15078AC9-53D1-221A-A867-9F5E038F8D67}"/>
                  </a:ext>
                </a:extLst>
              </p:cNvPr>
              <p:cNvGrpSpPr/>
              <p:nvPr/>
            </p:nvGrpSpPr>
            <p:grpSpPr>
              <a:xfrm>
                <a:off x="5001672" y="3321167"/>
                <a:ext cx="1753552" cy="215950"/>
                <a:chOff x="5001672" y="3321167"/>
                <a:chExt cx="1753552" cy="215950"/>
              </a:xfrm>
              <a:grpFill/>
            </p:grpSpPr>
            <p:sp>
              <p:nvSpPr>
                <p:cNvPr id="10" name="Freihandform: Form 9">
                  <a:extLst>
                    <a:ext uri="{FF2B5EF4-FFF2-40B4-BE49-F238E27FC236}">
                      <a16:creationId xmlns:a16="http://schemas.microsoft.com/office/drawing/2014/main" id="{ABC80584-DE74-45DB-51DF-49AF8DFF1E38}"/>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1" name="Freihandform: Form 10">
                  <a:extLst>
                    <a:ext uri="{FF2B5EF4-FFF2-40B4-BE49-F238E27FC236}">
                      <a16:creationId xmlns:a16="http://schemas.microsoft.com/office/drawing/2014/main" id="{3CA4ACFD-A08C-4B43-D04F-AA8918F5A451}"/>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2" name="Freihandform: Form 11">
                  <a:extLst>
                    <a:ext uri="{FF2B5EF4-FFF2-40B4-BE49-F238E27FC236}">
                      <a16:creationId xmlns:a16="http://schemas.microsoft.com/office/drawing/2014/main" id="{916AEB9E-25C0-9737-7308-B12713493DF3}"/>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3" name="Grafik 4">
                  <a:extLst>
                    <a:ext uri="{FF2B5EF4-FFF2-40B4-BE49-F238E27FC236}">
                      <a16:creationId xmlns:a16="http://schemas.microsoft.com/office/drawing/2014/main" id="{F7B01DEC-0333-B2AA-F84F-6C9C7ED8B0AF}"/>
                    </a:ext>
                  </a:extLst>
                </p:cNvPr>
                <p:cNvGrpSpPr/>
                <p:nvPr/>
              </p:nvGrpSpPr>
              <p:grpSpPr>
                <a:xfrm>
                  <a:off x="5554979" y="3321167"/>
                  <a:ext cx="1200245" cy="215950"/>
                  <a:chOff x="5554979" y="3321167"/>
                  <a:chExt cx="1200245" cy="215950"/>
                </a:xfrm>
                <a:grpFill/>
              </p:grpSpPr>
              <p:sp>
                <p:nvSpPr>
                  <p:cNvPr id="15" name="Freihandform: Form 14">
                    <a:extLst>
                      <a:ext uri="{FF2B5EF4-FFF2-40B4-BE49-F238E27FC236}">
                        <a16:creationId xmlns:a16="http://schemas.microsoft.com/office/drawing/2014/main" id="{AD035756-B194-FDD9-04D7-12B4CF8BF506}"/>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6" name="Freihandform: Form 15">
                    <a:extLst>
                      <a:ext uri="{FF2B5EF4-FFF2-40B4-BE49-F238E27FC236}">
                        <a16:creationId xmlns:a16="http://schemas.microsoft.com/office/drawing/2014/main" id="{C92C15DB-B412-4428-E5CB-AA122FCA3D75}"/>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7658B25E-B778-AC45-4EFB-D1F53B71035E}"/>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CCC64FDB-1B0D-DC28-B073-B1AE522C2BD0}"/>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1" name="Freihandform: Form 20">
                    <a:extLst>
                      <a:ext uri="{FF2B5EF4-FFF2-40B4-BE49-F238E27FC236}">
                        <a16:creationId xmlns:a16="http://schemas.microsoft.com/office/drawing/2014/main" id="{FC769516-3CC5-30EA-311C-9FB839020A4E}"/>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1AB013DE-C137-C35D-F769-7CD59EC504D1}"/>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6FF5F518-A87F-B3FB-77DA-A9837634AAF9}"/>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31C385B5-5386-11EC-7EA1-DC8A583034AF}"/>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25" name="Textfeld 24">
            <a:extLst>
              <a:ext uri="{FF2B5EF4-FFF2-40B4-BE49-F238E27FC236}">
                <a16:creationId xmlns:a16="http://schemas.microsoft.com/office/drawing/2014/main" id="{9711C456-7DDB-9B65-EB8E-31836B77ABE5}"/>
              </a:ext>
            </a:extLst>
          </p:cNvPr>
          <p:cNvSpPr txBox="1">
            <a:spLocks/>
          </p:cNvSpPr>
          <p:nvPr userDrawn="1"/>
        </p:nvSpPr>
        <p:spPr>
          <a:xfrm>
            <a:off x="407988" y="1351508"/>
            <a:ext cx="5832475" cy="3877985"/>
          </a:xfrm>
          <a:prstGeom prst="rect">
            <a:avLst/>
          </a:prstGeom>
          <a:noFill/>
        </p:spPr>
        <p:txBody>
          <a:bodyPr wrap="square" lIns="0" tIns="0" rIns="0" bIns="0" rtlCol="0">
            <a:spAutoFit/>
          </a:bodyPr>
          <a:lstStyle/>
          <a:p>
            <a:pPr rtl="0">
              <a:buClr>
                <a:schemeClr val="accent3"/>
              </a:buClr>
            </a:pPr>
            <a:r>
              <a:rPr lang="en-US" noProof="0">
                <a:ea typeface="+mj-lt"/>
                <a:cs typeface="+mj-lt"/>
              </a:rPr>
              <a:t>IAA </a:t>
            </a:r>
            <a:r>
              <a:rPr lang="en-US" sz="1800" noProof="0">
                <a:ea typeface="+mj-lt"/>
                <a:cs typeface="+mj-lt"/>
              </a:rPr>
              <a:t>MOBILITY is the </a:t>
            </a:r>
            <a:r>
              <a:rPr lang="en-US" sz="1800" kern="1200" noProof="0">
                <a:solidFill>
                  <a:schemeClr val="tx1"/>
                </a:solidFill>
                <a:latin typeface="+mj-lt"/>
                <a:ea typeface="+mj-lt"/>
                <a:cs typeface="+mj-lt"/>
              </a:rPr>
              <a:t>INTERNATIONAL</a:t>
            </a:r>
            <a:r>
              <a:rPr lang="en-US" sz="1800" noProof="0">
                <a:ea typeface="+mj-lt"/>
                <a:cs typeface="+mj-lt"/>
              </a:rPr>
              <a:t> </a:t>
            </a:r>
            <a:br>
              <a:rPr lang="en-US" sz="1800" noProof="0">
                <a:ea typeface="+mj-lt"/>
                <a:cs typeface="+mj-lt"/>
              </a:rPr>
            </a:br>
            <a:r>
              <a:rPr lang="en-US" sz="1800" noProof="0">
                <a:ea typeface="+mj-lt"/>
                <a:cs typeface="+mj-lt"/>
              </a:rPr>
              <a:t>platform for the mobility of the future</a:t>
            </a:r>
            <a:r>
              <a:rPr lang="en-US" noProof="0">
                <a:ea typeface="+mj-lt"/>
                <a:cs typeface="+mj-lt"/>
              </a:rPr>
              <a:t>. </a:t>
            </a:r>
            <a:endParaRPr lang="en-US" sz="1800" noProof="0">
              <a:ea typeface="+mj-lt"/>
              <a:cs typeface="+mj-lt"/>
            </a:endParaRPr>
          </a:p>
          <a:p>
            <a:pPr rtl="0">
              <a:buClr>
                <a:schemeClr val="accent3"/>
              </a:buClr>
            </a:pPr>
            <a:endParaRPr lang="en-US" noProof="0">
              <a:ea typeface="+mj-lt"/>
              <a:cs typeface="+mj-lt"/>
            </a:endParaRPr>
          </a:p>
          <a:p>
            <a:pPr rtl="0">
              <a:buClr>
                <a:schemeClr val="accent3"/>
              </a:buClr>
            </a:pPr>
            <a:r>
              <a:rPr lang="en-US" sz="1800" noProof="0">
                <a:ea typeface="+mj-lt"/>
                <a:cs typeface="+mj-lt"/>
              </a:rPr>
              <a:t>There visitors can experience what will move us tomorrow, from small vehicles to automobiles and bicycle</a:t>
            </a:r>
            <a:r>
              <a:rPr lang="en-US" noProof="0">
                <a:ea typeface="+mj-lt"/>
                <a:cs typeface="+mj-lt"/>
              </a:rPr>
              <a:t>s to new solutions for public transportation.</a:t>
            </a:r>
            <a:endParaRPr lang="en-US" sz="1800" noProof="0">
              <a:ea typeface="+mj-lt"/>
              <a:cs typeface="+mj-lt"/>
            </a:endParaRPr>
          </a:p>
          <a:p>
            <a:pPr rtl="0">
              <a:buClr>
                <a:schemeClr val="accent3"/>
              </a:buClr>
            </a:pPr>
            <a:endParaRPr lang="en-US" noProof="0">
              <a:ea typeface="+mj-lt"/>
              <a:cs typeface="+mj-lt"/>
            </a:endParaRPr>
          </a:p>
          <a:p>
            <a:pPr rtl="0">
              <a:buClr>
                <a:schemeClr val="accent3"/>
              </a:buClr>
            </a:pPr>
            <a:r>
              <a:rPr lang="en-US" sz="1800" noProof="0">
                <a:ea typeface="+mj-lt"/>
                <a:cs typeface="+mj-lt"/>
              </a:rPr>
              <a:t>Always in focus: sustainability and the technologies </a:t>
            </a:r>
            <a:br>
              <a:rPr lang="en-US" sz="1800" noProof="0">
                <a:ea typeface="+mj-lt"/>
                <a:cs typeface="+mj-lt"/>
              </a:rPr>
            </a:br>
            <a:r>
              <a:rPr lang="en-US" sz="1800" noProof="0">
                <a:ea typeface="+mj-lt"/>
                <a:cs typeface="+mj-lt"/>
              </a:rPr>
              <a:t>that will shape mobile life in the future. </a:t>
            </a:r>
          </a:p>
          <a:p>
            <a:pPr rtl="0">
              <a:buClr>
                <a:schemeClr val="accent3"/>
              </a:buClr>
            </a:pPr>
            <a:endParaRPr lang="en-US" noProof="0">
              <a:ea typeface="+mj-lt"/>
              <a:cs typeface="+mj-lt"/>
            </a:endParaRPr>
          </a:p>
          <a:p>
            <a:pPr rtl="0">
              <a:buClr>
                <a:schemeClr val="accent3"/>
              </a:buClr>
            </a:pPr>
            <a:r>
              <a:rPr lang="en-US" noProof="0">
                <a:ea typeface="+mj-lt"/>
                <a:cs typeface="+mj-lt"/>
              </a:rPr>
              <a:t>As a</a:t>
            </a:r>
            <a:r>
              <a:rPr lang="en-US" sz="1800" noProof="0">
                <a:ea typeface="+mj-lt"/>
                <a:cs typeface="+mj-lt"/>
              </a:rPr>
              <a:t> progressive, </a:t>
            </a:r>
            <a:r>
              <a:rPr lang="en-US" sz="1800" kern="1200" noProof="0">
                <a:solidFill>
                  <a:schemeClr val="tx1"/>
                </a:solidFill>
                <a:latin typeface="+mj-lt"/>
                <a:ea typeface="+mj-lt"/>
                <a:cs typeface="+mj-lt"/>
              </a:rPr>
              <a:t>CROSS-SECTOR PLATFORM, </a:t>
            </a:r>
            <a:br>
              <a:rPr lang="en-US" sz="1800" kern="1200" noProof="0">
                <a:solidFill>
                  <a:schemeClr val="tx1"/>
                </a:solidFill>
                <a:latin typeface="+mj-lt"/>
                <a:ea typeface="+mj-lt"/>
                <a:cs typeface="+mj-lt"/>
              </a:rPr>
            </a:br>
            <a:r>
              <a:rPr lang="en-US" sz="1800" kern="1200" noProof="0">
                <a:solidFill>
                  <a:schemeClr val="tx1"/>
                </a:solidFill>
                <a:latin typeface="+mj-lt"/>
                <a:ea typeface="+mj-lt"/>
                <a:cs typeface="+mj-lt"/>
              </a:rPr>
              <a:t>IAA MOBILITY </a:t>
            </a:r>
            <a:r>
              <a:rPr lang="en-US" sz="1800" noProof="0">
                <a:ea typeface="+mj-lt"/>
                <a:cs typeface="+mj-lt"/>
              </a:rPr>
              <a:t>connects </a:t>
            </a:r>
            <a:r>
              <a:rPr lang="en-US" sz="1800" kern="1200" noProof="0">
                <a:solidFill>
                  <a:schemeClr val="tx1"/>
                </a:solidFill>
                <a:latin typeface="+mj-lt"/>
                <a:ea typeface="+mj-lt"/>
                <a:cs typeface="+mj-lt"/>
              </a:rPr>
              <a:t>ALL ACTIVITIES OF THE ECO-SYSTEM OF MOBILITY </a:t>
            </a:r>
            <a:r>
              <a:rPr lang="en-US" noProof="0">
                <a:ea typeface="+mj-lt"/>
                <a:cs typeface="+mj-lt"/>
              </a:rPr>
              <a:t>with each other – </a:t>
            </a:r>
            <a:br>
              <a:rPr lang="en-US" noProof="0">
                <a:ea typeface="+mj-lt"/>
                <a:cs typeface="+mj-lt"/>
              </a:rPr>
            </a:br>
            <a:r>
              <a:rPr lang="en-US" noProof="0">
                <a:ea typeface="+mj-lt"/>
                <a:cs typeface="+mj-lt"/>
              </a:rPr>
              <a:t>and with new, attractive target groups.</a:t>
            </a:r>
            <a:r>
              <a:rPr lang="en-US" sz="1800" noProof="0">
                <a:ea typeface="+mj-lt"/>
                <a:cs typeface="+mj-lt"/>
              </a:rPr>
              <a:t> </a:t>
            </a:r>
            <a:endParaRPr lang="en-US" noProof="0"/>
          </a:p>
        </p:txBody>
      </p:sp>
    </p:spTree>
    <p:extLst>
      <p:ext uri="{BB962C8B-B14F-4D97-AF65-F5344CB8AC3E}">
        <p14:creationId xmlns:p14="http://schemas.microsoft.com/office/powerpoint/2010/main" val="3662043318"/>
      </p:ext>
    </p:extLst>
  </p:cSld>
  <p:clrMapOvr>
    <a:masterClrMapping/>
  </p:clrMapOvr>
  <p:extLst>
    <p:ext uri="{DCECCB84-F9BA-43D5-87BE-67443E8EF086}">
      <p15:sldGuideLst xmlns:p15="http://schemas.microsoft.com/office/powerpoint/2012/main">
        <p15:guide id="2" pos="3749">
          <p15:clr>
            <a:srgbClr val="FBAE40"/>
          </p15:clr>
        </p15:guide>
        <p15:guide id="3" pos="3931">
          <p15:clr>
            <a:srgbClr val="FBAE40"/>
          </p15:clr>
        </p15:guide>
        <p15:guide id="4" pos="5586">
          <p15:clr>
            <a:srgbClr val="FBAE40"/>
          </p15:clr>
        </p15:guide>
        <p15:guide id="5" pos="5768">
          <p15:clr>
            <a:srgbClr val="FBAE40"/>
          </p15:clr>
        </p15:guide>
        <p15:guide id="6" pos="2094">
          <p15:clr>
            <a:srgbClr val="FBAE40"/>
          </p15:clr>
        </p15:guide>
        <p15:guide id="7" pos="1912">
          <p15:clr>
            <a:srgbClr val="FBAE40"/>
          </p15:clr>
        </p15:guide>
        <p15:guide id="8" orient="horz" pos="1139">
          <p15:clr>
            <a:srgbClr val="FBAE40"/>
          </p15:clr>
        </p15:guide>
        <p15:guide id="9" pos="411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otto – Grün">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349239FA-8F2F-2032-8834-B0EA1B4ABDB0}"/>
              </a:ext>
            </a:extLst>
          </p:cNvPr>
          <p:cNvGraphicFramePr>
            <a:graphicFrameLocks noChangeAspect="1"/>
          </p:cNvGraphicFramePr>
          <p:nvPr userDrawn="1">
            <p:custDataLst>
              <p:tags r:id="rId1"/>
            </p:custDataLst>
            <p:extLst>
              <p:ext uri="{D42A27DB-BD31-4B8C-83A1-F6EECF244321}">
                <p14:modId xmlns:p14="http://schemas.microsoft.com/office/powerpoint/2010/main" val="3884578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349239FA-8F2F-2032-8834-B0EA1B4ABDB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Grafik 3" descr="Ein Bild, das grün enthält.&#10;&#10;Automatisch generierte Beschreibung">
            <a:extLst>
              <a:ext uri="{FF2B5EF4-FFF2-40B4-BE49-F238E27FC236}">
                <a16:creationId xmlns:a16="http://schemas.microsoft.com/office/drawing/2014/main" id="{A42A370C-438C-3035-C63D-BF0274FF9ADD}"/>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a:stretch/>
        </p:blipFill>
        <p:spPr bwMode="gray">
          <a:xfrm>
            <a:off x="6527800" y="0"/>
            <a:ext cx="5664199" cy="6858000"/>
          </a:xfrm>
          <a:custGeom>
            <a:avLst/>
            <a:gdLst>
              <a:gd name="connsiteX0" fmla="*/ 1666632 w 5664199"/>
              <a:gd name="connsiteY0" fmla="*/ 0 h 6858000"/>
              <a:gd name="connsiteX1" fmla="*/ 2209800 w 5664199"/>
              <a:gd name="connsiteY1" fmla="*/ 0 h 6858000"/>
              <a:gd name="connsiteX2" fmla="*/ 3089975 w 5664199"/>
              <a:gd name="connsiteY2" fmla="*/ 0 h 6858000"/>
              <a:gd name="connsiteX3" fmla="*/ 5664199 w 5664199"/>
              <a:gd name="connsiteY3" fmla="*/ 0 h 6858000"/>
              <a:gd name="connsiteX4" fmla="*/ 5664199 w 5664199"/>
              <a:gd name="connsiteY4" fmla="*/ 6858000 h 6858000"/>
              <a:gd name="connsiteX5" fmla="*/ 3089975 w 5664199"/>
              <a:gd name="connsiteY5" fmla="*/ 6858000 h 6858000"/>
              <a:gd name="connsiteX6" fmla="*/ 2209800 w 5664199"/>
              <a:gd name="connsiteY6" fmla="*/ 6858000 h 6858000"/>
              <a:gd name="connsiteX7" fmla="*/ 1666632 w 5664199"/>
              <a:gd name="connsiteY7" fmla="*/ 6858000 h 6858000"/>
              <a:gd name="connsiteX8" fmla="*/ 0 w 5664199"/>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4199" h="6858000">
                <a:moveTo>
                  <a:pt x="1666632" y="0"/>
                </a:moveTo>
                <a:lnTo>
                  <a:pt x="2209800" y="0"/>
                </a:lnTo>
                <a:lnTo>
                  <a:pt x="3089975" y="0"/>
                </a:lnTo>
                <a:lnTo>
                  <a:pt x="5664199" y="0"/>
                </a:lnTo>
                <a:lnTo>
                  <a:pt x="5664199" y="6858000"/>
                </a:lnTo>
                <a:lnTo>
                  <a:pt x="3089975" y="6858000"/>
                </a:lnTo>
                <a:lnTo>
                  <a:pt x="2209800" y="6858000"/>
                </a:lnTo>
                <a:lnTo>
                  <a:pt x="1666632" y="6858000"/>
                </a:lnTo>
                <a:lnTo>
                  <a:pt x="0" y="3429000"/>
                </a:lnTo>
                <a:close/>
              </a:path>
            </a:pathLst>
          </a:custGeom>
        </p:spPr>
      </p:pic>
      <p:grpSp>
        <p:nvGrpSpPr>
          <p:cNvPr id="5" name="Grafik 4">
            <a:extLst>
              <a:ext uri="{FF2B5EF4-FFF2-40B4-BE49-F238E27FC236}">
                <a16:creationId xmlns:a16="http://schemas.microsoft.com/office/drawing/2014/main" id="{0654482C-9142-4642-D4A1-F5DBA0329AFE}"/>
              </a:ext>
            </a:extLst>
          </p:cNvPr>
          <p:cNvGrpSpPr>
            <a:grpSpLocks/>
          </p:cNvGrpSpPr>
          <p:nvPr userDrawn="1"/>
        </p:nvGrpSpPr>
        <p:grpSpPr bwMode="gray">
          <a:xfrm>
            <a:off x="10097311" y="6403385"/>
            <a:ext cx="1686701" cy="134956"/>
            <a:chOff x="4745164" y="3321081"/>
            <a:chExt cx="2700051" cy="216036"/>
          </a:xfrm>
          <a:solidFill>
            <a:schemeClr val="bg1"/>
          </a:solidFill>
        </p:grpSpPr>
        <p:sp>
          <p:nvSpPr>
            <p:cNvPr id="6" name="Freihandform: Form 5">
              <a:extLst>
                <a:ext uri="{FF2B5EF4-FFF2-40B4-BE49-F238E27FC236}">
                  <a16:creationId xmlns:a16="http://schemas.microsoft.com/office/drawing/2014/main" id="{AEDCC428-32B0-5482-E939-631A731969D1}"/>
                </a:ext>
              </a:extLst>
            </p:cNvPr>
            <p:cNvSpPr/>
            <p:nvPr/>
          </p:nvSpPr>
          <p:spPr bwMode="gray">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7" name="Grafik 4">
              <a:extLst>
                <a:ext uri="{FF2B5EF4-FFF2-40B4-BE49-F238E27FC236}">
                  <a16:creationId xmlns:a16="http://schemas.microsoft.com/office/drawing/2014/main" id="{C1626ACA-F4DA-6C59-ACB9-652128B5E68B}"/>
                </a:ext>
              </a:extLst>
            </p:cNvPr>
            <p:cNvGrpSpPr/>
            <p:nvPr/>
          </p:nvGrpSpPr>
          <p:grpSpPr bwMode="gray">
            <a:xfrm>
              <a:off x="4745164" y="3321167"/>
              <a:ext cx="2010060" cy="215950"/>
              <a:chOff x="4745164" y="3321167"/>
              <a:chExt cx="2010060" cy="215950"/>
            </a:xfrm>
            <a:grpFill/>
          </p:grpSpPr>
          <p:sp>
            <p:nvSpPr>
              <p:cNvPr id="8" name="Freihandform: Form 7">
                <a:extLst>
                  <a:ext uri="{FF2B5EF4-FFF2-40B4-BE49-F238E27FC236}">
                    <a16:creationId xmlns:a16="http://schemas.microsoft.com/office/drawing/2014/main" id="{21EAC249-EEEA-5860-7D83-6484E499EA9F}"/>
                  </a:ext>
                </a:extLst>
              </p:cNvPr>
              <p:cNvSpPr/>
              <p:nvPr/>
            </p:nvSpPr>
            <p:spPr bwMode="gray">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9" name="Freihandform: Form 8">
                <a:extLst>
                  <a:ext uri="{FF2B5EF4-FFF2-40B4-BE49-F238E27FC236}">
                    <a16:creationId xmlns:a16="http://schemas.microsoft.com/office/drawing/2014/main" id="{C19C98D6-2544-6E48-3462-FD7C07CF255D}"/>
                  </a:ext>
                </a:extLst>
              </p:cNvPr>
              <p:cNvSpPr/>
              <p:nvPr/>
            </p:nvSpPr>
            <p:spPr bwMode="gray">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0" name="Grafik 4">
                <a:extLst>
                  <a:ext uri="{FF2B5EF4-FFF2-40B4-BE49-F238E27FC236}">
                    <a16:creationId xmlns:a16="http://schemas.microsoft.com/office/drawing/2014/main" id="{C3965B0B-51B0-6546-34CE-BC7AB1FA7439}"/>
                  </a:ext>
                </a:extLst>
              </p:cNvPr>
              <p:cNvGrpSpPr/>
              <p:nvPr/>
            </p:nvGrpSpPr>
            <p:grpSpPr bwMode="gray">
              <a:xfrm>
                <a:off x="5001672" y="3321167"/>
                <a:ext cx="1753552" cy="215950"/>
                <a:chOff x="5001672" y="3321167"/>
                <a:chExt cx="1753552" cy="215950"/>
              </a:xfrm>
              <a:grpFill/>
            </p:grpSpPr>
            <p:sp>
              <p:nvSpPr>
                <p:cNvPr id="11" name="Freihandform: Form 10">
                  <a:extLst>
                    <a:ext uri="{FF2B5EF4-FFF2-40B4-BE49-F238E27FC236}">
                      <a16:creationId xmlns:a16="http://schemas.microsoft.com/office/drawing/2014/main" id="{3A562BE1-A730-4253-610A-D25196CEB087}"/>
                    </a:ext>
                  </a:extLst>
                </p:cNvPr>
                <p:cNvSpPr/>
                <p:nvPr/>
              </p:nvSpPr>
              <p:spPr bwMode="gray">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2" name="Freihandform: Form 11">
                  <a:extLst>
                    <a:ext uri="{FF2B5EF4-FFF2-40B4-BE49-F238E27FC236}">
                      <a16:creationId xmlns:a16="http://schemas.microsoft.com/office/drawing/2014/main" id="{FD1F7E9D-CEBB-5DA5-0709-453CEAAE2580}"/>
                    </a:ext>
                  </a:extLst>
                </p:cNvPr>
                <p:cNvSpPr/>
                <p:nvPr/>
              </p:nvSpPr>
              <p:spPr bwMode="gray">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CA6C3BF8-2A5B-1843-74DA-DBB718669914}"/>
                    </a:ext>
                  </a:extLst>
                </p:cNvPr>
                <p:cNvSpPr/>
                <p:nvPr/>
              </p:nvSpPr>
              <p:spPr bwMode="gray">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4" name="Grafik 4">
                  <a:extLst>
                    <a:ext uri="{FF2B5EF4-FFF2-40B4-BE49-F238E27FC236}">
                      <a16:creationId xmlns:a16="http://schemas.microsoft.com/office/drawing/2014/main" id="{BC47AC93-62FD-1075-E8C7-F09418562513}"/>
                    </a:ext>
                  </a:extLst>
                </p:cNvPr>
                <p:cNvGrpSpPr/>
                <p:nvPr/>
              </p:nvGrpSpPr>
              <p:grpSpPr bwMode="gray">
                <a:xfrm>
                  <a:off x="5554979" y="3321167"/>
                  <a:ext cx="1200245" cy="215950"/>
                  <a:chOff x="5554979" y="3321167"/>
                  <a:chExt cx="1200245" cy="215950"/>
                </a:xfrm>
                <a:grpFill/>
              </p:grpSpPr>
              <p:sp>
                <p:nvSpPr>
                  <p:cNvPr id="15" name="Freihandform: Form 14">
                    <a:extLst>
                      <a:ext uri="{FF2B5EF4-FFF2-40B4-BE49-F238E27FC236}">
                        <a16:creationId xmlns:a16="http://schemas.microsoft.com/office/drawing/2014/main" id="{8985FDDE-1ED9-ACC6-0EFE-96C827D28C92}"/>
                      </a:ext>
                    </a:extLst>
                  </p:cNvPr>
                  <p:cNvSpPr/>
                  <p:nvPr/>
                </p:nvSpPr>
                <p:spPr bwMode="gray">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6" name="Freihandform: Form 15">
                    <a:extLst>
                      <a:ext uri="{FF2B5EF4-FFF2-40B4-BE49-F238E27FC236}">
                        <a16:creationId xmlns:a16="http://schemas.microsoft.com/office/drawing/2014/main" id="{B2A51033-0EDC-2EBE-46E7-8B4AF68F8B0A}"/>
                      </a:ext>
                    </a:extLst>
                  </p:cNvPr>
                  <p:cNvSpPr/>
                  <p:nvPr/>
                </p:nvSpPr>
                <p:spPr bwMode="gray">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0B0D5FE0-6E4F-884E-9A9F-49D5A27B2E68}"/>
                      </a:ext>
                    </a:extLst>
                  </p:cNvPr>
                  <p:cNvSpPr/>
                  <p:nvPr/>
                </p:nvSpPr>
                <p:spPr bwMode="gray">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C5477B32-6813-C624-0A7F-97712B47A563}"/>
                      </a:ext>
                    </a:extLst>
                  </p:cNvPr>
                  <p:cNvSpPr/>
                  <p:nvPr/>
                </p:nvSpPr>
                <p:spPr bwMode="gray">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F34D6D74-C287-F6F9-D2B4-1B74AA8EB9B6}"/>
                      </a:ext>
                    </a:extLst>
                  </p:cNvPr>
                  <p:cNvSpPr/>
                  <p:nvPr/>
                </p:nvSpPr>
                <p:spPr bwMode="gray">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FDE40806-1056-49D2-2771-CC3A1A61126F}"/>
                      </a:ext>
                    </a:extLst>
                  </p:cNvPr>
                  <p:cNvSpPr/>
                  <p:nvPr/>
                </p:nvSpPr>
                <p:spPr bwMode="gray">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1" name="Freihandform: Form 20">
                    <a:extLst>
                      <a:ext uri="{FF2B5EF4-FFF2-40B4-BE49-F238E27FC236}">
                        <a16:creationId xmlns:a16="http://schemas.microsoft.com/office/drawing/2014/main" id="{49A74332-1AB4-A21D-DD1C-2165D66750FE}"/>
                      </a:ext>
                    </a:extLst>
                  </p:cNvPr>
                  <p:cNvSpPr/>
                  <p:nvPr/>
                </p:nvSpPr>
                <p:spPr bwMode="gray">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BBD38BC4-9B8B-C7DA-3EAA-867D738D64E5}"/>
                      </a:ext>
                    </a:extLst>
                  </p:cNvPr>
                  <p:cNvSpPr/>
                  <p:nvPr/>
                </p:nvSpPr>
                <p:spPr bwMode="gray">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23" name="Textplatzhalter 8">
            <a:extLst>
              <a:ext uri="{FF2B5EF4-FFF2-40B4-BE49-F238E27FC236}">
                <a16:creationId xmlns:a16="http://schemas.microsoft.com/office/drawing/2014/main" id="{829C199D-8B65-F94A-2F1C-9B518D8F7EA1}"/>
              </a:ext>
            </a:extLst>
          </p:cNvPr>
          <p:cNvSpPr txBox="1">
            <a:spLocks/>
          </p:cNvSpPr>
          <p:nvPr userDrawn="1"/>
        </p:nvSpPr>
        <p:spPr bwMode="gray">
          <a:xfrm>
            <a:off x="401792" y="1381191"/>
            <a:ext cx="6218237" cy="369332"/>
          </a:xfrm>
          <a:prstGeom prst="rect">
            <a:avLst/>
          </a:prstGeom>
        </p:spPr>
        <p:txBody>
          <a:bodyPr vert="horz"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2400">
                <a:ea typeface="+mn-lt"/>
                <a:cs typeface="+mn-lt"/>
              </a:rPr>
              <a:t>With the motto </a:t>
            </a:r>
            <a:endParaRPr lang="en-US" sz="1400"/>
          </a:p>
        </p:txBody>
      </p:sp>
      <p:sp>
        <p:nvSpPr>
          <p:cNvPr id="24" name="Freihandform: Form 23">
            <a:extLst>
              <a:ext uri="{FF2B5EF4-FFF2-40B4-BE49-F238E27FC236}">
                <a16:creationId xmlns:a16="http://schemas.microsoft.com/office/drawing/2014/main" id="{23BEF269-DDC9-642E-14FA-1E69CA5A209E}"/>
              </a:ext>
            </a:extLst>
          </p:cNvPr>
          <p:cNvSpPr>
            <a:spLocks/>
          </p:cNvSpPr>
          <p:nvPr userDrawn="1"/>
        </p:nvSpPr>
        <p:spPr bwMode="gray">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3">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25" name="Textplatzhalter 13">
            <a:extLst>
              <a:ext uri="{FF2B5EF4-FFF2-40B4-BE49-F238E27FC236}">
                <a16:creationId xmlns:a16="http://schemas.microsoft.com/office/drawing/2014/main" id="{5D34FB9C-5B18-D05C-474A-8F2725E4F785}"/>
              </a:ext>
            </a:extLst>
          </p:cNvPr>
          <p:cNvSpPr txBox="1">
            <a:spLocks/>
          </p:cNvSpPr>
          <p:nvPr userDrawn="1"/>
        </p:nvSpPr>
        <p:spPr bwMode="gray">
          <a:xfrm>
            <a:off x="409460" y="1822523"/>
            <a:ext cx="3440401" cy="688256"/>
          </a:xfrm>
          <a:prstGeom prst="homePlate">
            <a:avLst>
              <a:gd name="adj" fmla="val 28419"/>
            </a:avLst>
          </a:prstGeom>
          <a:solidFill>
            <a:schemeClr val="accent3"/>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4000" cap="all">
                <a:solidFill>
                  <a:schemeClr val="bg1"/>
                </a:solidFill>
                <a:latin typeface="+mj-lt"/>
              </a:rPr>
              <a:t>Experience</a:t>
            </a:r>
          </a:p>
        </p:txBody>
      </p:sp>
      <p:sp>
        <p:nvSpPr>
          <p:cNvPr id="26" name="Textplatzhalter 13">
            <a:extLst>
              <a:ext uri="{FF2B5EF4-FFF2-40B4-BE49-F238E27FC236}">
                <a16:creationId xmlns:a16="http://schemas.microsoft.com/office/drawing/2014/main" id="{BF210790-5239-C782-EDD1-B4D9C2288C08}"/>
              </a:ext>
            </a:extLst>
          </p:cNvPr>
          <p:cNvSpPr txBox="1">
            <a:spLocks/>
          </p:cNvSpPr>
          <p:nvPr userDrawn="1"/>
        </p:nvSpPr>
        <p:spPr bwMode="gray">
          <a:xfrm>
            <a:off x="409460" y="2582779"/>
            <a:ext cx="3466891" cy="688256"/>
          </a:xfrm>
          <a:prstGeom prst="homePlate">
            <a:avLst>
              <a:gd name="adj" fmla="val 28419"/>
            </a:avLst>
          </a:prstGeom>
          <a:solidFill>
            <a:schemeClr val="accent3"/>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4000" cap="all">
                <a:solidFill>
                  <a:schemeClr val="bg1"/>
                </a:solidFill>
                <a:latin typeface="+mj-lt"/>
              </a:rPr>
              <a:t>Connected</a:t>
            </a:r>
          </a:p>
        </p:txBody>
      </p:sp>
      <p:sp>
        <p:nvSpPr>
          <p:cNvPr id="27" name="Textplatzhalter 13">
            <a:extLst>
              <a:ext uri="{FF2B5EF4-FFF2-40B4-BE49-F238E27FC236}">
                <a16:creationId xmlns:a16="http://schemas.microsoft.com/office/drawing/2014/main" id="{F2485056-4109-A253-BBFA-09C6288046FD}"/>
              </a:ext>
            </a:extLst>
          </p:cNvPr>
          <p:cNvSpPr txBox="1">
            <a:spLocks/>
          </p:cNvSpPr>
          <p:nvPr userDrawn="1"/>
        </p:nvSpPr>
        <p:spPr bwMode="gray">
          <a:xfrm>
            <a:off x="409460" y="3343035"/>
            <a:ext cx="2749255" cy="688256"/>
          </a:xfrm>
          <a:prstGeom prst="homePlate">
            <a:avLst>
              <a:gd name="adj" fmla="val 28419"/>
            </a:avLst>
          </a:prstGeom>
          <a:solidFill>
            <a:schemeClr val="accent3"/>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4000" cap="all">
                <a:solidFill>
                  <a:schemeClr val="bg1"/>
                </a:solidFill>
                <a:latin typeface="+mj-lt"/>
              </a:rPr>
              <a:t>Mobility </a:t>
            </a:r>
          </a:p>
        </p:txBody>
      </p:sp>
      <p:sp>
        <p:nvSpPr>
          <p:cNvPr id="28" name="Textplatzhalter 8">
            <a:extLst>
              <a:ext uri="{FF2B5EF4-FFF2-40B4-BE49-F238E27FC236}">
                <a16:creationId xmlns:a16="http://schemas.microsoft.com/office/drawing/2014/main" id="{9FF9236D-EDAF-65B9-A8AB-B97666CE6B4D}"/>
              </a:ext>
            </a:extLst>
          </p:cNvPr>
          <p:cNvSpPr txBox="1">
            <a:spLocks/>
          </p:cNvSpPr>
          <p:nvPr userDrawn="1"/>
        </p:nvSpPr>
        <p:spPr bwMode="gray">
          <a:xfrm>
            <a:off x="401792" y="4103291"/>
            <a:ext cx="6218237" cy="1846659"/>
          </a:xfrm>
          <a:prstGeom prst="rect">
            <a:avLst/>
          </a:prstGeom>
        </p:spPr>
        <p:txBody>
          <a:bodyPr vert="horz"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2400">
                <a:ea typeface="+mn-lt"/>
                <a:cs typeface="+mn-lt"/>
              </a:rPr>
              <a:t>the exhibitors at </a:t>
            </a:r>
            <a:r>
              <a:rPr lang="en-US" sz="2400" b="0" kern="1200">
                <a:solidFill>
                  <a:schemeClr val="tx1"/>
                </a:solidFill>
                <a:latin typeface="+mj-lt"/>
                <a:ea typeface="+mj-lt"/>
                <a:cs typeface="+mj-lt"/>
              </a:rPr>
              <a:t>IAA MOBILITY 2023 </a:t>
            </a:r>
            <a:br>
              <a:rPr lang="en-US" sz="2400" b="0" kern="1200">
                <a:solidFill>
                  <a:schemeClr val="tx1"/>
                </a:solidFill>
                <a:latin typeface="+mj-lt"/>
                <a:ea typeface="+mj-lt"/>
                <a:cs typeface="+mj-lt"/>
              </a:rPr>
            </a:br>
            <a:r>
              <a:rPr lang="en-US" sz="2400">
                <a:ea typeface="+mn-lt"/>
                <a:cs typeface="+mn-lt"/>
              </a:rPr>
              <a:t>will present the diversity of a mobility </a:t>
            </a:r>
            <a:br>
              <a:rPr lang="en-US" sz="2400">
                <a:ea typeface="+mn-lt"/>
                <a:cs typeface="+mn-lt"/>
              </a:rPr>
            </a:br>
            <a:r>
              <a:rPr lang="en-US" sz="2400">
                <a:ea typeface="+mn-lt"/>
                <a:cs typeface="+mn-lt"/>
              </a:rPr>
              <a:t>of the future that brings people even </a:t>
            </a:r>
            <a:br>
              <a:rPr lang="en-US" sz="2400">
                <a:ea typeface="+mn-lt"/>
                <a:cs typeface="+mn-lt"/>
              </a:rPr>
            </a:br>
            <a:r>
              <a:rPr lang="en-US" sz="2400">
                <a:ea typeface="+mn-lt"/>
                <a:cs typeface="+mn-lt"/>
              </a:rPr>
              <a:t>closer together – sustainably, digitally </a:t>
            </a:r>
            <a:br>
              <a:rPr lang="en-US" sz="2400">
                <a:ea typeface="+mn-lt"/>
                <a:cs typeface="+mn-lt"/>
              </a:rPr>
            </a:br>
            <a:r>
              <a:rPr lang="en-US" sz="2400">
                <a:ea typeface="+mn-lt"/>
                <a:cs typeface="+mn-lt"/>
              </a:rPr>
              <a:t>and intelligently connected.</a:t>
            </a:r>
            <a:endParaRPr lang="en-US" sz="1400"/>
          </a:p>
        </p:txBody>
      </p:sp>
    </p:spTree>
    <p:extLst>
      <p:ext uri="{BB962C8B-B14F-4D97-AF65-F5344CB8AC3E}">
        <p14:creationId xmlns:p14="http://schemas.microsoft.com/office/powerpoint/2010/main" val="20337800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Motto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55E633E-387E-C1FD-CED9-48911330BD1E}"/>
              </a:ext>
            </a:extLst>
          </p:cNvPr>
          <p:cNvGraphicFramePr>
            <a:graphicFrameLocks noChangeAspect="1"/>
          </p:cNvGraphicFramePr>
          <p:nvPr userDrawn="1">
            <p:custDataLst>
              <p:tags r:id="rId1"/>
            </p:custDataLst>
            <p:extLst>
              <p:ext uri="{D42A27DB-BD31-4B8C-83A1-F6EECF244321}">
                <p14:modId xmlns:p14="http://schemas.microsoft.com/office/powerpoint/2010/main" val="39195743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255E633E-387E-C1FD-CED9-48911330BD1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Pfeil: Fünfeck 3">
            <a:extLst>
              <a:ext uri="{FF2B5EF4-FFF2-40B4-BE49-F238E27FC236}">
                <a16:creationId xmlns:a16="http://schemas.microsoft.com/office/drawing/2014/main" id="{D7EA8110-073E-5140-19AE-4FF70DF36308}"/>
              </a:ext>
            </a:extLst>
          </p:cNvPr>
          <p:cNvSpPr>
            <a:spLocks/>
          </p:cNvSpPr>
          <p:nvPr userDrawn="1"/>
        </p:nvSpPr>
        <p:spPr bwMode="gray">
          <a:xfrm>
            <a:off x="1" y="0"/>
            <a:ext cx="5164594" cy="6858000"/>
          </a:xfrm>
          <a:prstGeom prst="homePlate">
            <a:avLst>
              <a:gd name="adj" fmla="val 3229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5" name="Textplatzhalter 27">
            <a:extLst>
              <a:ext uri="{FF2B5EF4-FFF2-40B4-BE49-F238E27FC236}">
                <a16:creationId xmlns:a16="http://schemas.microsoft.com/office/drawing/2014/main" id="{EB7E4BED-9B12-D2A7-8C53-7AF96B9D95E9}"/>
              </a:ext>
            </a:extLst>
          </p:cNvPr>
          <p:cNvSpPr txBox="1">
            <a:spLocks/>
          </p:cNvSpPr>
          <p:nvPr userDrawn="1"/>
        </p:nvSpPr>
        <p:spPr bwMode="gray">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algn="ctr">
              <a:defRPr sz="12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rtl="0"/>
            <a:r>
              <a:rPr lang="en-US"/>
              <a:t> </a:t>
            </a:r>
          </a:p>
        </p:txBody>
      </p:sp>
      <p:sp>
        <p:nvSpPr>
          <p:cNvPr id="6" name="Textplatzhalter 2">
            <a:extLst>
              <a:ext uri="{FF2B5EF4-FFF2-40B4-BE49-F238E27FC236}">
                <a16:creationId xmlns:a16="http://schemas.microsoft.com/office/drawing/2014/main" id="{763F9765-B484-9FB5-2F9C-10842A1F63E5}"/>
              </a:ext>
            </a:extLst>
          </p:cNvPr>
          <p:cNvSpPr txBox="1">
            <a:spLocks/>
          </p:cNvSpPr>
          <p:nvPr userDrawn="1"/>
        </p:nvSpPr>
        <p:spPr bwMode="gray">
          <a:xfrm>
            <a:off x="2070548" y="2607013"/>
            <a:ext cx="1431486" cy="1643974"/>
          </a:xfrm>
          <a:prstGeom prst="rect">
            <a:avLst/>
          </a:prstGeom>
          <a:blipFill>
            <a:blip r:embed="rId5">
              <a:extLst>
                <a:ext uri="{96DAC541-7B7A-43D3-8B79-37D633B846F1}">
                  <asvg:svgBlip xmlns:asvg="http://schemas.microsoft.com/office/drawing/2016/SVG/main" r:embed="rId6"/>
                </a:ext>
              </a:extLst>
            </a:blip>
            <a:stretch>
              <a:fillRect/>
            </a:stretch>
          </a:blipFill>
        </p:spPr>
        <p:txBody>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00" b="0" kern="1200">
                <a:solidFill>
                  <a:schemeClr val="bg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a:t> </a:t>
            </a:r>
          </a:p>
        </p:txBody>
      </p:sp>
      <p:sp>
        <p:nvSpPr>
          <p:cNvPr id="7" name="Textfeld 6">
            <a:extLst>
              <a:ext uri="{FF2B5EF4-FFF2-40B4-BE49-F238E27FC236}">
                <a16:creationId xmlns:a16="http://schemas.microsoft.com/office/drawing/2014/main" id="{C2CAB4A7-D487-515A-33F9-9B47625D8077}"/>
              </a:ext>
            </a:extLst>
          </p:cNvPr>
          <p:cNvSpPr txBox="1"/>
          <p:nvPr userDrawn="1"/>
        </p:nvSpPr>
        <p:spPr bwMode="gray">
          <a:xfrm>
            <a:off x="5639395" y="2089071"/>
            <a:ext cx="5254747" cy="3662541"/>
          </a:xfrm>
          <a:prstGeom prst="rect">
            <a:avLst/>
          </a:prstGeom>
          <a:noFill/>
        </p:spPr>
        <p:txBody>
          <a:bodyPr wrap="square" lIns="0" tIns="0" rIns="0" bIns="0">
            <a:spAutoFit/>
          </a:bodyPr>
          <a:lstStyle/>
          <a:p>
            <a:pPr rtl="0"/>
            <a:r>
              <a:rPr lang="en-US" sz="2800">
                <a:ea typeface="+mn-lt"/>
                <a:cs typeface="+mn-lt"/>
              </a:rPr>
              <a:t>With the motto </a:t>
            </a:r>
            <a:br>
              <a:rPr lang="en-US" sz="2800">
                <a:ea typeface="+mn-lt"/>
                <a:cs typeface="+mn-lt"/>
              </a:rPr>
            </a:br>
            <a:r>
              <a:rPr lang="en-US" sz="4000" b="1">
                <a:solidFill>
                  <a:schemeClr val="accent2"/>
                </a:solidFill>
                <a:ea typeface="+mn-lt"/>
                <a:cs typeface="+mn-lt"/>
              </a:rPr>
              <a:t>“EXPERIENCE </a:t>
            </a:r>
            <a:br>
              <a:rPr lang="en-US" sz="4000" b="1">
                <a:solidFill>
                  <a:schemeClr val="accent2"/>
                </a:solidFill>
                <a:ea typeface="+mn-lt"/>
                <a:cs typeface="+mn-lt"/>
              </a:rPr>
            </a:br>
            <a:r>
              <a:rPr lang="en-US" sz="4000" b="1">
                <a:solidFill>
                  <a:schemeClr val="accent2"/>
                </a:solidFill>
                <a:ea typeface="+mn-lt"/>
                <a:cs typeface="+mn-lt"/>
              </a:rPr>
              <a:t>CONNECTED </a:t>
            </a:r>
            <a:br>
              <a:rPr lang="en-US" sz="4000" b="1">
                <a:solidFill>
                  <a:schemeClr val="accent2"/>
                </a:solidFill>
                <a:ea typeface="+mn-lt"/>
                <a:cs typeface="+mn-lt"/>
              </a:rPr>
            </a:br>
            <a:r>
              <a:rPr lang="en-US" sz="4000" b="1">
                <a:solidFill>
                  <a:schemeClr val="accent2"/>
                </a:solidFill>
                <a:ea typeface="+mn-lt"/>
                <a:cs typeface="+mn-lt"/>
              </a:rPr>
              <a:t>MOBILITY</a:t>
            </a:r>
            <a:r>
              <a:rPr lang="en-US" sz="4000">
                <a:solidFill>
                  <a:schemeClr val="accent2"/>
                </a:solidFill>
                <a:ea typeface="+mn-lt"/>
                <a:cs typeface="+mn-lt"/>
              </a:rPr>
              <a:t>” </a:t>
            </a:r>
            <a:br>
              <a:rPr lang="en-US" sz="2800">
                <a:ea typeface="+mn-lt"/>
                <a:cs typeface="+mn-lt"/>
              </a:rPr>
            </a:br>
            <a:r>
              <a:rPr lang="en-US">
                <a:ea typeface="+mn-lt"/>
                <a:cs typeface="+mn-lt"/>
              </a:rPr>
              <a:t>the exhibitors at IAA MOBILITY 2023 </a:t>
            </a:r>
            <a:br>
              <a:rPr lang="en-US">
                <a:ea typeface="+mn-lt"/>
                <a:cs typeface="+mn-lt"/>
              </a:rPr>
            </a:br>
            <a:r>
              <a:rPr lang="en-US">
                <a:ea typeface="+mn-lt"/>
                <a:cs typeface="+mn-lt"/>
              </a:rPr>
              <a:t>will present the diversity of a mobility </a:t>
            </a:r>
            <a:br>
              <a:rPr lang="en-US">
                <a:ea typeface="+mn-lt"/>
                <a:cs typeface="+mn-lt"/>
              </a:rPr>
            </a:br>
            <a:r>
              <a:rPr lang="en-US">
                <a:ea typeface="+mn-lt"/>
                <a:cs typeface="+mn-lt"/>
              </a:rPr>
              <a:t>of the future that brings people even </a:t>
            </a:r>
            <a:br>
              <a:rPr lang="en-US">
                <a:ea typeface="+mn-lt"/>
                <a:cs typeface="+mn-lt"/>
              </a:rPr>
            </a:br>
            <a:r>
              <a:rPr lang="en-US">
                <a:ea typeface="+mn-lt"/>
                <a:cs typeface="+mn-lt"/>
              </a:rPr>
              <a:t>closer together – sustainably, digitally </a:t>
            </a:r>
            <a:br>
              <a:rPr lang="en-US">
                <a:ea typeface="+mn-lt"/>
                <a:cs typeface="+mn-lt"/>
              </a:rPr>
            </a:br>
            <a:r>
              <a:rPr lang="en-US">
                <a:ea typeface="+mn-lt"/>
                <a:cs typeface="+mn-lt"/>
              </a:rPr>
              <a:t>and intelligently connected.</a:t>
            </a:r>
          </a:p>
        </p:txBody>
      </p:sp>
    </p:spTree>
    <p:extLst>
      <p:ext uri="{BB962C8B-B14F-4D97-AF65-F5344CB8AC3E}">
        <p14:creationId xmlns:p14="http://schemas.microsoft.com/office/powerpoint/2010/main" val="20115700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 Perspektiven">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76B12BF7-63AA-0649-5A49-AD35D5CE9888}"/>
              </a:ext>
            </a:extLst>
          </p:cNvPr>
          <p:cNvGraphicFramePr>
            <a:graphicFrameLocks noChangeAspect="1"/>
          </p:cNvGraphicFramePr>
          <p:nvPr userDrawn="1">
            <p:custDataLst>
              <p:tags r:id="rId1"/>
            </p:custDataLst>
            <p:extLst>
              <p:ext uri="{D42A27DB-BD31-4B8C-83A1-F6EECF244321}">
                <p14:modId xmlns:p14="http://schemas.microsoft.com/office/powerpoint/2010/main" val="115033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76B12BF7-63AA-0649-5A49-AD35D5CE988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echteck 3">
            <a:extLst>
              <a:ext uri="{FF2B5EF4-FFF2-40B4-BE49-F238E27FC236}">
                <a16:creationId xmlns:a16="http://schemas.microsoft.com/office/drawing/2014/main" id="{63215AEC-7C2D-8650-5D48-174559CED2F0}"/>
              </a:ext>
            </a:extLst>
          </p:cNvPr>
          <p:cNvSpPr>
            <a:spLocks/>
          </p:cNvSpPr>
          <p:nvPr userDrawn="1"/>
        </p:nvSpPr>
        <p:spPr bwMode="gray">
          <a:xfrm>
            <a:off x="1" y="1808163"/>
            <a:ext cx="3594100" cy="41417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5" name="Rechteck 4">
            <a:extLst>
              <a:ext uri="{FF2B5EF4-FFF2-40B4-BE49-F238E27FC236}">
                <a16:creationId xmlns:a16="http://schemas.microsoft.com/office/drawing/2014/main" id="{6C6E2472-E645-6846-7C04-BBF2DEB48CC4}"/>
              </a:ext>
            </a:extLst>
          </p:cNvPr>
          <p:cNvSpPr>
            <a:spLocks/>
          </p:cNvSpPr>
          <p:nvPr userDrawn="1"/>
        </p:nvSpPr>
        <p:spPr bwMode="gray">
          <a:xfrm flipH="1">
            <a:off x="3755923" y="1808163"/>
            <a:ext cx="4680156" cy="41417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6" name="Textplatzhalter 27">
            <a:extLst>
              <a:ext uri="{FF2B5EF4-FFF2-40B4-BE49-F238E27FC236}">
                <a16:creationId xmlns:a16="http://schemas.microsoft.com/office/drawing/2014/main" id="{D8FB5536-BB4B-04B0-F7A7-907D930F6D0A}"/>
              </a:ext>
            </a:extLst>
          </p:cNvPr>
          <p:cNvSpPr txBox="1">
            <a:spLocks/>
          </p:cNvSpPr>
          <p:nvPr userDrawn="1"/>
        </p:nvSpPr>
        <p:spPr bwMode="gray">
          <a:xfrm>
            <a:off x="2172873" y="1808163"/>
            <a:ext cx="2872682" cy="4141788"/>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3">
              <a:lumMod val="75000"/>
            </a:schemeClr>
          </a:solidFill>
        </p:spPr>
        <p:txBody>
          <a:bodyPr wrap="square">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00" b="0" kern="1200">
                <a:solidFill>
                  <a:schemeClr val="bg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a:t> </a:t>
            </a:r>
          </a:p>
        </p:txBody>
      </p:sp>
      <p:sp>
        <p:nvSpPr>
          <p:cNvPr id="7" name="Rechteck 6">
            <a:extLst>
              <a:ext uri="{FF2B5EF4-FFF2-40B4-BE49-F238E27FC236}">
                <a16:creationId xmlns:a16="http://schemas.microsoft.com/office/drawing/2014/main" id="{553A9AB8-6C70-2BCC-2924-4C607E64D3C8}"/>
              </a:ext>
            </a:extLst>
          </p:cNvPr>
          <p:cNvSpPr>
            <a:spLocks/>
          </p:cNvSpPr>
          <p:nvPr userDrawn="1"/>
        </p:nvSpPr>
        <p:spPr bwMode="gray">
          <a:xfrm flipH="1">
            <a:off x="8597900" y="1808163"/>
            <a:ext cx="3594100" cy="41417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8" name="Textplatzhalter 27">
            <a:extLst>
              <a:ext uri="{FF2B5EF4-FFF2-40B4-BE49-F238E27FC236}">
                <a16:creationId xmlns:a16="http://schemas.microsoft.com/office/drawing/2014/main" id="{6F732049-B591-44DE-1D48-FF105B45C37B}"/>
              </a:ext>
            </a:extLst>
          </p:cNvPr>
          <p:cNvSpPr txBox="1">
            <a:spLocks/>
          </p:cNvSpPr>
          <p:nvPr userDrawn="1"/>
        </p:nvSpPr>
        <p:spPr bwMode="gray">
          <a:xfrm>
            <a:off x="7161517" y="1808163"/>
            <a:ext cx="2872682" cy="4141788"/>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4">
              <a:lumMod val="75000"/>
            </a:schemeClr>
          </a:solidFill>
        </p:spPr>
        <p:txBody>
          <a:bodyPr wrap="square">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00" b="0" kern="1200">
                <a:solidFill>
                  <a:schemeClr val="bg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a:t> </a:t>
            </a:r>
          </a:p>
        </p:txBody>
      </p:sp>
      <p:sp>
        <p:nvSpPr>
          <p:cNvPr id="10" name="Textplatzhalter 2">
            <a:extLst>
              <a:ext uri="{FF2B5EF4-FFF2-40B4-BE49-F238E27FC236}">
                <a16:creationId xmlns:a16="http://schemas.microsoft.com/office/drawing/2014/main" id="{A99FC1EC-A721-A383-0D55-C931051C182E}"/>
              </a:ext>
            </a:extLst>
          </p:cNvPr>
          <p:cNvSpPr txBox="1">
            <a:spLocks/>
          </p:cNvSpPr>
          <p:nvPr userDrawn="1"/>
        </p:nvSpPr>
        <p:spPr bwMode="gray">
          <a:xfrm>
            <a:off x="2893471" y="3057070"/>
            <a:ext cx="1431486" cy="1643974"/>
          </a:xfrm>
          <a:prstGeom prst="rect">
            <a:avLst/>
          </a:prstGeom>
          <a:blipFill>
            <a:blip r:embed="rId5">
              <a:extLst>
                <a:ext uri="{96DAC541-7B7A-43D3-8B79-37D633B846F1}">
                  <asvg:svgBlip xmlns:asvg="http://schemas.microsoft.com/office/drawing/2016/SVG/main" r:embed="rId6"/>
                </a:ext>
              </a:extLst>
            </a:blip>
            <a:stretch>
              <a:fillRect/>
            </a:stretch>
          </a:blipFill>
        </p:spPr>
        <p:txBody>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00" b="0" kern="1200">
                <a:solidFill>
                  <a:schemeClr val="bg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a:t> </a:t>
            </a:r>
          </a:p>
        </p:txBody>
      </p:sp>
      <p:sp>
        <p:nvSpPr>
          <p:cNvPr id="11" name="Textplatzhalter 2">
            <a:extLst>
              <a:ext uri="{FF2B5EF4-FFF2-40B4-BE49-F238E27FC236}">
                <a16:creationId xmlns:a16="http://schemas.microsoft.com/office/drawing/2014/main" id="{CDED6799-DEFD-250E-4C97-48DBBB93DAFD}"/>
              </a:ext>
            </a:extLst>
          </p:cNvPr>
          <p:cNvSpPr txBox="1">
            <a:spLocks/>
          </p:cNvSpPr>
          <p:nvPr userDrawn="1"/>
        </p:nvSpPr>
        <p:spPr bwMode="gray">
          <a:xfrm>
            <a:off x="7882115" y="3057070"/>
            <a:ext cx="1431486" cy="1643974"/>
          </a:xfrm>
          <a:prstGeom prst="rect">
            <a:avLst/>
          </a:prstGeom>
          <a:blipFill>
            <a:blip r:embed="rId5">
              <a:extLst>
                <a:ext uri="{96DAC541-7B7A-43D3-8B79-37D633B846F1}">
                  <asvg:svgBlip xmlns:asvg="http://schemas.microsoft.com/office/drawing/2016/SVG/main" r:embed="rId6"/>
                </a:ext>
              </a:extLst>
            </a:blip>
            <a:stretch>
              <a:fillRect/>
            </a:stretch>
          </a:blipFill>
        </p:spPr>
        <p:txBody>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00" b="0" kern="1200">
                <a:solidFill>
                  <a:schemeClr val="bg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a:t> </a:t>
            </a:r>
          </a:p>
        </p:txBody>
      </p:sp>
      <p:sp>
        <p:nvSpPr>
          <p:cNvPr id="12" name="Textplatzhalter 13">
            <a:extLst>
              <a:ext uri="{FF2B5EF4-FFF2-40B4-BE49-F238E27FC236}">
                <a16:creationId xmlns:a16="http://schemas.microsoft.com/office/drawing/2014/main" id="{63FB8B0D-C1B0-8563-A8F2-30A534EDD28C}"/>
              </a:ext>
            </a:extLst>
          </p:cNvPr>
          <p:cNvSpPr txBox="1">
            <a:spLocks/>
          </p:cNvSpPr>
          <p:nvPr userDrawn="1"/>
        </p:nvSpPr>
        <p:spPr bwMode="gray">
          <a:xfrm>
            <a:off x="419885" y="3334955"/>
            <a:ext cx="1656000" cy="830997"/>
          </a:xfrm>
          <a:prstGeom prst="rect">
            <a:avLst/>
          </a:prstGeom>
          <a:noFill/>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a:spcBef>
                <a:spcPts val="0"/>
              </a:spcBef>
            </a:pPr>
            <a:r>
              <a:rPr lang="en-US">
                <a:solidFill>
                  <a:schemeClr val="bg1"/>
                </a:solidFill>
              </a:rPr>
              <a:t>Experience of Connected Mobility</a:t>
            </a:r>
          </a:p>
        </p:txBody>
      </p:sp>
      <p:sp>
        <p:nvSpPr>
          <p:cNvPr id="13" name="Textplatzhalter 13">
            <a:extLst>
              <a:ext uri="{FF2B5EF4-FFF2-40B4-BE49-F238E27FC236}">
                <a16:creationId xmlns:a16="http://schemas.microsoft.com/office/drawing/2014/main" id="{4309408C-FBD6-894B-9717-C9DE4EF7D588}"/>
              </a:ext>
            </a:extLst>
          </p:cNvPr>
          <p:cNvSpPr txBox="1">
            <a:spLocks/>
          </p:cNvSpPr>
          <p:nvPr userDrawn="1"/>
        </p:nvSpPr>
        <p:spPr bwMode="gray">
          <a:xfrm>
            <a:off x="5142543" y="3334955"/>
            <a:ext cx="1921986" cy="1384995"/>
          </a:xfrm>
          <a:prstGeom prst="rect">
            <a:avLst/>
          </a:prstGeom>
          <a:noFill/>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a:r>
              <a:rPr lang="en-US">
                <a:solidFill>
                  <a:schemeClr val="bg1"/>
                </a:solidFill>
              </a:rPr>
              <a:t>Connecting </a:t>
            </a:r>
            <a:br>
              <a:rPr lang="en-US">
                <a:solidFill>
                  <a:schemeClr val="bg1"/>
                </a:solidFill>
              </a:rPr>
            </a:br>
            <a:r>
              <a:rPr lang="en-US">
                <a:solidFill>
                  <a:schemeClr val="bg1"/>
                </a:solidFill>
              </a:rPr>
              <a:t>all mobility </a:t>
            </a:r>
            <a:br>
              <a:rPr lang="en-US">
                <a:solidFill>
                  <a:schemeClr val="bg1"/>
                </a:solidFill>
              </a:rPr>
            </a:br>
            <a:r>
              <a:rPr lang="en-US">
                <a:solidFill>
                  <a:schemeClr val="bg1"/>
                </a:solidFill>
              </a:rPr>
              <a:t>providers from micromobility to public transport</a:t>
            </a:r>
          </a:p>
        </p:txBody>
      </p:sp>
      <p:sp>
        <p:nvSpPr>
          <p:cNvPr id="14" name="Textplatzhalter 13">
            <a:extLst>
              <a:ext uri="{FF2B5EF4-FFF2-40B4-BE49-F238E27FC236}">
                <a16:creationId xmlns:a16="http://schemas.microsoft.com/office/drawing/2014/main" id="{B3CEDC4E-3DA5-80FE-BBAD-D1FB8F07557E}"/>
              </a:ext>
            </a:extLst>
          </p:cNvPr>
          <p:cNvSpPr txBox="1">
            <a:spLocks/>
          </p:cNvSpPr>
          <p:nvPr userDrawn="1"/>
        </p:nvSpPr>
        <p:spPr bwMode="gray">
          <a:xfrm>
            <a:off x="10131186" y="3334955"/>
            <a:ext cx="1656000" cy="1107996"/>
          </a:xfrm>
          <a:prstGeom prst="rect">
            <a:avLst/>
          </a:prstGeom>
          <a:noFill/>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a:r>
              <a:rPr lang="en-US">
                <a:solidFill>
                  <a:schemeClr val="bg1"/>
                </a:solidFill>
              </a:rPr>
              <a:t>Connected mobility through </a:t>
            </a:r>
            <a:r>
              <a:rPr lang="en-US" noProof="0" err="1">
                <a:solidFill>
                  <a:schemeClr val="bg1"/>
                </a:solidFill>
              </a:rPr>
              <a:t>digitalisation</a:t>
            </a:r>
            <a:endParaRPr lang="en-US" noProof="0">
              <a:solidFill>
                <a:schemeClr val="bg1"/>
              </a:solidFill>
            </a:endParaRPr>
          </a:p>
        </p:txBody>
      </p:sp>
      <p:sp>
        <p:nvSpPr>
          <p:cNvPr id="15" name="Textplatzhalter 13">
            <a:extLst>
              <a:ext uri="{FF2B5EF4-FFF2-40B4-BE49-F238E27FC236}">
                <a16:creationId xmlns:a16="http://schemas.microsoft.com/office/drawing/2014/main" id="{3201A87A-61C7-4649-D2B3-3D0896A58635}"/>
              </a:ext>
            </a:extLst>
          </p:cNvPr>
          <p:cNvSpPr txBox="1">
            <a:spLocks/>
          </p:cNvSpPr>
          <p:nvPr userDrawn="1"/>
        </p:nvSpPr>
        <p:spPr bwMode="gray">
          <a:xfrm>
            <a:off x="419885" y="2728415"/>
            <a:ext cx="1656000" cy="615553"/>
          </a:xfrm>
          <a:prstGeom prst="rect">
            <a:avLst/>
          </a:prstGeom>
          <a:noFill/>
        </p:spPr>
        <p:txBody>
          <a:bodyPr vert="horz" wrap="squar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a:spcBef>
                <a:spcPts val="0"/>
              </a:spcBef>
            </a:pPr>
            <a:r>
              <a:rPr lang="en-US" sz="4000">
                <a:solidFill>
                  <a:schemeClr val="bg1"/>
                </a:solidFill>
                <a:latin typeface="+mj-lt"/>
              </a:rPr>
              <a:t>01</a:t>
            </a:r>
          </a:p>
        </p:txBody>
      </p:sp>
      <p:sp>
        <p:nvSpPr>
          <p:cNvPr id="16" name="Textplatzhalter 13">
            <a:extLst>
              <a:ext uri="{FF2B5EF4-FFF2-40B4-BE49-F238E27FC236}">
                <a16:creationId xmlns:a16="http://schemas.microsoft.com/office/drawing/2014/main" id="{95599F36-2EF7-DC45-F3CB-3B6C8F77F6C6}"/>
              </a:ext>
            </a:extLst>
          </p:cNvPr>
          <p:cNvSpPr txBox="1">
            <a:spLocks/>
          </p:cNvSpPr>
          <p:nvPr userDrawn="1"/>
        </p:nvSpPr>
        <p:spPr bwMode="gray">
          <a:xfrm>
            <a:off x="5135008" y="2728414"/>
            <a:ext cx="1921986" cy="615553"/>
          </a:xfrm>
          <a:prstGeom prst="rect">
            <a:avLst/>
          </a:prstGeom>
          <a:noFill/>
        </p:spPr>
        <p:txBody>
          <a:bodyPr vert="horz" wrap="squar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a:r>
              <a:rPr lang="en-US" sz="4000">
                <a:solidFill>
                  <a:schemeClr val="bg1"/>
                </a:solidFill>
                <a:latin typeface="+mj-lt"/>
              </a:rPr>
              <a:t>02</a:t>
            </a:r>
          </a:p>
        </p:txBody>
      </p:sp>
      <p:sp>
        <p:nvSpPr>
          <p:cNvPr id="17" name="Textplatzhalter 13">
            <a:extLst>
              <a:ext uri="{FF2B5EF4-FFF2-40B4-BE49-F238E27FC236}">
                <a16:creationId xmlns:a16="http://schemas.microsoft.com/office/drawing/2014/main" id="{094A0A23-1493-5628-ADC8-5705A90D425A}"/>
              </a:ext>
            </a:extLst>
          </p:cNvPr>
          <p:cNvSpPr txBox="1">
            <a:spLocks/>
          </p:cNvSpPr>
          <p:nvPr userDrawn="1"/>
        </p:nvSpPr>
        <p:spPr bwMode="gray">
          <a:xfrm>
            <a:off x="10131186" y="2728415"/>
            <a:ext cx="1656000" cy="615553"/>
          </a:xfrm>
          <a:prstGeom prst="rect">
            <a:avLst/>
          </a:prstGeom>
          <a:noFill/>
        </p:spPr>
        <p:txBody>
          <a:bodyPr vert="horz" wrap="squar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a:r>
              <a:rPr lang="en-US" sz="4000">
                <a:solidFill>
                  <a:schemeClr val="bg1"/>
                </a:solidFill>
                <a:latin typeface="+mj-lt"/>
              </a:rPr>
              <a:t>03</a:t>
            </a:r>
          </a:p>
        </p:txBody>
      </p:sp>
      <p:sp>
        <p:nvSpPr>
          <p:cNvPr id="18" name="Titel 1">
            <a:extLst>
              <a:ext uri="{FF2B5EF4-FFF2-40B4-BE49-F238E27FC236}">
                <a16:creationId xmlns:a16="http://schemas.microsoft.com/office/drawing/2014/main" id="{FBEB5E11-0D2D-67B4-2D18-E812A8BB470D}"/>
              </a:ext>
            </a:extLst>
          </p:cNvPr>
          <p:cNvSpPr txBox="1">
            <a:spLocks/>
          </p:cNvSpPr>
          <p:nvPr userDrawn="1"/>
        </p:nvSpPr>
        <p:spPr bwMode="gray">
          <a:xfrm>
            <a:off x="407988" y="727330"/>
            <a:ext cx="9015412"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Connected Mobility – Three Perspectives</a:t>
            </a:r>
          </a:p>
        </p:txBody>
      </p:sp>
    </p:spTree>
    <p:extLst>
      <p:ext uri="{BB962C8B-B14F-4D97-AF65-F5344CB8AC3E}">
        <p14:creationId xmlns:p14="http://schemas.microsoft.com/office/powerpoint/2010/main" val="24259723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Perspektiven untereinander">
    <p:spTree>
      <p:nvGrpSpPr>
        <p:cNvPr id="1" name=""/>
        <p:cNvGrpSpPr/>
        <p:nvPr/>
      </p:nvGrpSpPr>
      <p:grpSpPr>
        <a:xfrm>
          <a:off x="0" y="0"/>
          <a:ext cx="0" cy="0"/>
          <a:chOff x="0" y="0"/>
          <a:chExt cx="0" cy="0"/>
        </a:xfrm>
      </p:grpSpPr>
      <p:graphicFrame>
        <p:nvGraphicFramePr>
          <p:cNvPr id="23" name="Objekt 22" hidden="1">
            <a:extLst>
              <a:ext uri="{FF2B5EF4-FFF2-40B4-BE49-F238E27FC236}">
                <a16:creationId xmlns:a16="http://schemas.microsoft.com/office/drawing/2014/main" id="{20B68F28-D713-2788-DF2D-D4E0626479DE}"/>
              </a:ext>
            </a:extLst>
          </p:cNvPr>
          <p:cNvGraphicFramePr>
            <a:graphicFrameLocks noChangeAspect="1"/>
          </p:cNvGraphicFramePr>
          <p:nvPr userDrawn="1">
            <p:custDataLst>
              <p:tags r:id="rId1"/>
            </p:custDataLst>
            <p:extLst>
              <p:ext uri="{D42A27DB-BD31-4B8C-83A1-F6EECF244321}">
                <p14:modId xmlns:p14="http://schemas.microsoft.com/office/powerpoint/2010/main" val="42127313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23" name="Objekt 22" hidden="1">
                        <a:extLst>
                          <a:ext uri="{FF2B5EF4-FFF2-40B4-BE49-F238E27FC236}">
                            <a16:creationId xmlns:a16="http://schemas.microsoft.com/office/drawing/2014/main" id="{20B68F28-D713-2788-DF2D-D4E0626479D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1">
            <a:extLst>
              <a:ext uri="{FF2B5EF4-FFF2-40B4-BE49-F238E27FC236}">
                <a16:creationId xmlns:a16="http://schemas.microsoft.com/office/drawing/2014/main" id="{DFCEF036-4430-0A0E-9000-250C405526DF}"/>
              </a:ext>
            </a:extLst>
          </p:cNvPr>
          <p:cNvSpPr txBox="1">
            <a:spLocks/>
          </p:cNvSpPr>
          <p:nvPr userDrawn="1"/>
        </p:nvSpPr>
        <p:spPr bwMode="gray">
          <a:xfrm>
            <a:off x="407988" y="234887"/>
            <a:ext cx="5543550" cy="984885"/>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Connected Mobility – </a:t>
            </a:r>
            <a:br>
              <a:rPr lang="en-US"/>
            </a:br>
            <a:r>
              <a:rPr lang="en-US"/>
              <a:t>Three Perspectives</a:t>
            </a:r>
          </a:p>
        </p:txBody>
      </p:sp>
      <p:sp>
        <p:nvSpPr>
          <p:cNvPr id="4" name="Textplatzhalter 13">
            <a:extLst>
              <a:ext uri="{FF2B5EF4-FFF2-40B4-BE49-F238E27FC236}">
                <a16:creationId xmlns:a16="http://schemas.microsoft.com/office/drawing/2014/main" id="{BBE419AA-F014-BD5F-1244-3ADFAC36DE54}"/>
              </a:ext>
            </a:extLst>
          </p:cNvPr>
          <p:cNvSpPr txBox="1">
            <a:spLocks/>
          </p:cNvSpPr>
          <p:nvPr userDrawn="1"/>
        </p:nvSpPr>
        <p:spPr bwMode="gray">
          <a:xfrm>
            <a:off x="3035300" y="3257869"/>
            <a:ext cx="2986363" cy="1242378"/>
          </a:xfrm>
          <a:prstGeom prst="rect">
            <a:avLst/>
          </a:prstGeom>
        </p:spPr>
        <p:txBody>
          <a:bodyPr vert="horz"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2000"/>
              <a:t>Connecting all mobility providers from </a:t>
            </a:r>
            <a:r>
              <a:rPr lang="en-US" sz="2000" err="1"/>
              <a:t>micromobility</a:t>
            </a:r>
            <a:r>
              <a:rPr lang="en-US" sz="2000"/>
              <a:t> to </a:t>
            </a:r>
            <a:br>
              <a:rPr lang="en-US" sz="2000"/>
            </a:br>
            <a:r>
              <a:rPr lang="en-US" sz="2000"/>
              <a:t>public transport</a:t>
            </a:r>
          </a:p>
        </p:txBody>
      </p:sp>
      <p:sp>
        <p:nvSpPr>
          <p:cNvPr id="5" name="Textplatzhalter 13">
            <a:extLst>
              <a:ext uri="{FF2B5EF4-FFF2-40B4-BE49-F238E27FC236}">
                <a16:creationId xmlns:a16="http://schemas.microsoft.com/office/drawing/2014/main" id="{A356A7CA-6568-C8CE-0ADA-64A17D037A35}"/>
              </a:ext>
            </a:extLst>
          </p:cNvPr>
          <p:cNvSpPr txBox="1">
            <a:spLocks/>
          </p:cNvSpPr>
          <p:nvPr userDrawn="1"/>
        </p:nvSpPr>
        <p:spPr bwMode="gray">
          <a:xfrm>
            <a:off x="3035300" y="4707573"/>
            <a:ext cx="2986363" cy="1242378"/>
          </a:xfrm>
          <a:prstGeom prst="rect">
            <a:avLst/>
          </a:prstGeom>
        </p:spPr>
        <p:txBody>
          <a:bodyPr vert="horz"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2000"/>
              <a:t>Connected mobility through </a:t>
            </a:r>
            <a:r>
              <a:rPr lang="en-US" sz="2000" err="1"/>
              <a:t>digitalisation</a:t>
            </a:r>
            <a:endParaRPr lang="en-US" sz="2000"/>
          </a:p>
        </p:txBody>
      </p:sp>
      <p:sp>
        <p:nvSpPr>
          <p:cNvPr id="6" name="Textplatzhalter 13">
            <a:extLst>
              <a:ext uri="{FF2B5EF4-FFF2-40B4-BE49-F238E27FC236}">
                <a16:creationId xmlns:a16="http://schemas.microsoft.com/office/drawing/2014/main" id="{FE180799-F465-0146-EEE2-B9EEA6B1C872}"/>
              </a:ext>
            </a:extLst>
          </p:cNvPr>
          <p:cNvSpPr txBox="1">
            <a:spLocks/>
          </p:cNvSpPr>
          <p:nvPr userDrawn="1"/>
        </p:nvSpPr>
        <p:spPr bwMode="gray">
          <a:xfrm>
            <a:off x="3035300" y="1817137"/>
            <a:ext cx="2986363" cy="1242378"/>
          </a:xfrm>
          <a:prstGeom prst="rect">
            <a:avLst/>
          </a:prstGeom>
        </p:spPr>
        <p:txBody>
          <a:bodyPr vert="horz"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2000"/>
              <a:t>Experience of </a:t>
            </a:r>
            <a:br>
              <a:rPr lang="en-US" sz="2000"/>
            </a:br>
            <a:r>
              <a:rPr lang="en-US" sz="2000"/>
              <a:t>Connected Mobility</a:t>
            </a:r>
          </a:p>
        </p:txBody>
      </p:sp>
      <p:sp>
        <p:nvSpPr>
          <p:cNvPr id="7" name="Rectangle 3">
            <a:extLst>
              <a:ext uri="{FF2B5EF4-FFF2-40B4-BE49-F238E27FC236}">
                <a16:creationId xmlns:a16="http://schemas.microsoft.com/office/drawing/2014/main" id="{9EF966F0-0411-AAEB-7561-FD73E2DD3F4E}"/>
              </a:ext>
            </a:extLst>
          </p:cNvPr>
          <p:cNvSpPr>
            <a:spLocks noChangeArrowheads="1"/>
          </p:cNvSpPr>
          <p:nvPr userDrawn="1"/>
        </p:nvSpPr>
        <p:spPr bwMode="gray">
          <a:xfrm>
            <a:off x="407988" y="1808163"/>
            <a:ext cx="2330908" cy="1242378"/>
          </a:xfrm>
          <a:prstGeom prst="homePlate">
            <a:avLst>
              <a:gd name="adj" fmla="val 26057"/>
            </a:avLst>
          </a:prstGeom>
          <a:solidFill>
            <a:schemeClr val="accent2"/>
          </a:solidFill>
          <a:ln w="9525" algn="ctr">
            <a:noFill/>
            <a:miter lim="800000"/>
            <a:headEnd/>
            <a:tailEnd/>
          </a:ln>
          <a:effectLst/>
        </p:spPr>
        <p:txBody>
          <a:bodyPr wrap="square" lIns="72000" tIns="36000" rIns="72000" bIns="36000" anchor="ctr">
            <a:noAutofit/>
          </a:bodyPr>
          <a:lstStyle/>
          <a:p>
            <a:pPr marL="177800" defTabSz="978998" rtl="0" fontAlgn="base">
              <a:spcBef>
                <a:spcPct val="0"/>
              </a:spcBef>
              <a:spcAft>
                <a:spcPct val="0"/>
              </a:spcAft>
            </a:pPr>
            <a:r>
              <a:rPr lang="en-US" sz="4398">
                <a:latin typeface="+mj-lt"/>
              </a:rPr>
              <a:t>01</a:t>
            </a:r>
          </a:p>
        </p:txBody>
      </p:sp>
      <p:sp>
        <p:nvSpPr>
          <p:cNvPr id="8" name="Freihandform: Form 7">
            <a:extLst>
              <a:ext uri="{FF2B5EF4-FFF2-40B4-BE49-F238E27FC236}">
                <a16:creationId xmlns:a16="http://schemas.microsoft.com/office/drawing/2014/main" id="{6C2B63AB-EB78-F0DC-25C7-446EABB6DAB5}"/>
              </a:ext>
            </a:extLst>
          </p:cNvPr>
          <p:cNvSpPr>
            <a:spLocks noChangeArrowheads="1"/>
          </p:cNvSpPr>
          <p:nvPr userDrawn="1"/>
        </p:nvSpPr>
        <p:spPr bwMode="gray">
          <a:xfrm flipH="1">
            <a:off x="1667268" y="1808163"/>
            <a:ext cx="1071628" cy="1242378"/>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9" name="Rectangle 3">
            <a:extLst>
              <a:ext uri="{FF2B5EF4-FFF2-40B4-BE49-F238E27FC236}">
                <a16:creationId xmlns:a16="http://schemas.microsoft.com/office/drawing/2014/main" id="{1E3C41E6-3979-4E4B-283D-0F8F2EF1E196}"/>
              </a:ext>
            </a:extLst>
          </p:cNvPr>
          <p:cNvSpPr>
            <a:spLocks noChangeArrowheads="1"/>
          </p:cNvSpPr>
          <p:nvPr userDrawn="1"/>
        </p:nvSpPr>
        <p:spPr bwMode="gray">
          <a:xfrm>
            <a:off x="407988" y="3257868"/>
            <a:ext cx="2330908" cy="1242378"/>
          </a:xfrm>
          <a:prstGeom prst="homePlate">
            <a:avLst>
              <a:gd name="adj" fmla="val 26057"/>
            </a:avLst>
          </a:prstGeom>
          <a:solidFill>
            <a:schemeClr val="accent3"/>
          </a:solidFill>
          <a:ln w="9525" algn="ctr">
            <a:noFill/>
            <a:miter lim="800000"/>
            <a:headEnd/>
            <a:tailEnd/>
          </a:ln>
          <a:effectLst/>
        </p:spPr>
        <p:txBody>
          <a:bodyPr wrap="square" lIns="72000" tIns="36000" rIns="72000" bIns="36000" anchor="ctr">
            <a:noAutofit/>
          </a:bodyPr>
          <a:lstStyle/>
          <a:p>
            <a:pPr marL="177800" defTabSz="978998" rtl="0" fontAlgn="base">
              <a:spcBef>
                <a:spcPct val="0"/>
              </a:spcBef>
              <a:spcAft>
                <a:spcPct val="0"/>
              </a:spcAft>
            </a:pPr>
            <a:r>
              <a:rPr lang="en-US" sz="4398">
                <a:latin typeface="+mj-lt"/>
              </a:rPr>
              <a:t>02</a:t>
            </a:r>
          </a:p>
        </p:txBody>
      </p:sp>
      <p:sp>
        <p:nvSpPr>
          <p:cNvPr id="10" name="Freihandform: Form 9">
            <a:extLst>
              <a:ext uri="{FF2B5EF4-FFF2-40B4-BE49-F238E27FC236}">
                <a16:creationId xmlns:a16="http://schemas.microsoft.com/office/drawing/2014/main" id="{850A55E8-BE9E-E39F-82F9-8F489B5A7F35}"/>
              </a:ext>
            </a:extLst>
          </p:cNvPr>
          <p:cNvSpPr>
            <a:spLocks noChangeArrowheads="1"/>
          </p:cNvSpPr>
          <p:nvPr userDrawn="1"/>
        </p:nvSpPr>
        <p:spPr bwMode="gray">
          <a:xfrm flipH="1">
            <a:off x="1667268" y="3257868"/>
            <a:ext cx="1071628" cy="1242378"/>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1" name="Rectangle 3">
            <a:extLst>
              <a:ext uri="{FF2B5EF4-FFF2-40B4-BE49-F238E27FC236}">
                <a16:creationId xmlns:a16="http://schemas.microsoft.com/office/drawing/2014/main" id="{DF66776D-EABD-4143-F4D0-A0ABD81A6E36}"/>
              </a:ext>
            </a:extLst>
          </p:cNvPr>
          <p:cNvSpPr>
            <a:spLocks noChangeArrowheads="1"/>
          </p:cNvSpPr>
          <p:nvPr userDrawn="1"/>
        </p:nvSpPr>
        <p:spPr bwMode="gray">
          <a:xfrm>
            <a:off x="407988" y="4707572"/>
            <a:ext cx="2330908" cy="1242378"/>
          </a:xfrm>
          <a:prstGeom prst="homePlate">
            <a:avLst>
              <a:gd name="adj" fmla="val 26057"/>
            </a:avLst>
          </a:prstGeom>
          <a:solidFill>
            <a:schemeClr val="accent4"/>
          </a:solidFill>
          <a:ln w="9525" algn="ctr">
            <a:noFill/>
            <a:miter lim="800000"/>
            <a:headEnd/>
            <a:tailEnd/>
          </a:ln>
          <a:effectLst/>
        </p:spPr>
        <p:txBody>
          <a:bodyPr wrap="square" lIns="72000" tIns="36000" rIns="72000" bIns="36000" anchor="ctr">
            <a:noAutofit/>
          </a:bodyPr>
          <a:lstStyle/>
          <a:p>
            <a:pPr marL="177800" defTabSz="978998" rtl="0" fontAlgn="base">
              <a:spcBef>
                <a:spcPct val="0"/>
              </a:spcBef>
              <a:spcAft>
                <a:spcPct val="0"/>
              </a:spcAft>
            </a:pPr>
            <a:r>
              <a:rPr lang="en-US" sz="4398">
                <a:latin typeface="+mj-lt"/>
              </a:rPr>
              <a:t>03</a:t>
            </a:r>
          </a:p>
        </p:txBody>
      </p:sp>
      <p:sp>
        <p:nvSpPr>
          <p:cNvPr id="12" name="Freihandform: Form 11">
            <a:extLst>
              <a:ext uri="{FF2B5EF4-FFF2-40B4-BE49-F238E27FC236}">
                <a16:creationId xmlns:a16="http://schemas.microsoft.com/office/drawing/2014/main" id="{F9584DA7-7B71-9670-9821-7C49C9A1044A}"/>
              </a:ext>
            </a:extLst>
          </p:cNvPr>
          <p:cNvSpPr>
            <a:spLocks noChangeArrowheads="1"/>
          </p:cNvSpPr>
          <p:nvPr userDrawn="1"/>
        </p:nvSpPr>
        <p:spPr bwMode="gray">
          <a:xfrm flipH="1">
            <a:off x="1667268" y="4707572"/>
            <a:ext cx="1071628" cy="1242378"/>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13" name="Gruppieren 12">
            <a:extLst>
              <a:ext uri="{FF2B5EF4-FFF2-40B4-BE49-F238E27FC236}">
                <a16:creationId xmlns:a16="http://schemas.microsoft.com/office/drawing/2014/main" id="{16758666-CC99-7D47-03D8-C64C6689B921}"/>
              </a:ext>
            </a:extLst>
          </p:cNvPr>
          <p:cNvGrpSpPr>
            <a:grpSpLocks/>
          </p:cNvGrpSpPr>
          <p:nvPr userDrawn="1"/>
        </p:nvGrpSpPr>
        <p:grpSpPr bwMode="gray">
          <a:xfrm>
            <a:off x="2029209" y="2229670"/>
            <a:ext cx="347745" cy="399364"/>
            <a:chOff x="8190360" y="2607013"/>
            <a:chExt cx="1431486" cy="1643974"/>
          </a:xfrm>
        </p:grpSpPr>
        <p:sp>
          <p:nvSpPr>
            <p:cNvPr id="14" name="Pfeil: Chevron 13">
              <a:extLst>
                <a:ext uri="{FF2B5EF4-FFF2-40B4-BE49-F238E27FC236}">
                  <a16:creationId xmlns:a16="http://schemas.microsoft.com/office/drawing/2014/main" id="{42A79103-49BB-B2B1-506B-092A2BED0041}"/>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5" name="Pfeil: Chevron 14">
              <a:extLst>
                <a:ext uri="{FF2B5EF4-FFF2-40B4-BE49-F238E27FC236}">
                  <a16:creationId xmlns:a16="http://schemas.microsoft.com/office/drawing/2014/main" id="{9A707354-F1DB-12B8-1F71-A4A465743AB8}"/>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nvGrpSpPr>
          <p:cNvPr id="16" name="Gruppieren 15">
            <a:extLst>
              <a:ext uri="{FF2B5EF4-FFF2-40B4-BE49-F238E27FC236}">
                <a16:creationId xmlns:a16="http://schemas.microsoft.com/office/drawing/2014/main" id="{67E8B64B-94EB-8992-79F7-6AA3A717A64B}"/>
              </a:ext>
            </a:extLst>
          </p:cNvPr>
          <p:cNvGrpSpPr>
            <a:grpSpLocks/>
          </p:cNvGrpSpPr>
          <p:nvPr userDrawn="1"/>
        </p:nvGrpSpPr>
        <p:grpSpPr bwMode="gray">
          <a:xfrm>
            <a:off x="2029209" y="3679375"/>
            <a:ext cx="347745" cy="399364"/>
            <a:chOff x="8190360" y="2607013"/>
            <a:chExt cx="1431486" cy="1643974"/>
          </a:xfrm>
        </p:grpSpPr>
        <p:sp>
          <p:nvSpPr>
            <p:cNvPr id="17" name="Pfeil: Chevron 16">
              <a:extLst>
                <a:ext uri="{FF2B5EF4-FFF2-40B4-BE49-F238E27FC236}">
                  <a16:creationId xmlns:a16="http://schemas.microsoft.com/office/drawing/2014/main" id="{0F586729-969B-B92C-5024-AE2F58F36B45}"/>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8" name="Pfeil: Chevron 17">
              <a:extLst>
                <a:ext uri="{FF2B5EF4-FFF2-40B4-BE49-F238E27FC236}">
                  <a16:creationId xmlns:a16="http://schemas.microsoft.com/office/drawing/2014/main" id="{F68D6D47-BF95-8931-E8FD-AE214F0FAF57}"/>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nvGrpSpPr>
          <p:cNvPr id="19" name="Gruppieren 18">
            <a:extLst>
              <a:ext uri="{FF2B5EF4-FFF2-40B4-BE49-F238E27FC236}">
                <a16:creationId xmlns:a16="http://schemas.microsoft.com/office/drawing/2014/main" id="{C8C0AAF7-D7D1-E0EA-683F-2BB70F85F343}"/>
              </a:ext>
            </a:extLst>
          </p:cNvPr>
          <p:cNvGrpSpPr>
            <a:grpSpLocks/>
          </p:cNvGrpSpPr>
          <p:nvPr userDrawn="1"/>
        </p:nvGrpSpPr>
        <p:grpSpPr bwMode="gray">
          <a:xfrm>
            <a:off x="2029209" y="5129079"/>
            <a:ext cx="347745" cy="399364"/>
            <a:chOff x="8190360" y="2607013"/>
            <a:chExt cx="1431486" cy="1643974"/>
          </a:xfrm>
        </p:grpSpPr>
        <p:sp>
          <p:nvSpPr>
            <p:cNvPr id="20" name="Pfeil: Chevron 19">
              <a:extLst>
                <a:ext uri="{FF2B5EF4-FFF2-40B4-BE49-F238E27FC236}">
                  <a16:creationId xmlns:a16="http://schemas.microsoft.com/office/drawing/2014/main" id="{8B5A8526-65F8-0E68-070C-AA4D9194D090}"/>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21" name="Pfeil: Chevron 20">
              <a:extLst>
                <a:ext uri="{FF2B5EF4-FFF2-40B4-BE49-F238E27FC236}">
                  <a16:creationId xmlns:a16="http://schemas.microsoft.com/office/drawing/2014/main" id="{B40F614F-0001-7E69-4713-6F201A24C87A}"/>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sp>
        <p:nvSpPr>
          <p:cNvPr id="24" name="Freihandform: Form 23">
            <a:extLst>
              <a:ext uri="{FF2B5EF4-FFF2-40B4-BE49-F238E27FC236}">
                <a16:creationId xmlns:a16="http://schemas.microsoft.com/office/drawing/2014/main" id="{BC9D396A-BF63-F854-DBE6-A9BC05F86C6F}"/>
              </a:ext>
            </a:extLst>
          </p:cNvPr>
          <p:cNvSpPr>
            <a:spLocks/>
          </p:cNvSpPr>
          <p:nvPr userDrawn="1"/>
        </p:nvSpPr>
        <p:spPr>
          <a:xfrm flipH="1">
            <a:off x="6527800" y="0"/>
            <a:ext cx="5664200" cy="6858000"/>
          </a:xfrm>
          <a:custGeom>
            <a:avLst/>
            <a:gdLst>
              <a:gd name="connsiteX0" fmla="*/ 3997569 w 5664200"/>
              <a:gd name="connsiteY0" fmla="*/ 0 h 6858000"/>
              <a:gd name="connsiteX1" fmla="*/ 0 w 5664200"/>
              <a:gd name="connsiteY1" fmla="*/ 0 h 6858000"/>
              <a:gd name="connsiteX2" fmla="*/ 0 w 5664200"/>
              <a:gd name="connsiteY2" fmla="*/ 6858000 h 6858000"/>
              <a:gd name="connsiteX3" fmla="*/ 3997569 w 5664200"/>
              <a:gd name="connsiteY3" fmla="*/ 6858000 h 6858000"/>
              <a:gd name="connsiteX4" fmla="*/ 5664200 w 566420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4200" h="6858000">
                <a:moveTo>
                  <a:pt x="3997569" y="0"/>
                </a:moveTo>
                <a:lnTo>
                  <a:pt x="0" y="0"/>
                </a:lnTo>
                <a:lnTo>
                  <a:pt x="0" y="6858000"/>
                </a:lnTo>
                <a:lnTo>
                  <a:pt x="3997569" y="6858000"/>
                </a:lnTo>
                <a:lnTo>
                  <a:pt x="5664200" y="342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25" name="Freihandform: Form 24">
            <a:extLst>
              <a:ext uri="{FF2B5EF4-FFF2-40B4-BE49-F238E27FC236}">
                <a16:creationId xmlns:a16="http://schemas.microsoft.com/office/drawing/2014/main" id="{8ED5B946-DE54-E58F-C6E6-4A2B0A477241}"/>
              </a:ext>
            </a:extLst>
          </p:cNvPr>
          <p:cNvSpPr>
            <a:spLocks/>
          </p:cNvSpPr>
          <p:nvPr userDrawn="1"/>
        </p:nvSpPr>
        <p:spPr>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grpSp>
        <p:nvGrpSpPr>
          <p:cNvPr id="26" name="Grafik 4">
            <a:extLst>
              <a:ext uri="{FF2B5EF4-FFF2-40B4-BE49-F238E27FC236}">
                <a16:creationId xmlns:a16="http://schemas.microsoft.com/office/drawing/2014/main" id="{8D7A34A1-FC2C-0FFA-423B-C09EE2113C83}"/>
              </a:ext>
            </a:extLst>
          </p:cNvPr>
          <p:cNvGrpSpPr>
            <a:grpSpLocks/>
          </p:cNvGrpSpPr>
          <p:nvPr userDrawn="1"/>
        </p:nvGrpSpPr>
        <p:grpSpPr>
          <a:xfrm>
            <a:off x="10097311" y="6403385"/>
            <a:ext cx="1686701" cy="134956"/>
            <a:chOff x="4745164" y="3321081"/>
            <a:chExt cx="2700051" cy="216036"/>
          </a:xfrm>
          <a:solidFill>
            <a:schemeClr val="bg1"/>
          </a:solidFill>
        </p:grpSpPr>
        <p:sp>
          <p:nvSpPr>
            <p:cNvPr id="27" name="Freihandform: Form 26">
              <a:extLst>
                <a:ext uri="{FF2B5EF4-FFF2-40B4-BE49-F238E27FC236}">
                  <a16:creationId xmlns:a16="http://schemas.microsoft.com/office/drawing/2014/main" id="{4F5476DF-C6AE-94AF-9F8D-7847CE45CE2C}"/>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28" name="Grafik 4">
              <a:extLst>
                <a:ext uri="{FF2B5EF4-FFF2-40B4-BE49-F238E27FC236}">
                  <a16:creationId xmlns:a16="http://schemas.microsoft.com/office/drawing/2014/main" id="{12150AFC-4839-0913-1FAA-0F7915958EE2}"/>
                </a:ext>
              </a:extLst>
            </p:cNvPr>
            <p:cNvGrpSpPr/>
            <p:nvPr/>
          </p:nvGrpSpPr>
          <p:grpSpPr>
            <a:xfrm>
              <a:off x="4745164" y="3321167"/>
              <a:ext cx="2010060" cy="215950"/>
              <a:chOff x="4745164" y="3321167"/>
              <a:chExt cx="2010060" cy="215950"/>
            </a:xfrm>
            <a:grpFill/>
          </p:grpSpPr>
          <p:sp>
            <p:nvSpPr>
              <p:cNvPr id="29" name="Freihandform: Form 28">
                <a:extLst>
                  <a:ext uri="{FF2B5EF4-FFF2-40B4-BE49-F238E27FC236}">
                    <a16:creationId xmlns:a16="http://schemas.microsoft.com/office/drawing/2014/main" id="{40E4607D-8AB4-C1B7-899D-EF7BF1B9318D}"/>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30" name="Freihandform: Form 29">
                <a:extLst>
                  <a:ext uri="{FF2B5EF4-FFF2-40B4-BE49-F238E27FC236}">
                    <a16:creationId xmlns:a16="http://schemas.microsoft.com/office/drawing/2014/main" id="{9684F0A6-2E0D-95E0-5200-052D8B68881D}"/>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31" name="Grafik 4">
                <a:extLst>
                  <a:ext uri="{FF2B5EF4-FFF2-40B4-BE49-F238E27FC236}">
                    <a16:creationId xmlns:a16="http://schemas.microsoft.com/office/drawing/2014/main" id="{23325CE0-ECF0-BDB2-B44D-010C515E61A8}"/>
                  </a:ext>
                </a:extLst>
              </p:cNvPr>
              <p:cNvGrpSpPr/>
              <p:nvPr/>
            </p:nvGrpSpPr>
            <p:grpSpPr>
              <a:xfrm>
                <a:off x="5001672" y="3321167"/>
                <a:ext cx="1753552" cy="215950"/>
                <a:chOff x="5001672" y="3321167"/>
                <a:chExt cx="1753552" cy="215950"/>
              </a:xfrm>
              <a:grpFill/>
            </p:grpSpPr>
            <p:sp>
              <p:nvSpPr>
                <p:cNvPr id="32" name="Freihandform: Form 31">
                  <a:extLst>
                    <a:ext uri="{FF2B5EF4-FFF2-40B4-BE49-F238E27FC236}">
                      <a16:creationId xmlns:a16="http://schemas.microsoft.com/office/drawing/2014/main" id="{1D59357D-6914-4339-92CB-ABABDF08F3D8}"/>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3" name="Freihandform: Form 32">
                  <a:extLst>
                    <a:ext uri="{FF2B5EF4-FFF2-40B4-BE49-F238E27FC236}">
                      <a16:creationId xmlns:a16="http://schemas.microsoft.com/office/drawing/2014/main" id="{FA55952C-A371-666E-6C09-6DD3F5499B37}"/>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4" name="Freihandform: Form 33">
                  <a:extLst>
                    <a:ext uri="{FF2B5EF4-FFF2-40B4-BE49-F238E27FC236}">
                      <a16:creationId xmlns:a16="http://schemas.microsoft.com/office/drawing/2014/main" id="{F0F64806-DE00-94DE-3273-975B74F46945}"/>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35" name="Grafik 4">
                  <a:extLst>
                    <a:ext uri="{FF2B5EF4-FFF2-40B4-BE49-F238E27FC236}">
                      <a16:creationId xmlns:a16="http://schemas.microsoft.com/office/drawing/2014/main" id="{B7BC04CB-FA8E-37F2-CD4B-2BC19ECC265D}"/>
                    </a:ext>
                  </a:extLst>
                </p:cNvPr>
                <p:cNvGrpSpPr/>
                <p:nvPr/>
              </p:nvGrpSpPr>
              <p:grpSpPr>
                <a:xfrm>
                  <a:off x="5554979" y="3321167"/>
                  <a:ext cx="1200245" cy="215950"/>
                  <a:chOff x="5554979" y="3321167"/>
                  <a:chExt cx="1200245" cy="215950"/>
                </a:xfrm>
                <a:grpFill/>
              </p:grpSpPr>
              <p:sp>
                <p:nvSpPr>
                  <p:cNvPr id="36" name="Freihandform: Form 35">
                    <a:extLst>
                      <a:ext uri="{FF2B5EF4-FFF2-40B4-BE49-F238E27FC236}">
                        <a16:creationId xmlns:a16="http://schemas.microsoft.com/office/drawing/2014/main" id="{0D09EF9D-8434-3034-3D18-2A94D6DBC1A2}"/>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37" name="Freihandform: Form 36">
                    <a:extLst>
                      <a:ext uri="{FF2B5EF4-FFF2-40B4-BE49-F238E27FC236}">
                        <a16:creationId xmlns:a16="http://schemas.microsoft.com/office/drawing/2014/main" id="{DCD68DBA-2A79-49E2-B0C7-0AEE3634E14E}"/>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38" name="Freihandform: Form 37">
                    <a:extLst>
                      <a:ext uri="{FF2B5EF4-FFF2-40B4-BE49-F238E27FC236}">
                        <a16:creationId xmlns:a16="http://schemas.microsoft.com/office/drawing/2014/main" id="{D9C2C630-05B1-F68A-2124-CC8A67C5CA61}"/>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39" name="Freihandform: Form 38">
                    <a:extLst>
                      <a:ext uri="{FF2B5EF4-FFF2-40B4-BE49-F238E27FC236}">
                        <a16:creationId xmlns:a16="http://schemas.microsoft.com/office/drawing/2014/main" id="{B4D0E0EB-324E-75AC-1DCE-E3E490648DB3}"/>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40" name="Freihandform: Form 39">
                    <a:extLst>
                      <a:ext uri="{FF2B5EF4-FFF2-40B4-BE49-F238E27FC236}">
                        <a16:creationId xmlns:a16="http://schemas.microsoft.com/office/drawing/2014/main" id="{70A9476A-0E6B-7365-EDD9-DAD2D2F5C6D5}"/>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1" name="Freihandform: Form 40">
                    <a:extLst>
                      <a:ext uri="{FF2B5EF4-FFF2-40B4-BE49-F238E27FC236}">
                        <a16:creationId xmlns:a16="http://schemas.microsoft.com/office/drawing/2014/main" id="{E7281C4B-A538-B49D-BCF3-CDFCB7A5CA5D}"/>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42" name="Freihandform: Form 41">
                    <a:extLst>
                      <a:ext uri="{FF2B5EF4-FFF2-40B4-BE49-F238E27FC236}">
                        <a16:creationId xmlns:a16="http://schemas.microsoft.com/office/drawing/2014/main" id="{887A52DE-7B50-3D4F-27D8-C2DB63D9C917}"/>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43" name="Freihandform: Form 42">
                    <a:extLst>
                      <a:ext uri="{FF2B5EF4-FFF2-40B4-BE49-F238E27FC236}">
                        <a16:creationId xmlns:a16="http://schemas.microsoft.com/office/drawing/2014/main" id="{3CABD124-0FB7-C772-409B-E5EFABB4EB6F}"/>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324316427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Leitthemen ">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3B053DDC-3A3E-5AFA-C47F-79CB45C73CB2}"/>
              </a:ext>
            </a:extLst>
          </p:cNvPr>
          <p:cNvGraphicFramePr>
            <a:graphicFrameLocks noChangeAspect="1"/>
          </p:cNvGraphicFramePr>
          <p:nvPr userDrawn="1">
            <p:custDataLst>
              <p:tags r:id="rId1"/>
            </p:custDataLst>
            <p:extLst>
              <p:ext uri="{D42A27DB-BD31-4B8C-83A1-F6EECF244321}">
                <p14:modId xmlns:p14="http://schemas.microsoft.com/office/powerpoint/2010/main" val="28106001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3B053DDC-3A3E-5AFA-C47F-79CB45C73CB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Rectangle 3">
            <a:extLst>
              <a:ext uri="{FF2B5EF4-FFF2-40B4-BE49-F238E27FC236}">
                <a16:creationId xmlns:a16="http://schemas.microsoft.com/office/drawing/2014/main" id="{1AB7C431-6257-33F3-7A1E-22633B615E5D}"/>
              </a:ext>
            </a:extLst>
          </p:cNvPr>
          <p:cNvSpPr>
            <a:spLocks noChangeArrowheads="1"/>
          </p:cNvSpPr>
          <p:nvPr userDrawn="1"/>
        </p:nvSpPr>
        <p:spPr bwMode="gray">
          <a:xfrm>
            <a:off x="407988" y="1808163"/>
            <a:ext cx="2330908" cy="1242378"/>
          </a:xfrm>
          <a:prstGeom prst="homePlate">
            <a:avLst>
              <a:gd name="adj" fmla="val 26057"/>
            </a:avLst>
          </a:prstGeom>
          <a:solidFill>
            <a:schemeClr val="accent2"/>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6" name="Freihandform: Form 5">
            <a:extLst>
              <a:ext uri="{FF2B5EF4-FFF2-40B4-BE49-F238E27FC236}">
                <a16:creationId xmlns:a16="http://schemas.microsoft.com/office/drawing/2014/main" id="{550CD947-1B5F-8680-9F3A-39040C92B570}"/>
              </a:ext>
            </a:extLst>
          </p:cNvPr>
          <p:cNvSpPr>
            <a:spLocks noChangeArrowheads="1"/>
          </p:cNvSpPr>
          <p:nvPr userDrawn="1"/>
        </p:nvSpPr>
        <p:spPr bwMode="gray">
          <a:xfrm flipH="1">
            <a:off x="1667268" y="1808163"/>
            <a:ext cx="1071628" cy="1242378"/>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7" name="Rectangle 3">
            <a:extLst>
              <a:ext uri="{FF2B5EF4-FFF2-40B4-BE49-F238E27FC236}">
                <a16:creationId xmlns:a16="http://schemas.microsoft.com/office/drawing/2014/main" id="{19F13B28-6470-6F35-B951-97AF8A4F9303}"/>
              </a:ext>
            </a:extLst>
          </p:cNvPr>
          <p:cNvSpPr>
            <a:spLocks noChangeArrowheads="1"/>
          </p:cNvSpPr>
          <p:nvPr userDrawn="1"/>
        </p:nvSpPr>
        <p:spPr bwMode="gray">
          <a:xfrm>
            <a:off x="407988" y="3257868"/>
            <a:ext cx="2330908" cy="1242378"/>
          </a:xfrm>
          <a:prstGeom prst="homePlate">
            <a:avLst>
              <a:gd name="adj" fmla="val 26057"/>
            </a:avLst>
          </a:prstGeom>
          <a:solidFill>
            <a:schemeClr val="accent3"/>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8" name="Freihandform: Form 7">
            <a:extLst>
              <a:ext uri="{FF2B5EF4-FFF2-40B4-BE49-F238E27FC236}">
                <a16:creationId xmlns:a16="http://schemas.microsoft.com/office/drawing/2014/main" id="{4069DB37-3DAB-55E9-ACAC-E7A2F674ED5A}"/>
              </a:ext>
            </a:extLst>
          </p:cNvPr>
          <p:cNvSpPr>
            <a:spLocks noChangeArrowheads="1"/>
          </p:cNvSpPr>
          <p:nvPr userDrawn="1"/>
        </p:nvSpPr>
        <p:spPr bwMode="gray">
          <a:xfrm flipH="1">
            <a:off x="1667268" y="3257868"/>
            <a:ext cx="1071628" cy="1242378"/>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9" name="Rectangle 3">
            <a:extLst>
              <a:ext uri="{FF2B5EF4-FFF2-40B4-BE49-F238E27FC236}">
                <a16:creationId xmlns:a16="http://schemas.microsoft.com/office/drawing/2014/main" id="{9D6D659A-64A2-E81A-7291-14C9C938B5AB}"/>
              </a:ext>
            </a:extLst>
          </p:cNvPr>
          <p:cNvSpPr>
            <a:spLocks noChangeArrowheads="1"/>
          </p:cNvSpPr>
          <p:nvPr userDrawn="1"/>
        </p:nvSpPr>
        <p:spPr bwMode="gray">
          <a:xfrm>
            <a:off x="407988" y="4707572"/>
            <a:ext cx="2330908" cy="1242378"/>
          </a:xfrm>
          <a:prstGeom prst="homePlate">
            <a:avLst>
              <a:gd name="adj" fmla="val 26057"/>
            </a:avLst>
          </a:prstGeom>
          <a:solidFill>
            <a:schemeClr val="accent4"/>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0" name="Freihandform: Form 9">
            <a:extLst>
              <a:ext uri="{FF2B5EF4-FFF2-40B4-BE49-F238E27FC236}">
                <a16:creationId xmlns:a16="http://schemas.microsoft.com/office/drawing/2014/main" id="{0906C795-77A9-3FAF-2B1D-B3942FDF9509}"/>
              </a:ext>
            </a:extLst>
          </p:cNvPr>
          <p:cNvSpPr>
            <a:spLocks noChangeArrowheads="1"/>
          </p:cNvSpPr>
          <p:nvPr userDrawn="1"/>
        </p:nvSpPr>
        <p:spPr bwMode="gray">
          <a:xfrm flipH="1">
            <a:off x="1667268" y="4707572"/>
            <a:ext cx="1071628" cy="1242378"/>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1" name="Rectangle 3">
            <a:extLst>
              <a:ext uri="{FF2B5EF4-FFF2-40B4-BE49-F238E27FC236}">
                <a16:creationId xmlns:a16="http://schemas.microsoft.com/office/drawing/2014/main" id="{E7D995D5-0CFD-D90A-9408-751E6F0B19AD}"/>
              </a:ext>
            </a:extLst>
          </p:cNvPr>
          <p:cNvSpPr>
            <a:spLocks noChangeArrowheads="1"/>
          </p:cNvSpPr>
          <p:nvPr userDrawn="1"/>
        </p:nvSpPr>
        <p:spPr bwMode="gray">
          <a:xfrm>
            <a:off x="6247940" y="1808163"/>
            <a:ext cx="2330908" cy="1242378"/>
          </a:xfrm>
          <a:prstGeom prst="homePlate">
            <a:avLst>
              <a:gd name="adj" fmla="val 26057"/>
            </a:avLst>
          </a:prstGeom>
          <a:solidFill>
            <a:schemeClr val="accent5"/>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2" name="Freihandform: Form 11">
            <a:extLst>
              <a:ext uri="{FF2B5EF4-FFF2-40B4-BE49-F238E27FC236}">
                <a16:creationId xmlns:a16="http://schemas.microsoft.com/office/drawing/2014/main" id="{A79D5F00-BDAE-8006-0567-E5AA754622D8}"/>
              </a:ext>
            </a:extLst>
          </p:cNvPr>
          <p:cNvSpPr>
            <a:spLocks noChangeArrowheads="1"/>
          </p:cNvSpPr>
          <p:nvPr userDrawn="1"/>
        </p:nvSpPr>
        <p:spPr bwMode="gray">
          <a:xfrm flipH="1">
            <a:off x="7507220" y="1808163"/>
            <a:ext cx="1071628" cy="1242378"/>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3" name="Rectangle 3">
            <a:extLst>
              <a:ext uri="{FF2B5EF4-FFF2-40B4-BE49-F238E27FC236}">
                <a16:creationId xmlns:a16="http://schemas.microsoft.com/office/drawing/2014/main" id="{A7498ED0-793A-9C66-5173-BB71E9225AC9}"/>
              </a:ext>
            </a:extLst>
          </p:cNvPr>
          <p:cNvSpPr>
            <a:spLocks noChangeArrowheads="1"/>
          </p:cNvSpPr>
          <p:nvPr userDrawn="1"/>
        </p:nvSpPr>
        <p:spPr bwMode="gray">
          <a:xfrm>
            <a:off x="6247940" y="3257868"/>
            <a:ext cx="2330908" cy="1242378"/>
          </a:xfrm>
          <a:prstGeom prst="homePlate">
            <a:avLst>
              <a:gd name="adj" fmla="val 26057"/>
            </a:avLst>
          </a:prstGeom>
          <a:solidFill>
            <a:schemeClr val="accent2"/>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4" name="Freihandform: Form 13">
            <a:extLst>
              <a:ext uri="{FF2B5EF4-FFF2-40B4-BE49-F238E27FC236}">
                <a16:creationId xmlns:a16="http://schemas.microsoft.com/office/drawing/2014/main" id="{B9D18A59-922B-15C1-9510-2AAD7E472867}"/>
              </a:ext>
            </a:extLst>
          </p:cNvPr>
          <p:cNvSpPr>
            <a:spLocks noChangeArrowheads="1"/>
          </p:cNvSpPr>
          <p:nvPr userDrawn="1"/>
        </p:nvSpPr>
        <p:spPr bwMode="gray">
          <a:xfrm flipH="1">
            <a:off x="7507220" y="3257868"/>
            <a:ext cx="1071628" cy="1242378"/>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5" name="Rectangle 3">
            <a:extLst>
              <a:ext uri="{FF2B5EF4-FFF2-40B4-BE49-F238E27FC236}">
                <a16:creationId xmlns:a16="http://schemas.microsoft.com/office/drawing/2014/main" id="{307373D9-FF41-23D3-B20E-D0C9D0E09D9E}"/>
              </a:ext>
            </a:extLst>
          </p:cNvPr>
          <p:cNvSpPr>
            <a:spLocks noChangeArrowheads="1"/>
          </p:cNvSpPr>
          <p:nvPr userDrawn="1"/>
        </p:nvSpPr>
        <p:spPr bwMode="gray">
          <a:xfrm>
            <a:off x="6247940" y="4707572"/>
            <a:ext cx="2330908" cy="1242378"/>
          </a:xfrm>
          <a:prstGeom prst="homePlate">
            <a:avLst>
              <a:gd name="adj" fmla="val 26057"/>
            </a:avLst>
          </a:prstGeom>
          <a:solidFill>
            <a:schemeClr val="accent3"/>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6" name="Freihandform: Form 15">
            <a:extLst>
              <a:ext uri="{FF2B5EF4-FFF2-40B4-BE49-F238E27FC236}">
                <a16:creationId xmlns:a16="http://schemas.microsoft.com/office/drawing/2014/main" id="{C79DFDAF-4271-7CD0-D7B8-79DD35EB0757}"/>
              </a:ext>
            </a:extLst>
          </p:cNvPr>
          <p:cNvSpPr>
            <a:spLocks noChangeArrowheads="1"/>
          </p:cNvSpPr>
          <p:nvPr userDrawn="1"/>
        </p:nvSpPr>
        <p:spPr bwMode="gray">
          <a:xfrm flipH="1">
            <a:off x="7507220" y="4707572"/>
            <a:ext cx="1071628" cy="1242378"/>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17" name="Gruppieren 16">
            <a:extLst>
              <a:ext uri="{FF2B5EF4-FFF2-40B4-BE49-F238E27FC236}">
                <a16:creationId xmlns:a16="http://schemas.microsoft.com/office/drawing/2014/main" id="{75B7F15B-DD8D-43AC-AFFF-BFE3C3C9161D}"/>
              </a:ext>
            </a:extLst>
          </p:cNvPr>
          <p:cNvGrpSpPr>
            <a:grpSpLocks/>
          </p:cNvGrpSpPr>
          <p:nvPr userDrawn="1"/>
        </p:nvGrpSpPr>
        <p:grpSpPr bwMode="gray">
          <a:xfrm>
            <a:off x="2029209" y="2229670"/>
            <a:ext cx="347745" cy="399364"/>
            <a:chOff x="8190360" y="2607013"/>
            <a:chExt cx="1431486" cy="1643974"/>
          </a:xfrm>
        </p:grpSpPr>
        <p:sp>
          <p:nvSpPr>
            <p:cNvPr id="18" name="Pfeil: Chevron 17">
              <a:extLst>
                <a:ext uri="{FF2B5EF4-FFF2-40B4-BE49-F238E27FC236}">
                  <a16:creationId xmlns:a16="http://schemas.microsoft.com/office/drawing/2014/main" id="{31B80F27-E069-C0C7-0EFA-B72AF9F087CC}"/>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9" name="Pfeil: Chevron 18">
              <a:extLst>
                <a:ext uri="{FF2B5EF4-FFF2-40B4-BE49-F238E27FC236}">
                  <a16:creationId xmlns:a16="http://schemas.microsoft.com/office/drawing/2014/main" id="{76F587F6-CCFE-6CBE-F430-D90B316C3FCE}"/>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nvGrpSpPr>
          <p:cNvPr id="20" name="Gruppieren 19">
            <a:extLst>
              <a:ext uri="{FF2B5EF4-FFF2-40B4-BE49-F238E27FC236}">
                <a16:creationId xmlns:a16="http://schemas.microsoft.com/office/drawing/2014/main" id="{934B9367-EC78-1FEB-3399-F8355400566F}"/>
              </a:ext>
            </a:extLst>
          </p:cNvPr>
          <p:cNvGrpSpPr>
            <a:grpSpLocks/>
          </p:cNvGrpSpPr>
          <p:nvPr userDrawn="1"/>
        </p:nvGrpSpPr>
        <p:grpSpPr bwMode="gray">
          <a:xfrm>
            <a:off x="2029209" y="3679375"/>
            <a:ext cx="347745" cy="399364"/>
            <a:chOff x="8190360" y="2607013"/>
            <a:chExt cx="1431486" cy="1643974"/>
          </a:xfrm>
        </p:grpSpPr>
        <p:sp>
          <p:nvSpPr>
            <p:cNvPr id="21" name="Pfeil: Chevron 20">
              <a:extLst>
                <a:ext uri="{FF2B5EF4-FFF2-40B4-BE49-F238E27FC236}">
                  <a16:creationId xmlns:a16="http://schemas.microsoft.com/office/drawing/2014/main" id="{6D9E14B1-AEAF-6C95-2EAB-BE03304FB754}"/>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22" name="Pfeil: Chevron 21">
              <a:extLst>
                <a:ext uri="{FF2B5EF4-FFF2-40B4-BE49-F238E27FC236}">
                  <a16:creationId xmlns:a16="http://schemas.microsoft.com/office/drawing/2014/main" id="{B33FEC2C-0149-2E08-159C-4EB8C64F327A}"/>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nvGrpSpPr>
          <p:cNvPr id="23" name="Gruppieren 22">
            <a:extLst>
              <a:ext uri="{FF2B5EF4-FFF2-40B4-BE49-F238E27FC236}">
                <a16:creationId xmlns:a16="http://schemas.microsoft.com/office/drawing/2014/main" id="{4DC27513-D2A8-E664-0ACD-4ED2A46DE8F1}"/>
              </a:ext>
            </a:extLst>
          </p:cNvPr>
          <p:cNvGrpSpPr>
            <a:grpSpLocks/>
          </p:cNvGrpSpPr>
          <p:nvPr userDrawn="1"/>
        </p:nvGrpSpPr>
        <p:grpSpPr bwMode="gray">
          <a:xfrm>
            <a:off x="2029209" y="5129079"/>
            <a:ext cx="347745" cy="399364"/>
            <a:chOff x="8190360" y="2607013"/>
            <a:chExt cx="1431486" cy="1643974"/>
          </a:xfrm>
        </p:grpSpPr>
        <p:sp>
          <p:nvSpPr>
            <p:cNvPr id="24" name="Pfeil: Chevron 23">
              <a:extLst>
                <a:ext uri="{FF2B5EF4-FFF2-40B4-BE49-F238E27FC236}">
                  <a16:creationId xmlns:a16="http://schemas.microsoft.com/office/drawing/2014/main" id="{3A10C8C8-84D6-018A-7792-A8904F850AE6}"/>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25" name="Pfeil: Chevron 24">
              <a:extLst>
                <a:ext uri="{FF2B5EF4-FFF2-40B4-BE49-F238E27FC236}">
                  <a16:creationId xmlns:a16="http://schemas.microsoft.com/office/drawing/2014/main" id="{5054592F-6D2B-F69E-E367-FF8027539E02}"/>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nvGrpSpPr>
          <p:cNvPr id="26" name="Gruppieren 25">
            <a:extLst>
              <a:ext uri="{FF2B5EF4-FFF2-40B4-BE49-F238E27FC236}">
                <a16:creationId xmlns:a16="http://schemas.microsoft.com/office/drawing/2014/main" id="{CF1CF8F2-65D3-C8C2-A606-BD60E7533564}"/>
              </a:ext>
            </a:extLst>
          </p:cNvPr>
          <p:cNvGrpSpPr>
            <a:grpSpLocks/>
          </p:cNvGrpSpPr>
          <p:nvPr userDrawn="1"/>
        </p:nvGrpSpPr>
        <p:grpSpPr bwMode="gray">
          <a:xfrm>
            <a:off x="7869162" y="2229670"/>
            <a:ext cx="347745" cy="399364"/>
            <a:chOff x="8190360" y="2607013"/>
            <a:chExt cx="1431486" cy="1643974"/>
          </a:xfrm>
        </p:grpSpPr>
        <p:sp>
          <p:nvSpPr>
            <p:cNvPr id="27" name="Pfeil: Chevron 26">
              <a:extLst>
                <a:ext uri="{FF2B5EF4-FFF2-40B4-BE49-F238E27FC236}">
                  <a16:creationId xmlns:a16="http://schemas.microsoft.com/office/drawing/2014/main" id="{7658D9ED-A535-F5A5-E301-B450844084AD}"/>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28" name="Pfeil: Chevron 27">
              <a:extLst>
                <a:ext uri="{FF2B5EF4-FFF2-40B4-BE49-F238E27FC236}">
                  <a16:creationId xmlns:a16="http://schemas.microsoft.com/office/drawing/2014/main" id="{A5A2AFB0-4D8B-0218-4881-ED509D2AE0D5}"/>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nvGrpSpPr>
          <p:cNvPr id="29" name="Gruppieren 28">
            <a:extLst>
              <a:ext uri="{FF2B5EF4-FFF2-40B4-BE49-F238E27FC236}">
                <a16:creationId xmlns:a16="http://schemas.microsoft.com/office/drawing/2014/main" id="{6CC0B00B-C783-4B9E-B822-A0AA36C40FA2}"/>
              </a:ext>
            </a:extLst>
          </p:cNvPr>
          <p:cNvGrpSpPr>
            <a:grpSpLocks/>
          </p:cNvGrpSpPr>
          <p:nvPr userDrawn="1"/>
        </p:nvGrpSpPr>
        <p:grpSpPr bwMode="gray">
          <a:xfrm>
            <a:off x="7869162" y="3679375"/>
            <a:ext cx="347745" cy="399364"/>
            <a:chOff x="8190360" y="2607013"/>
            <a:chExt cx="1431486" cy="1643974"/>
          </a:xfrm>
        </p:grpSpPr>
        <p:sp>
          <p:nvSpPr>
            <p:cNvPr id="30" name="Pfeil: Chevron 29">
              <a:extLst>
                <a:ext uri="{FF2B5EF4-FFF2-40B4-BE49-F238E27FC236}">
                  <a16:creationId xmlns:a16="http://schemas.microsoft.com/office/drawing/2014/main" id="{C560A912-194E-95D3-9099-7EA70B2B7BB6}"/>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31" name="Pfeil: Chevron 30">
              <a:extLst>
                <a:ext uri="{FF2B5EF4-FFF2-40B4-BE49-F238E27FC236}">
                  <a16:creationId xmlns:a16="http://schemas.microsoft.com/office/drawing/2014/main" id="{A45D3C68-E18F-7E5C-426E-92DA40B2FADD}"/>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nvGrpSpPr>
          <p:cNvPr id="32" name="Gruppieren 31">
            <a:extLst>
              <a:ext uri="{FF2B5EF4-FFF2-40B4-BE49-F238E27FC236}">
                <a16:creationId xmlns:a16="http://schemas.microsoft.com/office/drawing/2014/main" id="{FA9D08E8-0D06-AA29-4162-D5BFABD229E7}"/>
              </a:ext>
            </a:extLst>
          </p:cNvPr>
          <p:cNvGrpSpPr>
            <a:grpSpLocks/>
          </p:cNvGrpSpPr>
          <p:nvPr userDrawn="1"/>
        </p:nvGrpSpPr>
        <p:grpSpPr bwMode="gray">
          <a:xfrm>
            <a:off x="7869162" y="5129079"/>
            <a:ext cx="347745" cy="399364"/>
            <a:chOff x="8190360" y="2607013"/>
            <a:chExt cx="1431486" cy="1643974"/>
          </a:xfrm>
        </p:grpSpPr>
        <p:sp>
          <p:nvSpPr>
            <p:cNvPr id="33" name="Pfeil: Chevron 32">
              <a:extLst>
                <a:ext uri="{FF2B5EF4-FFF2-40B4-BE49-F238E27FC236}">
                  <a16:creationId xmlns:a16="http://schemas.microsoft.com/office/drawing/2014/main" id="{6C9A1823-05FF-0364-3873-A5585879C79F}"/>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34" name="Pfeil: Chevron 33">
              <a:extLst>
                <a:ext uri="{FF2B5EF4-FFF2-40B4-BE49-F238E27FC236}">
                  <a16:creationId xmlns:a16="http://schemas.microsoft.com/office/drawing/2014/main" id="{02178A6E-7B84-5504-859F-FF2AB656CF02}"/>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sp>
        <p:nvSpPr>
          <p:cNvPr id="35" name="Textplatzhalter 13">
            <a:extLst>
              <a:ext uri="{FF2B5EF4-FFF2-40B4-BE49-F238E27FC236}">
                <a16:creationId xmlns:a16="http://schemas.microsoft.com/office/drawing/2014/main" id="{3391AE91-BBC6-1F08-8583-6136F22E9FE8}"/>
              </a:ext>
            </a:extLst>
          </p:cNvPr>
          <p:cNvSpPr txBox="1">
            <a:spLocks/>
          </p:cNvSpPr>
          <p:nvPr userDrawn="1"/>
        </p:nvSpPr>
        <p:spPr bwMode="gray">
          <a:xfrm>
            <a:off x="8867775" y="1817136"/>
            <a:ext cx="2916237" cy="1242378"/>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dirty="0"/>
              <a:t>Urban &amp; </a:t>
            </a:r>
            <a:br>
              <a:rPr lang="en-US" sz="2000" dirty="0"/>
            </a:br>
            <a:r>
              <a:rPr lang="en-US" sz="2000" dirty="0"/>
              <a:t>Rural Mobility</a:t>
            </a:r>
            <a:endParaRPr lang="en-US" sz="1600" dirty="0"/>
          </a:p>
        </p:txBody>
      </p:sp>
      <p:sp>
        <p:nvSpPr>
          <p:cNvPr id="36" name="Textplatzhalter 13">
            <a:extLst>
              <a:ext uri="{FF2B5EF4-FFF2-40B4-BE49-F238E27FC236}">
                <a16:creationId xmlns:a16="http://schemas.microsoft.com/office/drawing/2014/main" id="{639A8660-57C5-54A2-B0CC-15BCF814C3BF}"/>
              </a:ext>
            </a:extLst>
          </p:cNvPr>
          <p:cNvSpPr txBox="1">
            <a:spLocks/>
          </p:cNvSpPr>
          <p:nvPr userDrawn="1"/>
        </p:nvSpPr>
        <p:spPr bwMode="gray">
          <a:xfrm>
            <a:off x="8867775" y="3257868"/>
            <a:ext cx="2916237" cy="1242378"/>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a:t>Data &amp; Next Level </a:t>
            </a:r>
            <a:br>
              <a:rPr lang="en-US" sz="2000"/>
            </a:br>
            <a:r>
              <a:rPr lang="en-US" sz="2000"/>
              <a:t>User Experience</a:t>
            </a:r>
            <a:endParaRPr lang="en-US" sz="1600"/>
          </a:p>
        </p:txBody>
      </p:sp>
      <p:sp>
        <p:nvSpPr>
          <p:cNvPr id="37" name="Textplatzhalter 13">
            <a:extLst>
              <a:ext uri="{FF2B5EF4-FFF2-40B4-BE49-F238E27FC236}">
                <a16:creationId xmlns:a16="http://schemas.microsoft.com/office/drawing/2014/main" id="{C153E864-0A30-0AFC-AAA9-9A579FC9707E}"/>
              </a:ext>
            </a:extLst>
          </p:cNvPr>
          <p:cNvSpPr txBox="1">
            <a:spLocks/>
          </p:cNvSpPr>
          <p:nvPr userDrawn="1"/>
        </p:nvSpPr>
        <p:spPr bwMode="gray">
          <a:xfrm>
            <a:off x="8867775" y="4707572"/>
            <a:ext cx="2916237" cy="1242378"/>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dirty="0"/>
              <a:t>Sustainable Mobility </a:t>
            </a:r>
            <a:br>
              <a:rPr lang="en-US" sz="2000" dirty="0"/>
            </a:br>
            <a:r>
              <a:rPr lang="en-US" sz="2000" dirty="0"/>
              <a:t>&amp; Circular Economy</a:t>
            </a:r>
            <a:endParaRPr lang="en-US" sz="1600" dirty="0"/>
          </a:p>
        </p:txBody>
      </p:sp>
      <p:sp>
        <p:nvSpPr>
          <p:cNvPr id="38" name="Textplatzhalter 13">
            <a:extLst>
              <a:ext uri="{FF2B5EF4-FFF2-40B4-BE49-F238E27FC236}">
                <a16:creationId xmlns:a16="http://schemas.microsoft.com/office/drawing/2014/main" id="{F5FB3E84-4D51-FD6C-13A5-1424AA8E9E65}"/>
              </a:ext>
            </a:extLst>
          </p:cNvPr>
          <p:cNvSpPr txBox="1">
            <a:spLocks/>
          </p:cNvSpPr>
          <p:nvPr userDrawn="1"/>
        </p:nvSpPr>
        <p:spPr bwMode="gray">
          <a:xfrm>
            <a:off x="3035300" y="1817136"/>
            <a:ext cx="2916237" cy="1242378"/>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dirty="0"/>
              <a:t>Connected </a:t>
            </a:r>
            <a:br>
              <a:rPr lang="en-US" sz="2000" dirty="0"/>
            </a:br>
            <a:r>
              <a:rPr lang="en-US" sz="2000" dirty="0"/>
              <a:t>Mobility</a:t>
            </a:r>
            <a:endParaRPr lang="en-US" sz="1600" dirty="0"/>
          </a:p>
        </p:txBody>
      </p:sp>
      <p:sp>
        <p:nvSpPr>
          <p:cNvPr id="39" name="Textplatzhalter 13">
            <a:extLst>
              <a:ext uri="{FF2B5EF4-FFF2-40B4-BE49-F238E27FC236}">
                <a16:creationId xmlns:a16="http://schemas.microsoft.com/office/drawing/2014/main" id="{9349EDDB-4180-0656-B58D-15B5F8B7BEA0}"/>
              </a:ext>
            </a:extLst>
          </p:cNvPr>
          <p:cNvSpPr txBox="1">
            <a:spLocks/>
          </p:cNvSpPr>
          <p:nvPr userDrawn="1"/>
        </p:nvSpPr>
        <p:spPr bwMode="gray">
          <a:xfrm>
            <a:off x="3035300" y="3257868"/>
            <a:ext cx="2916237" cy="1242378"/>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dirty="0"/>
              <a:t>Smart City Infrastructure &amp; Developing Livable Spaces</a:t>
            </a:r>
            <a:endParaRPr lang="en-US" sz="1600" dirty="0"/>
          </a:p>
        </p:txBody>
      </p:sp>
      <p:sp>
        <p:nvSpPr>
          <p:cNvPr id="40" name="Textplatzhalter 13">
            <a:extLst>
              <a:ext uri="{FF2B5EF4-FFF2-40B4-BE49-F238E27FC236}">
                <a16:creationId xmlns:a16="http://schemas.microsoft.com/office/drawing/2014/main" id="{FCC2A739-4BD9-3DF3-76DF-75B63DE950AB}"/>
              </a:ext>
            </a:extLst>
          </p:cNvPr>
          <p:cNvSpPr txBox="1">
            <a:spLocks/>
          </p:cNvSpPr>
          <p:nvPr userDrawn="1"/>
        </p:nvSpPr>
        <p:spPr bwMode="gray">
          <a:xfrm>
            <a:off x="3035300" y="4707572"/>
            <a:ext cx="2916237" cy="1242378"/>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a:t>Autonomous </a:t>
            </a:r>
            <a:br>
              <a:rPr lang="en-US" sz="2000"/>
            </a:br>
            <a:r>
              <a:rPr lang="en-US" sz="2000"/>
              <a:t>Mobility</a:t>
            </a:r>
            <a:endParaRPr lang="en-US" sz="1600"/>
          </a:p>
        </p:txBody>
      </p:sp>
      <p:pic>
        <p:nvPicPr>
          <p:cNvPr id="41" name="Grafik 40" descr="Karte mit Ortsmarkierung Silhouette">
            <a:extLst>
              <a:ext uri="{FF2B5EF4-FFF2-40B4-BE49-F238E27FC236}">
                <a16:creationId xmlns:a16="http://schemas.microsoft.com/office/drawing/2014/main" id="{0FE14007-E35B-9378-F385-F92C9B41DCF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6444619" y="1972152"/>
            <a:ext cx="914400" cy="914400"/>
          </a:xfrm>
          <a:prstGeom prst="rect">
            <a:avLst/>
          </a:prstGeom>
        </p:spPr>
      </p:pic>
      <p:pic>
        <p:nvPicPr>
          <p:cNvPr id="42" name="Grafik 41" descr="Offene Hand mit Pflanze Silhouette">
            <a:extLst>
              <a:ext uri="{FF2B5EF4-FFF2-40B4-BE49-F238E27FC236}">
                <a16:creationId xmlns:a16="http://schemas.microsoft.com/office/drawing/2014/main" id="{64FDEA5F-EA68-A7C4-79F1-131877BAD79C}"/>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bwMode="gray">
          <a:xfrm>
            <a:off x="6444619" y="4871561"/>
            <a:ext cx="914400" cy="914400"/>
          </a:xfrm>
          <a:prstGeom prst="rect">
            <a:avLst/>
          </a:prstGeom>
        </p:spPr>
      </p:pic>
      <p:grpSp>
        <p:nvGrpSpPr>
          <p:cNvPr id="43" name="Gruppieren 42">
            <a:extLst>
              <a:ext uri="{FF2B5EF4-FFF2-40B4-BE49-F238E27FC236}">
                <a16:creationId xmlns:a16="http://schemas.microsoft.com/office/drawing/2014/main" id="{55B93465-E376-5676-EE64-B6CA5EA3B9BF}"/>
              </a:ext>
            </a:extLst>
          </p:cNvPr>
          <p:cNvGrpSpPr>
            <a:grpSpLocks/>
          </p:cNvGrpSpPr>
          <p:nvPr userDrawn="1"/>
        </p:nvGrpSpPr>
        <p:grpSpPr bwMode="gray">
          <a:xfrm>
            <a:off x="535315" y="4921066"/>
            <a:ext cx="950982" cy="815390"/>
            <a:chOff x="474650" y="4844399"/>
            <a:chExt cx="950982" cy="815390"/>
          </a:xfrm>
        </p:grpSpPr>
        <p:pic>
          <p:nvPicPr>
            <p:cNvPr id="44" name="Grafik 43" descr="Auto Silhouette">
              <a:extLst>
                <a:ext uri="{FF2B5EF4-FFF2-40B4-BE49-F238E27FC236}">
                  <a16:creationId xmlns:a16="http://schemas.microsoft.com/office/drawing/2014/main" id="{978C27CD-6757-D1A0-185E-BAA40C7A6D11}"/>
                </a:ext>
              </a:extLst>
            </p:cNvPr>
            <p:cNvPicPr>
              <a:picLocks noChangeAspect="1"/>
            </p:cNvPicPr>
            <p:nvPr/>
          </p:nvPicPr>
          <p:blipFill>
            <a:blip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bwMode="gray">
            <a:xfrm>
              <a:off x="763577" y="4997734"/>
              <a:ext cx="662055" cy="662055"/>
            </a:xfrm>
            <a:prstGeom prst="rect">
              <a:avLst/>
            </a:prstGeom>
          </p:spPr>
        </p:pic>
        <p:grpSp>
          <p:nvGrpSpPr>
            <p:cNvPr id="45" name="Grafik 57" descr="Drahtlos Silhouette">
              <a:extLst>
                <a:ext uri="{FF2B5EF4-FFF2-40B4-BE49-F238E27FC236}">
                  <a16:creationId xmlns:a16="http://schemas.microsoft.com/office/drawing/2014/main" id="{E81D7405-E5FB-F1DA-A3A6-5C0AF9A82390}"/>
                </a:ext>
              </a:extLst>
            </p:cNvPr>
            <p:cNvGrpSpPr/>
            <p:nvPr/>
          </p:nvGrpSpPr>
          <p:grpSpPr bwMode="gray">
            <a:xfrm>
              <a:off x="474650" y="4844399"/>
              <a:ext cx="389023" cy="389023"/>
              <a:chOff x="527332" y="4857739"/>
              <a:chExt cx="413784" cy="413784"/>
            </a:xfrm>
            <a:solidFill>
              <a:schemeClr val="bg1"/>
            </a:solidFill>
          </p:grpSpPr>
          <p:sp>
            <p:nvSpPr>
              <p:cNvPr id="46" name="Freihandform: Form 45">
                <a:extLst>
                  <a:ext uri="{FF2B5EF4-FFF2-40B4-BE49-F238E27FC236}">
                    <a16:creationId xmlns:a16="http://schemas.microsoft.com/office/drawing/2014/main" id="{8F234E71-7CA3-06B7-CFFD-0F60382B6324}"/>
                  </a:ext>
                </a:extLst>
              </p:cNvPr>
              <p:cNvSpPr/>
              <p:nvPr/>
            </p:nvSpPr>
            <p:spPr bwMode="gray">
              <a:xfrm>
                <a:off x="734224" y="5064631"/>
                <a:ext cx="206892" cy="206892"/>
              </a:xfrm>
              <a:custGeom>
                <a:avLst/>
                <a:gdLst>
                  <a:gd name="connsiteX0" fmla="*/ 206892 w 206892"/>
                  <a:gd name="connsiteY0" fmla="*/ 13793 h 206892"/>
                  <a:gd name="connsiteX1" fmla="*/ 206892 w 206892"/>
                  <a:gd name="connsiteY1" fmla="*/ 0 h 206892"/>
                  <a:gd name="connsiteX2" fmla="*/ 0 w 206892"/>
                  <a:gd name="connsiteY2" fmla="*/ 206892 h 206892"/>
                  <a:gd name="connsiteX3" fmla="*/ 13793 w 206892"/>
                  <a:gd name="connsiteY3" fmla="*/ 206892 h 206892"/>
                  <a:gd name="connsiteX4" fmla="*/ 206892 w 206892"/>
                  <a:gd name="connsiteY4" fmla="*/ 13793 h 206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892" h="206892">
                    <a:moveTo>
                      <a:pt x="206892" y="13793"/>
                    </a:moveTo>
                    <a:lnTo>
                      <a:pt x="206892" y="0"/>
                    </a:lnTo>
                    <a:cubicBezTo>
                      <a:pt x="92682" y="129"/>
                      <a:pt x="129" y="92682"/>
                      <a:pt x="0" y="206892"/>
                    </a:cubicBezTo>
                    <a:lnTo>
                      <a:pt x="13793" y="206892"/>
                    </a:lnTo>
                    <a:cubicBezTo>
                      <a:pt x="13914" y="100296"/>
                      <a:pt x="100297" y="13914"/>
                      <a:pt x="206892" y="13793"/>
                    </a:cubicBezTo>
                    <a:close/>
                  </a:path>
                </a:pathLst>
              </a:custGeom>
              <a:solidFill>
                <a:schemeClr val="bg1"/>
              </a:solidFill>
              <a:ln w="6846" cap="flat">
                <a:solidFill>
                  <a:schemeClr val="bg1"/>
                </a:solidFill>
                <a:prstDash val="solid"/>
                <a:miter/>
              </a:ln>
            </p:spPr>
            <p:txBody>
              <a:bodyPr rtlCol="0" anchor="ctr"/>
              <a:lstStyle/>
              <a:p>
                <a:pPr rtl="0"/>
                <a:endParaRPr lang="en-US"/>
              </a:p>
            </p:txBody>
          </p:sp>
          <p:sp>
            <p:nvSpPr>
              <p:cNvPr id="47" name="Freihandform: Form 46">
                <a:extLst>
                  <a:ext uri="{FF2B5EF4-FFF2-40B4-BE49-F238E27FC236}">
                    <a16:creationId xmlns:a16="http://schemas.microsoft.com/office/drawing/2014/main" id="{DBD9363B-667E-0D28-72D0-323036E3E19C}"/>
                  </a:ext>
                </a:extLst>
              </p:cNvPr>
              <p:cNvSpPr/>
              <p:nvPr/>
            </p:nvSpPr>
            <p:spPr bwMode="gray">
              <a:xfrm>
                <a:off x="630778" y="4961185"/>
                <a:ext cx="310338" cy="310338"/>
              </a:xfrm>
              <a:custGeom>
                <a:avLst/>
                <a:gdLst>
                  <a:gd name="connsiteX0" fmla="*/ 310338 w 310338"/>
                  <a:gd name="connsiteY0" fmla="*/ 13793 h 310338"/>
                  <a:gd name="connsiteX1" fmla="*/ 310338 w 310338"/>
                  <a:gd name="connsiteY1" fmla="*/ 0 h 310338"/>
                  <a:gd name="connsiteX2" fmla="*/ 0 w 310338"/>
                  <a:gd name="connsiteY2" fmla="*/ 310338 h 310338"/>
                  <a:gd name="connsiteX3" fmla="*/ 13793 w 310338"/>
                  <a:gd name="connsiteY3" fmla="*/ 310338 h 310338"/>
                  <a:gd name="connsiteX4" fmla="*/ 310338 w 310338"/>
                  <a:gd name="connsiteY4" fmla="*/ 13793 h 310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0338" h="310338">
                    <a:moveTo>
                      <a:pt x="310338" y="13793"/>
                    </a:moveTo>
                    <a:lnTo>
                      <a:pt x="310338" y="0"/>
                    </a:lnTo>
                    <a:cubicBezTo>
                      <a:pt x="139023" y="194"/>
                      <a:pt x="194" y="139023"/>
                      <a:pt x="0" y="310338"/>
                    </a:cubicBezTo>
                    <a:lnTo>
                      <a:pt x="13793" y="310338"/>
                    </a:lnTo>
                    <a:cubicBezTo>
                      <a:pt x="13979" y="146638"/>
                      <a:pt x="146638" y="13979"/>
                      <a:pt x="310338" y="13793"/>
                    </a:cubicBezTo>
                    <a:close/>
                  </a:path>
                </a:pathLst>
              </a:custGeom>
              <a:solidFill>
                <a:schemeClr val="bg1"/>
              </a:solidFill>
              <a:ln w="6846" cap="flat">
                <a:solidFill>
                  <a:schemeClr val="bg1"/>
                </a:solidFill>
                <a:prstDash val="solid"/>
                <a:miter/>
              </a:ln>
            </p:spPr>
            <p:txBody>
              <a:bodyPr rtlCol="0" anchor="ctr"/>
              <a:lstStyle/>
              <a:p>
                <a:pPr rtl="0"/>
                <a:endParaRPr lang="en-US"/>
              </a:p>
            </p:txBody>
          </p:sp>
          <p:sp>
            <p:nvSpPr>
              <p:cNvPr id="48" name="Freihandform: Form 47">
                <a:extLst>
                  <a:ext uri="{FF2B5EF4-FFF2-40B4-BE49-F238E27FC236}">
                    <a16:creationId xmlns:a16="http://schemas.microsoft.com/office/drawing/2014/main" id="{E62490B7-C90B-CA2E-9B9F-1F8DE069B213}"/>
                  </a:ext>
                </a:extLst>
              </p:cNvPr>
              <p:cNvSpPr/>
              <p:nvPr/>
            </p:nvSpPr>
            <p:spPr bwMode="gray">
              <a:xfrm>
                <a:off x="527332" y="4857739"/>
                <a:ext cx="413784" cy="413784"/>
              </a:xfrm>
              <a:custGeom>
                <a:avLst/>
                <a:gdLst>
                  <a:gd name="connsiteX0" fmla="*/ 413784 w 413784"/>
                  <a:gd name="connsiteY0" fmla="*/ 13793 h 413784"/>
                  <a:gd name="connsiteX1" fmla="*/ 413784 w 413784"/>
                  <a:gd name="connsiteY1" fmla="*/ 0 h 413784"/>
                  <a:gd name="connsiteX2" fmla="*/ 0 w 413784"/>
                  <a:gd name="connsiteY2" fmla="*/ 413784 h 413784"/>
                  <a:gd name="connsiteX3" fmla="*/ 13793 w 413784"/>
                  <a:gd name="connsiteY3" fmla="*/ 413784 h 413784"/>
                  <a:gd name="connsiteX4" fmla="*/ 413784 w 413784"/>
                  <a:gd name="connsiteY4" fmla="*/ 13793 h 413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784" h="413784">
                    <a:moveTo>
                      <a:pt x="413784" y="13793"/>
                    </a:moveTo>
                    <a:lnTo>
                      <a:pt x="413784" y="0"/>
                    </a:lnTo>
                    <a:cubicBezTo>
                      <a:pt x="185364" y="259"/>
                      <a:pt x="259" y="185364"/>
                      <a:pt x="0" y="413784"/>
                    </a:cubicBezTo>
                    <a:lnTo>
                      <a:pt x="13793" y="413784"/>
                    </a:lnTo>
                    <a:cubicBezTo>
                      <a:pt x="14044" y="192979"/>
                      <a:pt x="192979" y="14044"/>
                      <a:pt x="413784" y="13793"/>
                    </a:cubicBezTo>
                    <a:close/>
                  </a:path>
                </a:pathLst>
              </a:custGeom>
              <a:solidFill>
                <a:schemeClr val="bg1"/>
              </a:solidFill>
              <a:ln w="6846" cap="flat">
                <a:solidFill>
                  <a:schemeClr val="bg1"/>
                </a:solidFill>
                <a:prstDash val="solid"/>
                <a:miter/>
              </a:ln>
            </p:spPr>
            <p:txBody>
              <a:bodyPr rtlCol="0" anchor="ctr"/>
              <a:lstStyle/>
              <a:p>
                <a:pPr rtl="0"/>
                <a:endParaRPr lang="en-US"/>
              </a:p>
            </p:txBody>
          </p:sp>
        </p:grpSp>
      </p:grpSp>
      <p:pic>
        <p:nvPicPr>
          <p:cNvPr id="49" name="Grafik 48" descr="Stadt Silhouette">
            <a:extLst>
              <a:ext uri="{FF2B5EF4-FFF2-40B4-BE49-F238E27FC236}">
                <a16:creationId xmlns:a16="http://schemas.microsoft.com/office/drawing/2014/main" id="{998CB85E-5489-5D5E-4F92-20610A7DF5A8}"/>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bwMode="gray">
          <a:xfrm>
            <a:off x="553606" y="3421857"/>
            <a:ext cx="914400" cy="914400"/>
          </a:xfrm>
          <a:prstGeom prst="rect">
            <a:avLst/>
          </a:prstGeom>
        </p:spPr>
      </p:pic>
      <p:pic>
        <p:nvPicPr>
          <p:cNvPr id="50" name="Grafik 49" descr="Netzwerk Silhouette">
            <a:extLst>
              <a:ext uri="{FF2B5EF4-FFF2-40B4-BE49-F238E27FC236}">
                <a16:creationId xmlns:a16="http://schemas.microsoft.com/office/drawing/2014/main" id="{F64CB900-6E66-BF30-78F2-4818334B7520}"/>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bwMode="gray">
          <a:xfrm>
            <a:off x="553606" y="1972152"/>
            <a:ext cx="914400" cy="914400"/>
          </a:xfrm>
          <a:prstGeom prst="rect">
            <a:avLst/>
          </a:prstGeom>
        </p:spPr>
      </p:pic>
      <p:pic>
        <p:nvPicPr>
          <p:cNvPr id="51" name="Grafik 50" descr="Geschäftswachstum Silhouette">
            <a:extLst>
              <a:ext uri="{FF2B5EF4-FFF2-40B4-BE49-F238E27FC236}">
                <a16:creationId xmlns:a16="http://schemas.microsoft.com/office/drawing/2014/main" id="{1D63CB6C-A4E1-741E-6771-6454387ABA3E}"/>
              </a:ext>
            </a:extLst>
          </p:cNvPr>
          <p:cNvPicPr>
            <a:picLocks noChangeAspect="1"/>
          </p:cNvPicPr>
          <p:nvPr userDrawn="1"/>
        </p:nvPicPr>
        <p:blipFill>
          <a:blip r:embed="rId15">
            <a:extLst>
              <a:ext uri="{96DAC541-7B7A-43D3-8B79-37D633B846F1}">
                <asvg:svgBlip xmlns:asvg="http://schemas.microsoft.com/office/drawing/2016/SVG/main" r:embed="rId16"/>
              </a:ext>
            </a:extLst>
          </a:blip>
          <a:stretch>
            <a:fillRect/>
          </a:stretch>
        </p:blipFill>
        <p:spPr bwMode="gray">
          <a:xfrm>
            <a:off x="6444619" y="3421857"/>
            <a:ext cx="914400" cy="914400"/>
          </a:xfrm>
          <a:prstGeom prst="rect">
            <a:avLst/>
          </a:prstGeom>
        </p:spPr>
      </p:pic>
      <p:sp>
        <p:nvSpPr>
          <p:cNvPr id="52" name="Titel 1">
            <a:extLst>
              <a:ext uri="{FF2B5EF4-FFF2-40B4-BE49-F238E27FC236}">
                <a16:creationId xmlns:a16="http://schemas.microsoft.com/office/drawing/2014/main" id="{40B4BED3-CB86-6F50-266B-91C665FB0736}"/>
              </a:ext>
            </a:extLst>
          </p:cNvPr>
          <p:cNvSpPr txBox="1">
            <a:spLocks/>
          </p:cNvSpPr>
          <p:nvPr userDrawn="1"/>
        </p:nvSpPr>
        <p:spPr bwMode="gray">
          <a:xfrm>
            <a:off x="407988" y="727331"/>
            <a:ext cx="9015412"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Lead Topics – IAA MOBILITY 2023</a:t>
            </a:r>
          </a:p>
        </p:txBody>
      </p:sp>
    </p:spTree>
    <p:extLst>
      <p:ext uri="{BB962C8B-B14F-4D97-AF65-F5344CB8AC3E}">
        <p14:creationId xmlns:p14="http://schemas.microsoft.com/office/powerpoint/2010/main" val="638390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Connector Orange">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28494719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feil: Fünfeck 8">
            <a:extLst>
              <a:ext uri="{FF2B5EF4-FFF2-40B4-BE49-F238E27FC236}">
                <a16:creationId xmlns:a16="http://schemas.microsoft.com/office/drawing/2014/main" id="{EC3BD8E9-F52E-D789-1194-14FFE910A81C}"/>
              </a:ext>
            </a:extLst>
          </p:cNvPr>
          <p:cNvSpPr>
            <a:spLocks/>
          </p:cNvSpPr>
          <p:nvPr userDrawn="1"/>
        </p:nvSpPr>
        <p:spPr>
          <a:xfrm flipH="1">
            <a:off x="3716185" y="0"/>
            <a:ext cx="8475815" cy="6858000"/>
          </a:xfrm>
          <a:prstGeom prst="homePlate">
            <a:avLst>
              <a:gd name="adj" fmla="val 243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7" name="Bildplatzhalter 16">
            <a:extLst>
              <a:ext uri="{FF2B5EF4-FFF2-40B4-BE49-F238E27FC236}">
                <a16:creationId xmlns:a16="http://schemas.microsoft.com/office/drawing/2014/main" id="{ABEE7ADF-A977-3AB9-5FF7-F141C1179855}"/>
              </a:ext>
            </a:extLst>
          </p:cNvPr>
          <p:cNvSpPr>
            <a:spLocks noGrp="1"/>
          </p:cNvSpPr>
          <p:nvPr>
            <p:ph type="pic" sz="quarter" idx="10"/>
          </p:nvPr>
        </p:nvSpPr>
        <p:spPr>
          <a:xfrm>
            <a:off x="-1" y="0"/>
            <a:ext cx="8472792" cy="6858000"/>
          </a:xfrm>
          <a:custGeom>
            <a:avLst/>
            <a:gdLst>
              <a:gd name="connsiteX0" fmla="*/ 0 w 8472792"/>
              <a:gd name="connsiteY0" fmla="*/ 0 h 6858000"/>
              <a:gd name="connsiteX1" fmla="*/ 6806161 w 8472792"/>
              <a:gd name="connsiteY1" fmla="*/ 0 h 6858000"/>
              <a:gd name="connsiteX2" fmla="*/ 8472792 w 8472792"/>
              <a:gd name="connsiteY2" fmla="*/ 3429000 h 6858000"/>
              <a:gd name="connsiteX3" fmla="*/ 6806161 w 8472792"/>
              <a:gd name="connsiteY3" fmla="*/ 6858000 h 6858000"/>
              <a:gd name="connsiteX4" fmla="*/ 0 w 847279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2792" h="6858000">
                <a:moveTo>
                  <a:pt x="0" y="0"/>
                </a:moveTo>
                <a:lnTo>
                  <a:pt x="6806161" y="0"/>
                </a:lnTo>
                <a:lnTo>
                  <a:pt x="8472792" y="3429000"/>
                </a:lnTo>
                <a:lnTo>
                  <a:pt x="6806161" y="6858000"/>
                </a:lnTo>
                <a:lnTo>
                  <a:pt x="0" y="6858000"/>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3716185"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5">
              <a:alpha val="50196"/>
            </a:schemeClr>
          </a:solidFill>
        </p:spPr>
        <p:txBody>
          <a:bodyPr wrap="square">
            <a:noAutofit/>
          </a:bodyPr>
          <a:lstStyle>
            <a:lvl1pPr rtl="0">
              <a:defRPr sz="100">
                <a:solidFill>
                  <a:schemeClr val="bg1"/>
                </a:solidFill>
              </a:defRPr>
            </a:lvl1pPr>
          </a:lstStyle>
          <a:p>
            <a:pPr lvl="0"/>
            <a:r>
              <a:rPr lang="en-US"/>
              <a:t> </a:t>
            </a:r>
          </a:p>
        </p:txBody>
      </p:sp>
      <p:sp>
        <p:nvSpPr>
          <p:cNvPr id="13" name="Textfeld 12">
            <a:extLst>
              <a:ext uri="{FF2B5EF4-FFF2-40B4-BE49-F238E27FC236}">
                <a16:creationId xmlns:a16="http://schemas.microsoft.com/office/drawing/2014/main" id="{9BF3F3CD-6F09-FD53-D7FC-0EB70486BC1B}"/>
              </a:ext>
            </a:extLst>
          </p:cNvPr>
          <p:cNvSpPr txBox="1"/>
          <p:nvPr userDrawn="1"/>
        </p:nvSpPr>
        <p:spPr>
          <a:xfrm>
            <a:off x="10195618" y="345737"/>
            <a:ext cx="1585370" cy="923330"/>
          </a:xfrm>
          <a:prstGeom prst="rect">
            <a:avLst/>
          </a:prstGeom>
          <a:noFill/>
        </p:spPr>
        <p:txBody>
          <a:bodyPr wrap="none" lIns="0" tIns="0" rIns="0" bIns="0" rtlCol="0">
            <a:spAutoFit/>
          </a:bodyPr>
          <a:lstStyle/>
          <a:p>
            <a:pPr marL="0" indent="0" algn="r" rtl="0">
              <a:spcBef>
                <a:spcPts val="0"/>
              </a:spcBef>
              <a:buClr>
                <a:schemeClr val="bg2"/>
              </a:buClr>
              <a:buFont typeface="Arial" panose="020B0604020202020204" pitchFamily="34" charset="0"/>
              <a:buNone/>
            </a:pPr>
            <a:r>
              <a:rPr lang="en-US" sz="2000" i="1" cap="all" baseline="0">
                <a:solidFill>
                  <a:schemeClr val="bg1"/>
                </a:solidFill>
              </a:rPr>
              <a:t>Experience</a:t>
            </a:r>
          </a:p>
          <a:p>
            <a:pPr marL="0" indent="0" algn="r" rtl="0">
              <a:spcBef>
                <a:spcPts val="0"/>
              </a:spcBef>
              <a:buClr>
                <a:schemeClr val="bg2"/>
              </a:buClr>
              <a:buFont typeface="Arial" panose="020B0604020202020204" pitchFamily="34" charset="0"/>
              <a:buNone/>
            </a:pPr>
            <a:r>
              <a:rPr lang="en-US" sz="2000" i="1" cap="all" baseline="0">
                <a:solidFill>
                  <a:schemeClr val="bg1"/>
                </a:solidFill>
              </a:rPr>
              <a:t>Connected</a:t>
            </a:r>
          </a:p>
          <a:p>
            <a:pPr marL="0" indent="0" algn="r" rtl="0">
              <a:spcBef>
                <a:spcPts val="0"/>
              </a:spcBef>
              <a:buClr>
                <a:schemeClr val="bg2"/>
              </a:buClr>
              <a:buFont typeface="Arial" panose="020B0604020202020204" pitchFamily="34" charset="0"/>
              <a:buNone/>
            </a:pPr>
            <a:r>
              <a:rPr lang="en-US" sz="2000" i="1" cap="all" baseline="0">
                <a:solidFill>
                  <a:schemeClr val="bg1"/>
                </a:solidFill>
              </a:rPr>
              <a:t>Mobility</a:t>
            </a:r>
          </a:p>
        </p:txBody>
      </p:sp>
      <p:sp>
        <p:nvSpPr>
          <p:cNvPr id="19" name="Textplatzhalter 18">
            <a:extLst>
              <a:ext uri="{FF2B5EF4-FFF2-40B4-BE49-F238E27FC236}">
                <a16:creationId xmlns:a16="http://schemas.microsoft.com/office/drawing/2014/main" id="{D3E94749-39C4-8B1B-6F51-2DB021ACBEE2}"/>
              </a:ext>
            </a:extLst>
          </p:cNvPr>
          <p:cNvSpPr>
            <a:spLocks noGrp="1"/>
          </p:cNvSpPr>
          <p:nvPr>
            <p:ph type="body" sz="quarter" idx="11" hasCustomPrompt="1"/>
          </p:nvPr>
        </p:nvSpPr>
        <p:spPr>
          <a:xfrm>
            <a:off x="407988" y="2609279"/>
            <a:ext cx="4824000" cy="1772793"/>
          </a:xfrm>
        </p:spPr>
        <p:txBody>
          <a:bodyPr anchor="ctr">
            <a:spAutoFit/>
          </a:bodyPr>
          <a:lstStyle>
            <a:lvl1pPr algn="r" rtl="0">
              <a:lnSpc>
                <a:spcPct val="80000"/>
              </a:lnSpc>
              <a:spcBef>
                <a:spcPts val="0"/>
              </a:spcBef>
              <a:defRPr sz="4800" b="0" cap="all" baseline="0">
                <a:solidFill>
                  <a:schemeClr val="bg1"/>
                </a:solidFill>
                <a:latin typeface="+mj-lt"/>
              </a:defRPr>
            </a:lvl1pPr>
          </a:lstStyle>
          <a:p>
            <a:pPr lvl="0"/>
            <a:r>
              <a:rPr lang="en-US"/>
              <a:t>Headline, </a:t>
            </a:r>
            <a:br>
              <a:rPr lang="en-US"/>
            </a:br>
            <a:r>
              <a:rPr lang="en-US"/>
              <a:t>Biotif Bold, 48pt.</a:t>
            </a:r>
          </a:p>
        </p:txBody>
      </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hasCustomPrompt="1"/>
          </p:nvPr>
        </p:nvSpPr>
        <p:spPr>
          <a:xfrm>
            <a:off x="6971539" y="2609279"/>
            <a:ext cx="4824000" cy="1772793"/>
          </a:xfrm>
        </p:spPr>
        <p:txBody>
          <a:bodyPr anchor="ctr">
            <a:spAutoFit/>
          </a:bodyPr>
          <a:lstStyle>
            <a:lvl1pPr rtl="0">
              <a:lnSpc>
                <a:spcPct val="80000"/>
              </a:lnSpc>
              <a:spcBef>
                <a:spcPts val="0"/>
              </a:spcBef>
              <a:defRPr sz="4800" b="0" cap="all" baseline="0">
                <a:solidFill>
                  <a:schemeClr val="bg1"/>
                </a:solidFill>
                <a:latin typeface="+mj-lt"/>
              </a:defRPr>
            </a:lvl1pPr>
          </a:lstStyle>
          <a:p>
            <a:pPr lvl="0"/>
            <a:r>
              <a:rPr lang="en-US"/>
              <a:t>Headline, </a:t>
            </a:r>
            <a:br>
              <a:rPr lang="en-US"/>
            </a:br>
            <a:r>
              <a:rPr lang="en-US"/>
              <a:t>Biotif Bold, 48pt.</a:t>
            </a:r>
          </a:p>
        </p:txBody>
      </p:sp>
      <p:sp>
        <p:nvSpPr>
          <p:cNvPr id="3" name="Textplatzhalter 2">
            <a:extLst>
              <a:ext uri="{FF2B5EF4-FFF2-40B4-BE49-F238E27FC236}">
                <a16:creationId xmlns:a16="http://schemas.microsoft.com/office/drawing/2014/main" id="{7CDD44F6-2AE4-CFFE-82E4-0EE16224E4BE}"/>
              </a:ext>
            </a:extLst>
          </p:cNvPr>
          <p:cNvSpPr>
            <a:spLocks noGrp="1"/>
          </p:cNvSpPr>
          <p:nvPr>
            <p:ph type="body" sz="quarter" idx="14" hasCustomPrompt="1"/>
          </p:nvPr>
        </p:nvSpPr>
        <p:spPr>
          <a:xfrm>
            <a:off x="5380257"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solidFill>
                  <a:schemeClr val="bg1"/>
                </a:solidFill>
              </a:defRPr>
            </a:lvl1pPr>
          </a:lstStyle>
          <a:p>
            <a:pPr lvl="0"/>
            <a:r>
              <a:rPr lang="en-US"/>
              <a:t> </a:t>
            </a:r>
          </a:p>
        </p:txBody>
      </p:sp>
      <p:grpSp>
        <p:nvGrpSpPr>
          <p:cNvPr id="2" name="Grafik 4">
            <a:extLst>
              <a:ext uri="{FF2B5EF4-FFF2-40B4-BE49-F238E27FC236}">
                <a16:creationId xmlns:a16="http://schemas.microsoft.com/office/drawing/2014/main" id="{B79800A1-2B75-28A3-9E75-D93738C573FA}"/>
              </a:ext>
            </a:extLst>
          </p:cNvPr>
          <p:cNvGrpSpPr>
            <a:grpSpLocks/>
          </p:cNvGrpSpPr>
          <p:nvPr userDrawn="1"/>
        </p:nvGrpSpPr>
        <p:grpSpPr>
          <a:xfrm>
            <a:off x="9523379" y="6357464"/>
            <a:ext cx="2260633" cy="180877"/>
            <a:chOff x="4745164" y="3321081"/>
            <a:chExt cx="2700051" cy="216036"/>
          </a:xfrm>
          <a:solidFill>
            <a:schemeClr val="bg1"/>
          </a:solidFill>
        </p:grpSpPr>
        <p:sp>
          <p:nvSpPr>
            <p:cNvPr id="4" name="Freihandform: Form 3">
              <a:extLst>
                <a:ext uri="{FF2B5EF4-FFF2-40B4-BE49-F238E27FC236}">
                  <a16:creationId xmlns:a16="http://schemas.microsoft.com/office/drawing/2014/main" id="{7C3AF76D-7DC5-07D2-3C3A-C4253ECBCDCE}"/>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5" name="Grafik 4">
              <a:extLst>
                <a:ext uri="{FF2B5EF4-FFF2-40B4-BE49-F238E27FC236}">
                  <a16:creationId xmlns:a16="http://schemas.microsoft.com/office/drawing/2014/main" id="{E640BEC6-4A75-C57E-9A73-F88E1F487BEC}"/>
                </a:ext>
              </a:extLst>
            </p:cNvPr>
            <p:cNvGrpSpPr/>
            <p:nvPr/>
          </p:nvGrpSpPr>
          <p:grpSpPr>
            <a:xfrm>
              <a:off x="4745164" y="3321167"/>
              <a:ext cx="2010060" cy="215950"/>
              <a:chOff x="4745164" y="3321167"/>
              <a:chExt cx="2010060" cy="215950"/>
            </a:xfrm>
            <a:grpFill/>
          </p:grpSpPr>
          <p:sp>
            <p:nvSpPr>
              <p:cNvPr id="6" name="Freihandform: Form 5">
                <a:extLst>
                  <a:ext uri="{FF2B5EF4-FFF2-40B4-BE49-F238E27FC236}">
                    <a16:creationId xmlns:a16="http://schemas.microsoft.com/office/drawing/2014/main" id="{6259ABD7-3B5A-A032-C91A-B265CBFA58F1}"/>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7" name="Freihandform: Form 6">
                <a:extLst>
                  <a:ext uri="{FF2B5EF4-FFF2-40B4-BE49-F238E27FC236}">
                    <a16:creationId xmlns:a16="http://schemas.microsoft.com/office/drawing/2014/main" id="{57DFF801-17B6-CD06-7FDD-9D03F33F9ADE}"/>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0" name="Grafik 4">
                <a:extLst>
                  <a:ext uri="{FF2B5EF4-FFF2-40B4-BE49-F238E27FC236}">
                    <a16:creationId xmlns:a16="http://schemas.microsoft.com/office/drawing/2014/main" id="{3811CCD1-8010-E14A-DD51-774DA80A1552}"/>
                  </a:ext>
                </a:extLst>
              </p:cNvPr>
              <p:cNvGrpSpPr/>
              <p:nvPr/>
            </p:nvGrpSpPr>
            <p:grpSpPr>
              <a:xfrm>
                <a:off x="5001672" y="3321167"/>
                <a:ext cx="1753552" cy="215950"/>
                <a:chOff x="5001672" y="3321167"/>
                <a:chExt cx="1753552" cy="215950"/>
              </a:xfrm>
              <a:grpFill/>
            </p:grpSpPr>
            <p:sp>
              <p:nvSpPr>
                <p:cNvPr id="11" name="Freihandform: Form 10">
                  <a:extLst>
                    <a:ext uri="{FF2B5EF4-FFF2-40B4-BE49-F238E27FC236}">
                      <a16:creationId xmlns:a16="http://schemas.microsoft.com/office/drawing/2014/main" id="{C9182107-574D-6C17-BA4B-E6F9B3CFFFBB}"/>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2" name="Freihandform: Form 11">
                  <a:extLst>
                    <a:ext uri="{FF2B5EF4-FFF2-40B4-BE49-F238E27FC236}">
                      <a16:creationId xmlns:a16="http://schemas.microsoft.com/office/drawing/2014/main" id="{44B0BC4C-AFD8-581A-E396-8F61E3649C83}"/>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8999A8C5-3890-B2D9-74E8-935F0E945382}"/>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133164BE-32F4-9152-E03C-F1B0D2D2A131}"/>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336ADB2E-39B1-4D77-6C83-EB6B0DD995B8}"/>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56866B85-F71C-2419-CD16-6AE0701B8D7E}"/>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F9B04651-E9AB-9DC2-6BC1-E8A94ED4A628}"/>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7DAB6687-C3C9-FE6C-206A-8C39971EC600}"/>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E2444EE3-9B56-8351-49BE-A322DB6336A2}"/>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CEBD9A07-AB6D-0700-6521-F59373B0C4E1}"/>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5" name="Freihandform: Form 24">
                    <a:extLst>
                      <a:ext uri="{FF2B5EF4-FFF2-40B4-BE49-F238E27FC236}">
                        <a16:creationId xmlns:a16="http://schemas.microsoft.com/office/drawing/2014/main" id="{B575687D-7F58-2445-CD49-7A9D947DC972}"/>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6" name="Freihandform: Form 25">
                    <a:extLst>
                      <a:ext uri="{FF2B5EF4-FFF2-40B4-BE49-F238E27FC236}">
                        <a16:creationId xmlns:a16="http://schemas.microsoft.com/office/drawing/2014/main" id="{3951A718-6568-316A-B0DB-90B63E1A6A6A}"/>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1656060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mings 2023">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6865DE4C-C233-063E-A839-1708CAC1136B}"/>
              </a:ext>
            </a:extLst>
          </p:cNvPr>
          <p:cNvGraphicFramePr>
            <a:graphicFrameLocks noChangeAspect="1"/>
          </p:cNvGraphicFramePr>
          <p:nvPr userDrawn="1">
            <p:custDataLst>
              <p:tags r:id="rId1"/>
            </p:custDataLst>
            <p:extLst>
              <p:ext uri="{D42A27DB-BD31-4B8C-83A1-F6EECF244321}">
                <p14:modId xmlns:p14="http://schemas.microsoft.com/office/powerpoint/2010/main" val="34701891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6865DE4C-C233-063E-A839-1708CAC1136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Rectangle 3">
            <a:extLst>
              <a:ext uri="{FF2B5EF4-FFF2-40B4-BE49-F238E27FC236}">
                <a16:creationId xmlns:a16="http://schemas.microsoft.com/office/drawing/2014/main" id="{D6E06277-46E0-123D-6ED9-CA20365C6E4B}"/>
              </a:ext>
            </a:extLst>
          </p:cNvPr>
          <p:cNvSpPr>
            <a:spLocks noChangeArrowheads="1"/>
          </p:cNvSpPr>
          <p:nvPr userDrawn="1"/>
        </p:nvSpPr>
        <p:spPr bwMode="gray">
          <a:xfrm>
            <a:off x="407988" y="2657081"/>
            <a:ext cx="2330908" cy="307777"/>
          </a:xfrm>
          <a:prstGeom prst="rect">
            <a:avLst/>
          </a:prstGeom>
          <a:noFill/>
          <a:ln w="9525" algn="ctr">
            <a:noFill/>
            <a:miter lim="800000"/>
            <a:headEnd/>
            <a:tailEnd/>
          </a:ln>
          <a:effectLst/>
        </p:spPr>
        <p:txBody>
          <a:bodyPr wrap="square" lIns="0" tIns="0" rIns="0" bIns="0" anchor="t">
            <a:noAutofit/>
          </a:bodyPr>
          <a:lstStyle/>
          <a:p>
            <a:pPr defTabSz="978998" rtl="0" fontAlgn="base">
              <a:spcBef>
                <a:spcPct val="0"/>
              </a:spcBef>
              <a:spcAft>
                <a:spcPct val="0"/>
              </a:spcAft>
            </a:pPr>
            <a:r>
              <a:rPr lang="en-US" sz="2000">
                <a:latin typeface="+mj-lt"/>
              </a:rPr>
              <a:t>Open Space</a:t>
            </a:r>
          </a:p>
        </p:txBody>
      </p:sp>
      <p:sp>
        <p:nvSpPr>
          <p:cNvPr id="6" name="Rectangle 3">
            <a:extLst>
              <a:ext uri="{FF2B5EF4-FFF2-40B4-BE49-F238E27FC236}">
                <a16:creationId xmlns:a16="http://schemas.microsoft.com/office/drawing/2014/main" id="{1C4AF8A1-76EE-9136-06F7-FFB45BFBECBC}"/>
              </a:ext>
            </a:extLst>
          </p:cNvPr>
          <p:cNvSpPr>
            <a:spLocks noChangeArrowheads="1"/>
          </p:cNvSpPr>
          <p:nvPr userDrawn="1"/>
        </p:nvSpPr>
        <p:spPr bwMode="gray">
          <a:xfrm>
            <a:off x="407988" y="3941524"/>
            <a:ext cx="2330908" cy="307777"/>
          </a:xfrm>
          <a:prstGeom prst="rect">
            <a:avLst/>
          </a:prstGeom>
          <a:noFill/>
          <a:ln w="9525" algn="ctr">
            <a:noFill/>
            <a:miter lim="800000"/>
            <a:headEnd/>
            <a:tailEnd/>
          </a:ln>
          <a:effectLst/>
        </p:spPr>
        <p:txBody>
          <a:bodyPr wrap="square" lIns="0" tIns="0" rIns="0" bIns="0" anchor="t">
            <a:noAutofit/>
          </a:bodyPr>
          <a:lstStyle/>
          <a:p>
            <a:pPr defTabSz="978998" rtl="0" fontAlgn="base">
              <a:spcBef>
                <a:spcPct val="0"/>
              </a:spcBef>
              <a:spcAft>
                <a:spcPct val="0"/>
              </a:spcAft>
            </a:pPr>
            <a:r>
              <a:rPr lang="en-US" sz="2000">
                <a:latin typeface="+mj-lt"/>
              </a:rPr>
              <a:t>Summit</a:t>
            </a:r>
          </a:p>
        </p:txBody>
      </p:sp>
      <p:graphicFrame>
        <p:nvGraphicFramePr>
          <p:cNvPr id="7" name="Tabelle 24">
            <a:extLst>
              <a:ext uri="{FF2B5EF4-FFF2-40B4-BE49-F238E27FC236}">
                <a16:creationId xmlns:a16="http://schemas.microsoft.com/office/drawing/2014/main" id="{901506FF-BF58-3FD2-E653-AEF806B52C9A}"/>
              </a:ext>
            </a:extLst>
          </p:cNvPr>
          <p:cNvGraphicFramePr>
            <a:graphicFrameLocks noGrp="1"/>
          </p:cNvGraphicFramePr>
          <p:nvPr userDrawn="1">
            <p:extLst>
              <p:ext uri="{D42A27DB-BD31-4B8C-83A1-F6EECF244321}">
                <p14:modId xmlns:p14="http://schemas.microsoft.com/office/powerpoint/2010/main" val="223021821"/>
              </p:ext>
            </p:extLst>
          </p:nvPr>
        </p:nvGraphicFramePr>
        <p:xfrm>
          <a:off x="407987" y="1817995"/>
          <a:ext cx="11376024" cy="548640"/>
        </p:xfrm>
        <a:graphic>
          <a:graphicData uri="http://schemas.openxmlformats.org/drawingml/2006/table">
            <a:tbl>
              <a:tblPr firstRow="1" bandRow="1">
                <a:tableStyleId>{72833802-FEF1-4C79-8D5D-14CF1EAF98D9}</a:tableStyleId>
              </a:tblPr>
              <a:tblGrid>
                <a:gridCol w="517092">
                  <a:extLst>
                    <a:ext uri="{9D8B030D-6E8A-4147-A177-3AD203B41FA5}">
                      <a16:colId xmlns:a16="http://schemas.microsoft.com/office/drawing/2014/main" val="3420804758"/>
                    </a:ext>
                  </a:extLst>
                </a:gridCol>
                <a:gridCol w="517092">
                  <a:extLst>
                    <a:ext uri="{9D8B030D-6E8A-4147-A177-3AD203B41FA5}">
                      <a16:colId xmlns:a16="http://schemas.microsoft.com/office/drawing/2014/main" val="634883381"/>
                    </a:ext>
                  </a:extLst>
                </a:gridCol>
                <a:gridCol w="517092">
                  <a:extLst>
                    <a:ext uri="{9D8B030D-6E8A-4147-A177-3AD203B41FA5}">
                      <a16:colId xmlns:a16="http://schemas.microsoft.com/office/drawing/2014/main" val="618575814"/>
                    </a:ext>
                  </a:extLst>
                </a:gridCol>
                <a:gridCol w="517092">
                  <a:extLst>
                    <a:ext uri="{9D8B030D-6E8A-4147-A177-3AD203B41FA5}">
                      <a16:colId xmlns:a16="http://schemas.microsoft.com/office/drawing/2014/main" val="3990398752"/>
                    </a:ext>
                  </a:extLst>
                </a:gridCol>
                <a:gridCol w="517092">
                  <a:extLst>
                    <a:ext uri="{9D8B030D-6E8A-4147-A177-3AD203B41FA5}">
                      <a16:colId xmlns:a16="http://schemas.microsoft.com/office/drawing/2014/main" val="1967473491"/>
                    </a:ext>
                  </a:extLst>
                </a:gridCol>
                <a:gridCol w="517092">
                  <a:extLst>
                    <a:ext uri="{9D8B030D-6E8A-4147-A177-3AD203B41FA5}">
                      <a16:colId xmlns:a16="http://schemas.microsoft.com/office/drawing/2014/main" val="3457516516"/>
                    </a:ext>
                  </a:extLst>
                </a:gridCol>
                <a:gridCol w="517092">
                  <a:extLst>
                    <a:ext uri="{9D8B030D-6E8A-4147-A177-3AD203B41FA5}">
                      <a16:colId xmlns:a16="http://schemas.microsoft.com/office/drawing/2014/main" val="3279687454"/>
                    </a:ext>
                  </a:extLst>
                </a:gridCol>
                <a:gridCol w="517092">
                  <a:extLst>
                    <a:ext uri="{9D8B030D-6E8A-4147-A177-3AD203B41FA5}">
                      <a16:colId xmlns:a16="http://schemas.microsoft.com/office/drawing/2014/main" val="1006888964"/>
                    </a:ext>
                  </a:extLst>
                </a:gridCol>
                <a:gridCol w="517092">
                  <a:extLst>
                    <a:ext uri="{9D8B030D-6E8A-4147-A177-3AD203B41FA5}">
                      <a16:colId xmlns:a16="http://schemas.microsoft.com/office/drawing/2014/main" val="334706747"/>
                    </a:ext>
                  </a:extLst>
                </a:gridCol>
                <a:gridCol w="517092">
                  <a:extLst>
                    <a:ext uri="{9D8B030D-6E8A-4147-A177-3AD203B41FA5}">
                      <a16:colId xmlns:a16="http://schemas.microsoft.com/office/drawing/2014/main" val="3662812709"/>
                    </a:ext>
                  </a:extLst>
                </a:gridCol>
                <a:gridCol w="517092">
                  <a:extLst>
                    <a:ext uri="{9D8B030D-6E8A-4147-A177-3AD203B41FA5}">
                      <a16:colId xmlns:a16="http://schemas.microsoft.com/office/drawing/2014/main" val="3040909776"/>
                    </a:ext>
                  </a:extLst>
                </a:gridCol>
                <a:gridCol w="517092">
                  <a:extLst>
                    <a:ext uri="{9D8B030D-6E8A-4147-A177-3AD203B41FA5}">
                      <a16:colId xmlns:a16="http://schemas.microsoft.com/office/drawing/2014/main" val="3104393308"/>
                    </a:ext>
                  </a:extLst>
                </a:gridCol>
                <a:gridCol w="517092">
                  <a:extLst>
                    <a:ext uri="{9D8B030D-6E8A-4147-A177-3AD203B41FA5}">
                      <a16:colId xmlns:a16="http://schemas.microsoft.com/office/drawing/2014/main" val="3663357101"/>
                    </a:ext>
                  </a:extLst>
                </a:gridCol>
                <a:gridCol w="517092">
                  <a:extLst>
                    <a:ext uri="{9D8B030D-6E8A-4147-A177-3AD203B41FA5}">
                      <a16:colId xmlns:a16="http://schemas.microsoft.com/office/drawing/2014/main" val="899737359"/>
                    </a:ext>
                  </a:extLst>
                </a:gridCol>
                <a:gridCol w="517092">
                  <a:extLst>
                    <a:ext uri="{9D8B030D-6E8A-4147-A177-3AD203B41FA5}">
                      <a16:colId xmlns:a16="http://schemas.microsoft.com/office/drawing/2014/main" val="2841934160"/>
                    </a:ext>
                  </a:extLst>
                </a:gridCol>
                <a:gridCol w="517092">
                  <a:extLst>
                    <a:ext uri="{9D8B030D-6E8A-4147-A177-3AD203B41FA5}">
                      <a16:colId xmlns:a16="http://schemas.microsoft.com/office/drawing/2014/main" val="1578852046"/>
                    </a:ext>
                  </a:extLst>
                </a:gridCol>
                <a:gridCol w="517092">
                  <a:extLst>
                    <a:ext uri="{9D8B030D-6E8A-4147-A177-3AD203B41FA5}">
                      <a16:colId xmlns:a16="http://schemas.microsoft.com/office/drawing/2014/main" val="327761463"/>
                    </a:ext>
                  </a:extLst>
                </a:gridCol>
                <a:gridCol w="517092">
                  <a:extLst>
                    <a:ext uri="{9D8B030D-6E8A-4147-A177-3AD203B41FA5}">
                      <a16:colId xmlns:a16="http://schemas.microsoft.com/office/drawing/2014/main" val="2423559062"/>
                    </a:ext>
                  </a:extLst>
                </a:gridCol>
                <a:gridCol w="517092">
                  <a:extLst>
                    <a:ext uri="{9D8B030D-6E8A-4147-A177-3AD203B41FA5}">
                      <a16:colId xmlns:a16="http://schemas.microsoft.com/office/drawing/2014/main" val="412717275"/>
                    </a:ext>
                  </a:extLst>
                </a:gridCol>
                <a:gridCol w="517092">
                  <a:extLst>
                    <a:ext uri="{9D8B030D-6E8A-4147-A177-3AD203B41FA5}">
                      <a16:colId xmlns:a16="http://schemas.microsoft.com/office/drawing/2014/main" val="2807453641"/>
                    </a:ext>
                  </a:extLst>
                </a:gridCol>
                <a:gridCol w="517092">
                  <a:extLst>
                    <a:ext uri="{9D8B030D-6E8A-4147-A177-3AD203B41FA5}">
                      <a16:colId xmlns:a16="http://schemas.microsoft.com/office/drawing/2014/main" val="2465733564"/>
                    </a:ext>
                  </a:extLst>
                </a:gridCol>
                <a:gridCol w="517092">
                  <a:extLst>
                    <a:ext uri="{9D8B030D-6E8A-4147-A177-3AD203B41FA5}">
                      <a16:colId xmlns:a16="http://schemas.microsoft.com/office/drawing/2014/main" val="3792197479"/>
                    </a:ext>
                  </a:extLst>
                </a:gridCol>
              </a:tblGrid>
              <a:tr h="0">
                <a:tc gridSpan="6">
                  <a:txBody>
                    <a:bodyPr/>
                    <a:lstStyle/>
                    <a:p>
                      <a:pPr rtl="0"/>
                      <a:r>
                        <a:rPr lang="en-US" sz="1200" b="0">
                          <a:solidFill>
                            <a:schemeClr val="tx1"/>
                          </a:solidFill>
                          <a:latin typeface="+mj-lt"/>
                        </a:rPr>
                        <a:t>August</a:t>
                      </a:r>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r>
                        <a:rPr lang="en-US" sz="1200" b="0">
                          <a:solidFill>
                            <a:schemeClr val="tx1"/>
                          </a:solidFill>
                          <a:latin typeface="+mj-lt"/>
                        </a:rPr>
                        <a:t>August</a:t>
                      </a:r>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gridSpan="16">
                  <a:txBody>
                    <a:bodyPr/>
                    <a:lstStyle/>
                    <a:p>
                      <a:pPr rtl="0"/>
                      <a:r>
                        <a:rPr lang="en-US" sz="1200" b="0">
                          <a:solidFill>
                            <a:schemeClr val="tx1"/>
                          </a:solidFill>
                          <a:latin typeface="+mj-lt"/>
                        </a:rPr>
                        <a:t>September</a:t>
                      </a:r>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878763257"/>
                  </a:ext>
                </a:extLst>
              </a:tr>
              <a:tr h="0">
                <a:tc>
                  <a:txBody>
                    <a:bodyPr/>
                    <a:lstStyle/>
                    <a:p>
                      <a:pPr algn="ctr" rtl="0"/>
                      <a:r>
                        <a:rPr lang="en-US" sz="1200">
                          <a:solidFill>
                            <a:schemeClr val="tx1"/>
                          </a:solidFill>
                        </a:rPr>
                        <a:t>26</a:t>
                      </a:r>
                    </a:p>
                  </a:txBody>
                  <a:tcPr>
                    <a:lnL w="6350" cap="flat" cmpd="sng" algn="ctr">
                      <a:noFill/>
                      <a:prstDash val="solid"/>
                      <a:miter lim="800000"/>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27</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28</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29</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30</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31</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01</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02</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03</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04</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05</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06</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07</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08</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09</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10</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11</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12</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13</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14</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15</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rtl="0"/>
                      <a:r>
                        <a:rPr lang="en-US" sz="1200">
                          <a:solidFill>
                            <a:schemeClr val="tx1"/>
                          </a:solidFill>
                        </a:rPr>
                        <a:t>16</a:t>
                      </a: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432134680"/>
                  </a:ext>
                </a:extLst>
              </a:tr>
            </a:tbl>
          </a:graphicData>
        </a:graphic>
      </p:graphicFrame>
      <p:grpSp>
        <p:nvGrpSpPr>
          <p:cNvPr id="8" name="Gruppieren 7">
            <a:extLst>
              <a:ext uri="{FF2B5EF4-FFF2-40B4-BE49-F238E27FC236}">
                <a16:creationId xmlns:a16="http://schemas.microsoft.com/office/drawing/2014/main" id="{901942FE-8DA6-5FC6-DD1A-49C757F9E23C}"/>
              </a:ext>
            </a:extLst>
          </p:cNvPr>
          <p:cNvGrpSpPr>
            <a:grpSpLocks/>
          </p:cNvGrpSpPr>
          <p:nvPr userDrawn="1"/>
        </p:nvGrpSpPr>
        <p:grpSpPr bwMode="gray">
          <a:xfrm>
            <a:off x="2978273" y="3293524"/>
            <a:ext cx="7375095" cy="504000"/>
            <a:chOff x="2978273" y="2514216"/>
            <a:chExt cx="7375095" cy="504000"/>
          </a:xfrm>
        </p:grpSpPr>
        <p:sp>
          <p:nvSpPr>
            <p:cNvPr id="9" name="Textplatzhalter 13">
              <a:extLst>
                <a:ext uri="{FF2B5EF4-FFF2-40B4-BE49-F238E27FC236}">
                  <a16:creationId xmlns:a16="http://schemas.microsoft.com/office/drawing/2014/main" id="{ED6F2EFF-AE12-F541-1B67-7FEE62BE2598}"/>
                </a:ext>
              </a:extLst>
            </p:cNvPr>
            <p:cNvSpPr txBox="1">
              <a:spLocks/>
            </p:cNvSpPr>
            <p:nvPr/>
          </p:nvSpPr>
          <p:spPr bwMode="gray">
            <a:xfrm>
              <a:off x="5564739" y="2514216"/>
              <a:ext cx="3215468" cy="504000"/>
            </a:xfrm>
            <a:prstGeom prst="chevron">
              <a:avLst>
                <a:gd name="adj" fmla="val 25902"/>
              </a:avLst>
            </a:prstGeom>
            <a:solidFill>
              <a:schemeClr val="accent4"/>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600">
                  <a:solidFill>
                    <a:schemeClr val="bg1"/>
                  </a:solidFill>
                  <a:latin typeface="+mj-lt"/>
                </a:rPr>
                <a:t>Duration </a:t>
              </a:r>
              <a:r>
                <a:rPr lang="en-US" sz="1400">
                  <a:solidFill>
                    <a:schemeClr val="bg1"/>
                  </a:solidFill>
                  <a:latin typeface="+mn-lt"/>
                </a:rPr>
                <a:t>(6 days)</a:t>
              </a:r>
              <a:endParaRPr lang="en-US" sz="1600">
                <a:solidFill>
                  <a:schemeClr val="bg1"/>
                </a:solidFill>
                <a:latin typeface="+mn-lt"/>
              </a:endParaRPr>
            </a:p>
          </p:txBody>
        </p:sp>
        <p:sp>
          <p:nvSpPr>
            <p:cNvPr id="10" name="Textplatzhalter 13">
              <a:extLst>
                <a:ext uri="{FF2B5EF4-FFF2-40B4-BE49-F238E27FC236}">
                  <a16:creationId xmlns:a16="http://schemas.microsoft.com/office/drawing/2014/main" id="{866B9FB4-F092-F62A-FAEA-5C4BCF9780B0}"/>
                </a:ext>
              </a:extLst>
            </p:cNvPr>
            <p:cNvSpPr txBox="1">
              <a:spLocks/>
            </p:cNvSpPr>
            <p:nvPr/>
          </p:nvSpPr>
          <p:spPr bwMode="gray">
            <a:xfrm>
              <a:off x="2978273" y="2514216"/>
              <a:ext cx="2724437" cy="504000"/>
            </a:xfrm>
            <a:prstGeom prst="chevron">
              <a:avLst>
                <a:gd name="adj" fmla="val 25902"/>
              </a:avLst>
            </a:prstGeom>
            <a:solidFill>
              <a:schemeClr val="accent4"/>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800">
                  <a:solidFill>
                    <a:schemeClr val="bg1"/>
                  </a:solidFill>
                  <a:latin typeface="+mj-lt"/>
                </a:rPr>
                <a:t>Setup </a:t>
              </a:r>
              <a:r>
                <a:rPr lang="en-US" sz="1600">
                  <a:solidFill>
                    <a:schemeClr val="bg1"/>
                  </a:solidFill>
                  <a:latin typeface="+mn-lt"/>
                </a:rPr>
                <a:t>(5 days)</a:t>
              </a:r>
              <a:endParaRPr lang="en-US" sz="1800">
                <a:solidFill>
                  <a:schemeClr val="bg1"/>
                </a:solidFill>
                <a:latin typeface="+mn-lt"/>
              </a:endParaRPr>
            </a:p>
          </p:txBody>
        </p:sp>
        <p:grpSp>
          <p:nvGrpSpPr>
            <p:cNvPr id="11" name="Gruppieren 10">
              <a:extLst>
                <a:ext uri="{FF2B5EF4-FFF2-40B4-BE49-F238E27FC236}">
                  <a16:creationId xmlns:a16="http://schemas.microsoft.com/office/drawing/2014/main" id="{CB40EEF7-7087-A111-A900-E9E75CC7EED3}"/>
                </a:ext>
              </a:extLst>
            </p:cNvPr>
            <p:cNvGrpSpPr>
              <a:grpSpLocks/>
            </p:cNvGrpSpPr>
            <p:nvPr/>
          </p:nvGrpSpPr>
          <p:grpSpPr bwMode="gray">
            <a:xfrm>
              <a:off x="5267979" y="2514216"/>
              <a:ext cx="434731" cy="504000"/>
              <a:chOff x="1356722" y="1808163"/>
              <a:chExt cx="807358" cy="936000"/>
            </a:xfrm>
          </p:grpSpPr>
          <p:sp>
            <p:nvSpPr>
              <p:cNvPr id="18" name="Freihandform: Form 17">
                <a:extLst>
                  <a:ext uri="{FF2B5EF4-FFF2-40B4-BE49-F238E27FC236}">
                    <a16:creationId xmlns:a16="http://schemas.microsoft.com/office/drawing/2014/main" id="{F40CA67D-0710-4945-87B1-7CDEFDB931F5}"/>
                  </a:ext>
                </a:extLst>
              </p:cNvPr>
              <p:cNvSpPr>
                <a:spLocks noChangeArrowheads="1"/>
              </p:cNvSpPr>
              <p:nvPr/>
            </p:nvSpPr>
            <p:spPr bwMode="gray">
              <a:xfrm flipH="1">
                <a:off x="1356722" y="1808163"/>
                <a:ext cx="807358" cy="936000"/>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19" name="Gruppieren 18">
                <a:extLst>
                  <a:ext uri="{FF2B5EF4-FFF2-40B4-BE49-F238E27FC236}">
                    <a16:creationId xmlns:a16="http://schemas.microsoft.com/office/drawing/2014/main" id="{1FC25F06-9D1F-21E6-E0E2-E6958683C472}"/>
                  </a:ext>
                </a:extLst>
              </p:cNvPr>
              <p:cNvGrpSpPr>
                <a:grpSpLocks/>
              </p:cNvGrpSpPr>
              <p:nvPr/>
            </p:nvGrpSpPr>
            <p:grpSpPr bwMode="gray">
              <a:xfrm>
                <a:off x="1592875" y="2078164"/>
                <a:ext cx="347745" cy="399364"/>
                <a:chOff x="8190360" y="2607013"/>
                <a:chExt cx="1431486" cy="1643974"/>
              </a:xfrm>
            </p:grpSpPr>
            <p:sp>
              <p:nvSpPr>
                <p:cNvPr id="20" name="Pfeil: Chevron 19">
                  <a:extLst>
                    <a:ext uri="{FF2B5EF4-FFF2-40B4-BE49-F238E27FC236}">
                      <a16:creationId xmlns:a16="http://schemas.microsoft.com/office/drawing/2014/main" id="{C6DA8F51-21EF-4E06-CD2E-0721DE6B0467}"/>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21" name="Pfeil: Chevron 20">
                  <a:extLst>
                    <a:ext uri="{FF2B5EF4-FFF2-40B4-BE49-F238E27FC236}">
                      <a16:creationId xmlns:a16="http://schemas.microsoft.com/office/drawing/2014/main" id="{95504909-D41C-BDFE-C717-1711A6C68C95}"/>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sp>
          <p:nvSpPr>
            <p:cNvPr id="12" name="Textplatzhalter 13">
              <a:extLst>
                <a:ext uri="{FF2B5EF4-FFF2-40B4-BE49-F238E27FC236}">
                  <a16:creationId xmlns:a16="http://schemas.microsoft.com/office/drawing/2014/main" id="{7F311229-13E0-5362-AC06-D9898862C89A}"/>
                </a:ext>
              </a:extLst>
            </p:cNvPr>
            <p:cNvSpPr txBox="1">
              <a:spLocks/>
            </p:cNvSpPr>
            <p:nvPr/>
          </p:nvSpPr>
          <p:spPr bwMode="gray">
            <a:xfrm>
              <a:off x="8652067" y="2514216"/>
              <a:ext cx="1701301" cy="504000"/>
            </a:xfrm>
            <a:prstGeom prst="chevron">
              <a:avLst>
                <a:gd name="adj" fmla="val 25902"/>
              </a:avLst>
            </a:prstGeom>
            <a:solidFill>
              <a:schemeClr val="accent4"/>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600">
                  <a:solidFill>
                    <a:schemeClr val="bg1"/>
                  </a:solidFill>
                  <a:latin typeface="+mj-lt"/>
                </a:rPr>
                <a:t>Dismantling </a:t>
              </a:r>
              <a:r>
                <a:rPr lang="en-US" sz="1400">
                  <a:solidFill>
                    <a:schemeClr val="bg1"/>
                  </a:solidFill>
                  <a:latin typeface="+mn-lt"/>
                </a:rPr>
                <a:t>(3 days)</a:t>
              </a:r>
              <a:endParaRPr lang="en-US" sz="1600">
                <a:solidFill>
                  <a:schemeClr val="bg1"/>
                </a:solidFill>
                <a:latin typeface="+mn-lt"/>
              </a:endParaRPr>
            </a:p>
          </p:txBody>
        </p:sp>
        <p:grpSp>
          <p:nvGrpSpPr>
            <p:cNvPr id="13" name="Gruppieren 12">
              <a:extLst>
                <a:ext uri="{FF2B5EF4-FFF2-40B4-BE49-F238E27FC236}">
                  <a16:creationId xmlns:a16="http://schemas.microsoft.com/office/drawing/2014/main" id="{09255387-5184-C5AA-BB76-848CFB1AE633}"/>
                </a:ext>
              </a:extLst>
            </p:cNvPr>
            <p:cNvGrpSpPr>
              <a:grpSpLocks/>
            </p:cNvGrpSpPr>
            <p:nvPr/>
          </p:nvGrpSpPr>
          <p:grpSpPr bwMode="gray">
            <a:xfrm>
              <a:off x="8345476" y="2514216"/>
              <a:ext cx="434731" cy="504000"/>
              <a:chOff x="1356722" y="1808163"/>
              <a:chExt cx="807358" cy="936000"/>
            </a:xfrm>
          </p:grpSpPr>
          <p:sp>
            <p:nvSpPr>
              <p:cNvPr id="14" name="Freihandform: Form 13">
                <a:extLst>
                  <a:ext uri="{FF2B5EF4-FFF2-40B4-BE49-F238E27FC236}">
                    <a16:creationId xmlns:a16="http://schemas.microsoft.com/office/drawing/2014/main" id="{B433C41C-2993-B0E2-F375-AB44823F15BC}"/>
                  </a:ext>
                </a:extLst>
              </p:cNvPr>
              <p:cNvSpPr>
                <a:spLocks noChangeArrowheads="1"/>
              </p:cNvSpPr>
              <p:nvPr/>
            </p:nvSpPr>
            <p:spPr bwMode="gray">
              <a:xfrm flipH="1">
                <a:off x="1356722" y="1808163"/>
                <a:ext cx="807358" cy="936000"/>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15" name="Gruppieren 14">
                <a:extLst>
                  <a:ext uri="{FF2B5EF4-FFF2-40B4-BE49-F238E27FC236}">
                    <a16:creationId xmlns:a16="http://schemas.microsoft.com/office/drawing/2014/main" id="{4864C9A0-4BBD-6CD6-C446-F928A9BB6B48}"/>
                  </a:ext>
                </a:extLst>
              </p:cNvPr>
              <p:cNvGrpSpPr>
                <a:grpSpLocks/>
              </p:cNvGrpSpPr>
              <p:nvPr/>
            </p:nvGrpSpPr>
            <p:grpSpPr bwMode="gray">
              <a:xfrm>
                <a:off x="1592875" y="2078164"/>
                <a:ext cx="347745" cy="399364"/>
                <a:chOff x="8190360" y="2607013"/>
                <a:chExt cx="1431486" cy="1643974"/>
              </a:xfrm>
            </p:grpSpPr>
            <p:sp>
              <p:nvSpPr>
                <p:cNvPr id="16" name="Pfeil: Chevron 15">
                  <a:extLst>
                    <a:ext uri="{FF2B5EF4-FFF2-40B4-BE49-F238E27FC236}">
                      <a16:creationId xmlns:a16="http://schemas.microsoft.com/office/drawing/2014/main" id="{EF0F8E86-B9E2-3D56-73CC-FF820874A95C}"/>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7" name="Pfeil: Chevron 16">
                  <a:extLst>
                    <a:ext uri="{FF2B5EF4-FFF2-40B4-BE49-F238E27FC236}">
                      <a16:creationId xmlns:a16="http://schemas.microsoft.com/office/drawing/2014/main" id="{33F6BE77-FE08-3286-1CA6-F4A5D6650227}"/>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grpSp>
      <p:cxnSp>
        <p:nvCxnSpPr>
          <p:cNvPr id="22" name="Gerade Verbindung 41">
            <a:extLst>
              <a:ext uri="{FF2B5EF4-FFF2-40B4-BE49-F238E27FC236}">
                <a16:creationId xmlns:a16="http://schemas.microsoft.com/office/drawing/2014/main" id="{FF916B9A-10A1-2F33-F62F-D83FFF6D44D5}"/>
              </a:ext>
            </a:extLst>
          </p:cNvPr>
          <p:cNvCxnSpPr>
            <a:cxnSpLocks/>
          </p:cNvCxnSpPr>
          <p:nvPr userDrawn="1"/>
        </p:nvCxnSpPr>
        <p:spPr bwMode="gray">
          <a:xfrm>
            <a:off x="407988" y="2514108"/>
            <a:ext cx="11376025" cy="0"/>
          </a:xfrm>
          <a:prstGeom prst="line">
            <a:avLst/>
          </a:prstGeom>
          <a:noFill/>
          <a:ln w="28575" cap="flat" cmpd="sng" algn="ctr">
            <a:solidFill>
              <a:schemeClr val="accent2"/>
            </a:solidFill>
            <a:prstDash val="solid"/>
            <a:round/>
            <a:headEnd type="none" w="med" len="med"/>
            <a:tailEnd type="none" w="med" len="med"/>
          </a:ln>
          <a:effectLst/>
        </p:spPr>
      </p:cxnSp>
      <p:grpSp>
        <p:nvGrpSpPr>
          <p:cNvPr id="23" name="Gruppieren 22">
            <a:extLst>
              <a:ext uri="{FF2B5EF4-FFF2-40B4-BE49-F238E27FC236}">
                <a16:creationId xmlns:a16="http://schemas.microsoft.com/office/drawing/2014/main" id="{EDDFD99A-B9DB-0167-230C-A4C42DF1323F}"/>
              </a:ext>
            </a:extLst>
          </p:cNvPr>
          <p:cNvGrpSpPr>
            <a:grpSpLocks/>
          </p:cNvGrpSpPr>
          <p:nvPr userDrawn="1"/>
        </p:nvGrpSpPr>
        <p:grpSpPr bwMode="gray">
          <a:xfrm>
            <a:off x="407989" y="4577967"/>
            <a:ext cx="10348501" cy="504000"/>
            <a:chOff x="407989" y="3716856"/>
            <a:chExt cx="10348501" cy="504000"/>
          </a:xfrm>
        </p:grpSpPr>
        <p:sp>
          <p:nvSpPr>
            <p:cNvPr id="24" name="Textplatzhalter 13">
              <a:extLst>
                <a:ext uri="{FF2B5EF4-FFF2-40B4-BE49-F238E27FC236}">
                  <a16:creationId xmlns:a16="http://schemas.microsoft.com/office/drawing/2014/main" id="{C86FCCA5-EC21-3797-5ACB-52E092E3DE26}"/>
                </a:ext>
              </a:extLst>
            </p:cNvPr>
            <p:cNvSpPr txBox="1">
              <a:spLocks/>
            </p:cNvSpPr>
            <p:nvPr/>
          </p:nvSpPr>
          <p:spPr bwMode="gray">
            <a:xfrm>
              <a:off x="5056733" y="3716856"/>
              <a:ext cx="645977" cy="504000"/>
            </a:xfrm>
            <a:prstGeom prst="chevron">
              <a:avLst>
                <a:gd name="adj" fmla="val 25902"/>
              </a:avLst>
            </a:prstGeom>
            <a:solidFill>
              <a:schemeClr val="accent5"/>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endParaRPr lang="en-US" sz="1200">
                <a:solidFill>
                  <a:schemeClr val="bg1"/>
                </a:solidFill>
              </a:endParaRPr>
            </a:p>
          </p:txBody>
        </p:sp>
        <p:sp>
          <p:nvSpPr>
            <p:cNvPr id="25" name="Textplatzhalter 13">
              <a:extLst>
                <a:ext uri="{FF2B5EF4-FFF2-40B4-BE49-F238E27FC236}">
                  <a16:creationId xmlns:a16="http://schemas.microsoft.com/office/drawing/2014/main" id="{139450D1-29C4-0344-9EFB-A825BF4EF1E2}"/>
                </a:ext>
              </a:extLst>
            </p:cNvPr>
            <p:cNvSpPr txBox="1">
              <a:spLocks/>
            </p:cNvSpPr>
            <p:nvPr/>
          </p:nvSpPr>
          <p:spPr bwMode="gray">
            <a:xfrm>
              <a:off x="5564738" y="3716856"/>
              <a:ext cx="2202745" cy="504000"/>
            </a:xfrm>
            <a:prstGeom prst="chevron">
              <a:avLst>
                <a:gd name="adj" fmla="val 25902"/>
              </a:avLst>
            </a:prstGeom>
            <a:solidFill>
              <a:schemeClr val="accent3"/>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600">
                  <a:solidFill>
                    <a:schemeClr val="bg1"/>
                  </a:solidFill>
                  <a:latin typeface="+mj-lt"/>
                </a:rPr>
                <a:t>Duration </a:t>
              </a:r>
              <a:r>
                <a:rPr lang="en-US" sz="1400">
                  <a:solidFill>
                    <a:schemeClr val="bg1"/>
                  </a:solidFill>
                  <a:latin typeface="+mn-lt"/>
                </a:rPr>
                <a:t>(4 days)</a:t>
              </a:r>
              <a:endParaRPr lang="en-US" sz="1600">
                <a:solidFill>
                  <a:schemeClr val="bg1"/>
                </a:solidFill>
                <a:latin typeface="+mn-lt"/>
              </a:endParaRPr>
            </a:p>
          </p:txBody>
        </p:sp>
        <p:sp>
          <p:nvSpPr>
            <p:cNvPr id="26" name="Textplatzhalter 13">
              <a:extLst>
                <a:ext uri="{FF2B5EF4-FFF2-40B4-BE49-F238E27FC236}">
                  <a16:creationId xmlns:a16="http://schemas.microsoft.com/office/drawing/2014/main" id="{74548587-3835-D7E3-1297-DF3A60E2E507}"/>
                </a:ext>
              </a:extLst>
            </p:cNvPr>
            <p:cNvSpPr txBox="1">
              <a:spLocks/>
            </p:cNvSpPr>
            <p:nvPr/>
          </p:nvSpPr>
          <p:spPr bwMode="gray">
            <a:xfrm>
              <a:off x="407989" y="3716856"/>
              <a:ext cx="4859990" cy="504000"/>
            </a:xfrm>
            <a:prstGeom prst="chevron">
              <a:avLst>
                <a:gd name="adj" fmla="val 25902"/>
              </a:avLst>
            </a:prstGeom>
            <a:solidFill>
              <a:schemeClr val="accent3"/>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800">
                  <a:solidFill>
                    <a:schemeClr val="bg1"/>
                  </a:solidFill>
                  <a:latin typeface="+mj-lt"/>
                </a:rPr>
                <a:t>Setup</a:t>
              </a:r>
              <a:r>
                <a:rPr lang="en-US" sz="1800">
                  <a:solidFill>
                    <a:schemeClr val="bg1"/>
                  </a:solidFill>
                  <a:latin typeface="+mn-lt"/>
                </a:rPr>
                <a:t> </a:t>
              </a:r>
              <a:r>
                <a:rPr lang="en-US" sz="1600">
                  <a:solidFill>
                    <a:schemeClr val="bg1"/>
                  </a:solidFill>
                  <a:latin typeface="+mn-lt"/>
                </a:rPr>
                <a:t>(10 days)</a:t>
              </a:r>
              <a:endParaRPr lang="en-US" sz="1800">
                <a:solidFill>
                  <a:schemeClr val="bg1"/>
                </a:solidFill>
                <a:latin typeface="+mn-lt"/>
              </a:endParaRPr>
            </a:p>
          </p:txBody>
        </p:sp>
        <p:sp>
          <p:nvSpPr>
            <p:cNvPr id="27" name="Textplatzhalter 13">
              <a:extLst>
                <a:ext uri="{FF2B5EF4-FFF2-40B4-BE49-F238E27FC236}">
                  <a16:creationId xmlns:a16="http://schemas.microsoft.com/office/drawing/2014/main" id="{13B871A0-F3AF-57D1-F86B-44F4D4103200}"/>
                </a:ext>
              </a:extLst>
            </p:cNvPr>
            <p:cNvSpPr txBox="1">
              <a:spLocks/>
            </p:cNvSpPr>
            <p:nvPr/>
          </p:nvSpPr>
          <p:spPr bwMode="gray">
            <a:xfrm>
              <a:off x="7639665" y="3716856"/>
              <a:ext cx="3116825" cy="504000"/>
            </a:xfrm>
            <a:prstGeom prst="chevron">
              <a:avLst>
                <a:gd name="adj" fmla="val 25902"/>
              </a:avLst>
            </a:prstGeom>
            <a:solidFill>
              <a:schemeClr val="accent3"/>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pPr>
              <a:r>
                <a:rPr lang="en-US" sz="1600">
                  <a:solidFill>
                    <a:schemeClr val="bg1"/>
                  </a:solidFill>
                  <a:latin typeface="+mj-lt"/>
                </a:rPr>
                <a:t>Dismantling </a:t>
              </a:r>
              <a:r>
                <a:rPr lang="en-US" sz="1400">
                  <a:solidFill>
                    <a:schemeClr val="bg1"/>
                  </a:solidFill>
                  <a:latin typeface="+mn-lt"/>
                </a:rPr>
                <a:t>(6 days)</a:t>
              </a:r>
              <a:endParaRPr lang="en-US" sz="1600">
                <a:solidFill>
                  <a:schemeClr val="bg1"/>
                </a:solidFill>
                <a:latin typeface="+mn-lt"/>
              </a:endParaRPr>
            </a:p>
          </p:txBody>
        </p:sp>
        <p:grpSp>
          <p:nvGrpSpPr>
            <p:cNvPr id="29" name="Gruppieren 28">
              <a:extLst>
                <a:ext uri="{FF2B5EF4-FFF2-40B4-BE49-F238E27FC236}">
                  <a16:creationId xmlns:a16="http://schemas.microsoft.com/office/drawing/2014/main" id="{61F15B27-3292-AAF8-B00E-FCEBD9180989}"/>
                </a:ext>
              </a:extLst>
            </p:cNvPr>
            <p:cNvGrpSpPr>
              <a:grpSpLocks/>
            </p:cNvGrpSpPr>
            <p:nvPr/>
          </p:nvGrpSpPr>
          <p:grpSpPr bwMode="gray">
            <a:xfrm>
              <a:off x="7332752" y="3716856"/>
              <a:ext cx="434731" cy="504000"/>
              <a:chOff x="1356722" y="1808163"/>
              <a:chExt cx="807358" cy="936000"/>
            </a:xfrm>
          </p:grpSpPr>
          <p:sp>
            <p:nvSpPr>
              <p:cNvPr id="35" name="Freihandform: Form 34">
                <a:extLst>
                  <a:ext uri="{FF2B5EF4-FFF2-40B4-BE49-F238E27FC236}">
                    <a16:creationId xmlns:a16="http://schemas.microsoft.com/office/drawing/2014/main" id="{6DAEB908-4B7F-6757-3AE3-5DE3A38CF5C8}"/>
                  </a:ext>
                </a:extLst>
              </p:cNvPr>
              <p:cNvSpPr>
                <a:spLocks noChangeArrowheads="1"/>
              </p:cNvSpPr>
              <p:nvPr/>
            </p:nvSpPr>
            <p:spPr bwMode="gray">
              <a:xfrm flipH="1">
                <a:off x="1356722" y="1808163"/>
                <a:ext cx="807358" cy="936000"/>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36" name="Gruppieren 35">
                <a:extLst>
                  <a:ext uri="{FF2B5EF4-FFF2-40B4-BE49-F238E27FC236}">
                    <a16:creationId xmlns:a16="http://schemas.microsoft.com/office/drawing/2014/main" id="{C6F627A0-5A8F-34B7-4FE1-49D55E6ED899}"/>
                  </a:ext>
                </a:extLst>
              </p:cNvPr>
              <p:cNvGrpSpPr>
                <a:grpSpLocks/>
              </p:cNvGrpSpPr>
              <p:nvPr/>
            </p:nvGrpSpPr>
            <p:grpSpPr bwMode="gray">
              <a:xfrm>
                <a:off x="1592875" y="2078164"/>
                <a:ext cx="347745" cy="399364"/>
                <a:chOff x="8190360" y="2607013"/>
                <a:chExt cx="1431486" cy="1643974"/>
              </a:xfrm>
            </p:grpSpPr>
            <p:sp>
              <p:nvSpPr>
                <p:cNvPr id="37" name="Pfeil: Chevron 36">
                  <a:extLst>
                    <a:ext uri="{FF2B5EF4-FFF2-40B4-BE49-F238E27FC236}">
                      <a16:creationId xmlns:a16="http://schemas.microsoft.com/office/drawing/2014/main" id="{445680C2-A9A7-37D3-9746-5FBAE0569595}"/>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38" name="Pfeil: Chevron 37">
                  <a:extLst>
                    <a:ext uri="{FF2B5EF4-FFF2-40B4-BE49-F238E27FC236}">
                      <a16:creationId xmlns:a16="http://schemas.microsoft.com/office/drawing/2014/main" id="{11D2B90D-C03C-914C-E55E-3304EC432BB7}"/>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grpSp>
          <p:nvGrpSpPr>
            <p:cNvPr id="30" name="Gruppieren 29">
              <a:extLst>
                <a:ext uri="{FF2B5EF4-FFF2-40B4-BE49-F238E27FC236}">
                  <a16:creationId xmlns:a16="http://schemas.microsoft.com/office/drawing/2014/main" id="{B0EAE0AF-FF8C-2452-BBF6-0AF770E83197}"/>
                </a:ext>
              </a:extLst>
            </p:cNvPr>
            <p:cNvGrpSpPr>
              <a:grpSpLocks/>
            </p:cNvGrpSpPr>
            <p:nvPr/>
          </p:nvGrpSpPr>
          <p:grpSpPr bwMode="gray">
            <a:xfrm>
              <a:off x="4833248" y="3716856"/>
              <a:ext cx="434731" cy="504000"/>
              <a:chOff x="1356722" y="1808163"/>
              <a:chExt cx="807358" cy="936000"/>
            </a:xfrm>
          </p:grpSpPr>
          <p:sp>
            <p:nvSpPr>
              <p:cNvPr id="31" name="Freihandform: Form 30">
                <a:extLst>
                  <a:ext uri="{FF2B5EF4-FFF2-40B4-BE49-F238E27FC236}">
                    <a16:creationId xmlns:a16="http://schemas.microsoft.com/office/drawing/2014/main" id="{0A2A64EA-26A4-C03E-5D01-4D1910241A60}"/>
                  </a:ext>
                </a:extLst>
              </p:cNvPr>
              <p:cNvSpPr>
                <a:spLocks noChangeArrowheads="1"/>
              </p:cNvSpPr>
              <p:nvPr/>
            </p:nvSpPr>
            <p:spPr bwMode="gray">
              <a:xfrm flipH="1">
                <a:off x="1356722" y="1808163"/>
                <a:ext cx="807358" cy="936000"/>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32" name="Gruppieren 31">
                <a:extLst>
                  <a:ext uri="{FF2B5EF4-FFF2-40B4-BE49-F238E27FC236}">
                    <a16:creationId xmlns:a16="http://schemas.microsoft.com/office/drawing/2014/main" id="{1B7F10D7-3D65-3905-A805-06CBA9D6E598}"/>
                  </a:ext>
                </a:extLst>
              </p:cNvPr>
              <p:cNvGrpSpPr>
                <a:grpSpLocks/>
              </p:cNvGrpSpPr>
              <p:nvPr/>
            </p:nvGrpSpPr>
            <p:grpSpPr bwMode="gray">
              <a:xfrm>
                <a:off x="1592875" y="2078164"/>
                <a:ext cx="347745" cy="399364"/>
                <a:chOff x="8190360" y="2607013"/>
                <a:chExt cx="1431486" cy="1643974"/>
              </a:xfrm>
            </p:grpSpPr>
            <p:sp>
              <p:nvSpPr>
                <p:cNvPr id="33" name="Pfeil: Chevron 32">
                  <a:extLst>
                    <a:ext uri="{FF2B5EF4-FFF2-40B4-BE49-F238E27FC236}">
                      <a16:creationId xmlns:a16="http://schemas.microsoft.com/office/drawing/2014/main" id="{45F52B3F-36BB-BDE1-5261-28D88542FE95}"/>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34" name="Pfeil: Chevron 33">
                  <a:extLst>
                    <a:ext uri="{FF2B5EF4-FFF2-40B4-BE49-F238E27FC236}">
                      <a16:creationId xmlns:a16="http://schemas.microsoft.com/office/drawing/2014/main" id="{CA409073-8D46-A87F-946D-FDAC64349EF2}"/>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grpSp>
      <p:grpSp>
        <p:nvGrpSpPr>
          <p:cNvPr id="39" name="Gruppieren 38">
            <a:extLst>
              <a:ext uri="{FF2B5EF4-FFF2-40B4-BE49-F238E27FC236}">
                <a16:creationId xmlns:a16="http://schemas.microsoft.com/office/drawing/2014/main" id="{356C035C-B94B-CCAC-6638-87DAFBCC8624}"/>
              </a:ext>
            </a:extLst>
          </p:cNvPr>
          <p:cNvGrpSpPr>
            <a:grpSpLocks/>
          </p:cNvGrpSpPr>
          <p:nvPr userDrawn="1"/>
        </p:nvGrpSpPr>
        <p:grpSpPr bwMode="gray">
          <a:xfrm>
            <a:off x="2978273" y="3036858"/>
            <a:ext cx="6526592" cy="184666"/>
            <a:chOff x="2978273" y="2715067"/>
            <a:chExt cx="6526592" cy="184666"/>
          </a:xfrm>
        </p:grpSpPr>
        <p:sp>
          <p:nvSpPr>
            <p:cNvPr id="40" name="Textplatzhalter 13">
              <a:extLst>
                <a:ext uri="{FF2B5EF4-FFF2-40B4-BE49-F238E27FC236}">
                  <a16:creationId xmlns:a16="http://schemas.microsoft.com/office/drawing/2014/main" id="{6E118D8A-C838-70E5-E8B4-113BC6B4EB62}"/>
                </a:ext>
              </a:extLst>
            </p:cNvPr>
            <p:cNvSpPr txBox="1">
              <a:spLocks/>
            </p:cNvSpPr>
            <p:nvPr/>
          </p:nvSpPr>
          <p:spPr bwMode="gray">
            <a:xfrm>
              <a:off x="5564739" y="2715067"/>
              <a:ext cx="971420"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200"/>
                <a:t>Sept 05 – 10</a:t>
              </a:r>
            </a:p>
          </p:txBody>
        </p:sp>
        <p:sp>
          <p:nvSpPr>
            <p:cNvPr id="41" name="Textplatzhalter 13">
              <a:extLst>
                <a:ext uri="{FF2B5EF4-FFF2-40B4-BE49-F238E27FC236}">
                  <a16:creationId xmlns:a16="http://schemas.microsoft.com/office/drawing/2014/main" id="{5D45E167-2095-1045-42FC-64F57125B6C3}"/>
                </a:ext>
              </a:extLst>
            </p:cNvPr>
            <p:cNvSpPr txBox="1">
              <a:spLocks/>
            </p:cNvSpPr>
            <p:nvPr/>
          </p:nvSpPr>
          <p:spPr bwMode="gray">
            <a:xfrm>
              <a:off x="2978273" y="2715067"/>
              <a:ext cx="1147750"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200"/>
                <a:t>Aug 31 – Sept 4</a:t>
              </a:r>
            </a:p>
          </p:txBody>
        </p:sp>
        <p:sp>
          <p:nvSpPr>
            <p:cNvPr id="42" name="Textplatzhalter 13">
              <a:extLst>
                <a:ext uri="{FF2B5EF4-FFF2-40B4-BE49-F238E27FC236}">
                  <a16:creationId xmlns:a16="http://schemas.microsoft.com/office/drawing/2014/main" id="{77C0B517-56EB-1591-46F0-046790251FB6}"/>
                </a:ext>
              </a:extLst>
            </p:cNvPr>
            <p:cNvSpPr txBox="1">
              <a:spLocks/>
            </p:cNvSpPr>
            <p:nvPr/>
          </p:nvSpPr>
          <p:spPr bwMode="gray">
            <a:xfrm>
              <a:off x="8652067" y="2715067"/>
              <a:ext cx="852798"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200"/>
                <a:t>Sept 11 – 13</a:t>
              </a:r>
            </a:p>
          </p:txBody>
        </p:sp>
      </p:grpSp>
      <p:grpSp>
        <p:nvGrpSpPr>
          <p:cNvPr id="43" name="Gruppieren 42">
            <a:extLst>
              <a:ext uri="{FF2B5EF4-FFF2-40B4-BE49-F238E27FC236}">
                <a16:creationId xmlns:a16="http://schemas.microsoft.com/office/drawing/2014/main" id="{B13D7FA3-E3C7-23BE-C6E5-BA099E34107F}"/>
              </a:ext>
            </a:extLst>
          </p:cNvPr>
          <p:cNvGrpSpPr>
            <a:grpSpLocks/>
          </p:cNvGrpSpPr>
          <p:nvPr userDrawn="1"/>
        </p:nvGrpSpPr>
        <p:grpSpPr bwMode="gray">
          <a:xfrm>
            <a:off x="407987" y="4321301"/>
            <a:ext cx="8190709" cy="184666"/>
            <a:chOff x="407987" y="4517291"/>
            <a:chExt cx="8190709" cy="184666"/>
          </a:xfrm>
        </p:grpSpPr>
        <p:sp>
          <p:nvSpPr>
            <p:cNvPr id="44" name="Textplatzhalter 13">
              <a:extLst>
                <a:ext uri="{FF2B5EF4-FFF2-40B4-BE49-F238E27FC236}">
                  <a16:creationId xmlns:a16="http://schemas.microsoft.com/office/drawing/2014/main" id="{0E986BEC-60F7-603E-E88B-68DD9051D4EA}"/>
                </a:ext>
              </a:extLst>
            </p:cNvPr>
            <p:cNvSpPr txBox="1">
              <a:spLocks/>
            </p:cNvSpPr>
            <p:nvPr/>
          </p:nvSpPr>
          <p:spPr bwMode="gray">
            <a:xfrm>
              <a:off x="4875386" y="4517291"/>
              <a:ext cx="572273"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rtl="0">
                <a:spcBef>
                  <a:spcPts val="0"/>
                </a:spcBef>
              </a:pPr>
              <a:r>
                <a:rPr lang="en-US" sz="1200">
                  <a:solidFill>
                    <a:schemeClr val="accent5"/>
                  </a:solidFill>
                </a:rPr>
                <a:t>Sept 04</a:t>
              </a:r>
            </a:p>
          </p:txBody>
        </p:sp>
        <p:sp>
          <p:nvSpPr>
            <p:cNvPr id="45" name="Textplatzhalter 13">
              <a:extLst>
                <a:ext uri="{FF2B5EF4-FFF2-40B4-BE49-F238E27FC236}">
                  <a16:creationId xmlns:a16="http://schemas.microsoft.com/office/drawing/2014/main" id="{1D59A465-D83A-AF0B-F5CF-B4B61B21ED40}"/>
                </a:ext>
              </a:extLst>
            </p:cNvPr>
            <p:cNvSpPr txBox="1">
              <a:spLocks/>
            </p:cNvSpPr>
            <p:nvPr/>
          </p:nvSpPr>
          <p:spPr bwMode="gray">
            <a:xfrm>
              <a:off x="407987" y="4517291"/>
              <a:ext cx="1192634"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200"/>
                <a:t>Aug 26 – Sept 4</a:t>
              </a:r>
            </a:p>
          </p:txBody>
        </p:sp>
        <p:sp>
          <p:nvSpPr>
            <p:cNvPr id="46" name="Textplatzhalter 13">
              <a:extLst>
                <a:ext uri="{FF2B5EF4-FFF2-40B4-BE49-F238E27FC236}">
                  <a16:creationId xmlns:a16="http://schemas.microsoft.com/office/drawing/2014/main" id="{23306627-3AC3-3CE9-0B9F-916EA4679D2D}"/>
                </a:ext>
              </a:extLst>
            </p:cNvPr>
            <p:cNvSpPr txBox="1">
              <a:spLocks/>
            </p:cNvSpPr>
            <p:nvPr/>
          </p:nvSpPr>
          <p:spPr bwMode="gray">
            <a:xfrm>
              <a:off x="5564738" y="4517291"/>
              <a:ext cx="1009892"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200"/>
                <a:t>Sept 05 – 08</a:t>
              </a:r>
            </a:p>
          </p:txBody>
        </p:sp>
        <p:sp>
          <p:nvSpPr>
            <p:cNvPr id="47" name="Textplatzhalter 13">
              <a:extLst>
                <a:ext uri="{FF2B5EF4-FFF2-40B4-BE49-F238E27FC236}">
                  <a16:creationId xmlns:a16="http://schemas.microsoft.com/office/drawing/2014/main" id="{D94D9320-9FE6-6BC8-37AB-6B294DDA724C}"/>
                </a:ext>
              </a:extLst>
            </p:cNvPr>
            <p:cNvSpPr txBox="1">
              <a:spLocks/>
            </p:cNvSpPr>
            <p:nvPr/>
          </p:nvSpPr>
          <p:spPr bwMode="gray">
            <a:xfrm>
              <a:off x="7636894" y="4517291"/>
              <a:ext cx="961802"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200"/>
                <a:t>Sept 09 – 14</a:t>
              </a:r>
            </a:p>
          </p:txBody>
        </p:sp>
      </p:grpSp>
      <p:grpSp>
        <p:nvGrpSpPr>
          <p:cNvPr id="48" name="Gruppieren 47">
            <a:extLst>
              <a:ext uri="{FF2B5EF4-FFF2-40B4-BE49-F238E27FC236}">
                <a16:creationId xmlns:a16="http://schemas.microsoft.com/office/drawing/2014/main" id="{12938FC2-FA7C-31D3-6762-195CFAF1EA2A}"/>
              </a:ext>
            </a:extLst>
          </p:cNvPr>
          <p:cNvGrpSpPr>
            <a:grpSpLocks/>
          </p:cNvGrpSpPr>
          <p:nvPr userDrawn="1"/>
        </p:nvGrpSpPr>
        <p:grpSpPr bwMode="gray">
          <a:xfrm>
            <a:off x="4693599" y="5153967"/>
            <a:ext cx="1698289" cy="369332"/>
            <a:chOff x="4693599" y="5329601"/>
            <a:chExt cx="1698289" cy="369332"/>
          </a:xfrm>
        </p:grpSpPr>
        <p:sp>
          <p:nvSpPr>
            <p:cNvPr id="49" name="Textplatzhalter 13">
              <a:extLst>
                <a:ext uri="{FF2B5EF4-FFF2-40B4-BE49-F238E27FC236}">
                  <a16:creationId xmlns:a16="http://schemas.microsoft.com/office/drawing/2014/main" id="{5E2DE134-CDEB-533A-8833-D2C30BC610CF}"/>
                </a:ext>
              </a:extLst>
            </p:cNvPr>
            <p:cNvSpPr txBox="1">
              <a:spLocks/>
            </p:cNvSpPr>
            <p:nvPr/>
          </p:nvSpPr>
          <p:spPr bwMode="gray">
            <a:xfrm>
              <a:off x="4693599" y="5329601"/>
              <a:ext cx="746999" cy="369332"/>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rtl="0">
                <a:spcBef>
                  <a:spcPts val="0"/>
                </a:spcBef>
              </a:pPr>
              <a:r>
                <a:rPr lang="en-US" sz="1200">
                  <a:solidFill>
                    <a:schemeClr val="accent5"/>
                  </a:solidFill>
                </a:rPr>
                <a:t>Press &amp;</a:t>
              </a:r>
              <a:br>
                <a:rPr lang="en-US" sz="1200">
                  <a:solidFill>
                    <a:schemeClr val="accent5"/>
                  </a:solidFill>
                </a:rPr>
              </a:br>
              <a:r>
                <a:rPr lang="en-US" sz="1200">
                  <a:solidFill>
                    <a:schemeClr val="accent5"/>
                  </a:solidFill>
                </a:rPr>
                <a:t>Media Day</a:t>
              </a:r>
            </a:p>
          </p:txBody>
        </p:sp>
        <p:sp>
          <p:nvSpPr>
            <p:cNvPr id="50" name="Textplatzhalter 13">
              <a:extLst>
                <a:ext uri="{FF2B5EF4-FFF2-40B4-BE49-F238E27FC236}">
                  <a16:creationId xmlns:a16="http://schemas.microsoft.com/office/drawing/2014/main" id="{B82112BE-3659-DD82-7A0D-F007CE8BE4CC}"/>
                </a:ext>
              </a:extLst>
            </p:cNvPr>
            <p:cNvSpPr txBox="1">
              <a:spLocks/>
            </p:cNvSpPr>
            <p:nvPr/>
          </p:nvSpPr>
          <p:spPr bwMode="gray">
            <a:xfrm>
              <a:off x="5564738" y="5329601"/>
              <a:ext cx="827150" cy="369332"/>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0"/>
                </a:spcBef>
              </a:pPr>
              <a:r>
                <a:rPr lang="en-US" sz="1200"/>
                <a:t>Summit &amp; </a:t>
              </a:r>
              <a:br>
                <a:rPr lang="en-US" sz="1200"/>
              </a:br>
              <a:r>
                <a:rPr lang="en-US" sz="1200"/>
                <a:t>Conference</a:t>
              </a:r>
            </a:p>
          </p:txBody>
        </p:sp>
      </p:grpSp>
      <p:grpSp>
        <p:nvGrpSpPr>
          <p:cNvPr id="51" name="Gruppieren 50">
            <a:extLst>
              <a:ext uri="{FF2B5EF4-FFF2-40B4-BE49-F238E27FC236}">
                <a16:creationId xmlns:a16="http://schemas.microsoft.com/office/drawing/2014/main" id="{7C411EFF-B0BB-B574-5B2F-E798470A5215}"/>
              </a:ext>
            </a:extLst>
          </p:cNvPr>
          <p:cNvGrpSpPr>
            <a:grpSpLocks/>
          </p:cNvGrpSpPr>
          <p:nvPr userDrawn="1"/>
        </p:nvGrpSpPr>
        <p:grpSpPr bwMode="gray">
          <a:xfrm>
            <a:off x="407988" y="3869524"/>
            <a:ext cx="11376025" cy="0"/>
            <a:chOff x="407988" y="3564518"/>
            <a:chExt cx="11376025" cy="0"/>
          </a:xfrm>
        </p:grpSpPr>
        <p:cxnSp>
          <p:nvCxnSpPr>
            <p:cNvPr id="52" name="Gerade Verbindung 41">
              <a:extLst>
                <a:ext uri="{FF2B5EF4-FFF2-40B4-BE49-F238E27FC236}">
                  <a16:creationId xmlns:a16="http://schemas.microsoft.com/office/drawing/2014/main" id="{30A8CAAC-526E-BD08-346C-D2B181B7A0B1}"/>
                </a:ext>
              </a:extLst>
            </p:cNvPr>
            <p:cNvCxnSpPr>
              <a:cxnSpLocks/>
            </p:cNvCxnSpPr>
            <p:nvPr/>
          </p:nvCxnSpPr>
          <p:spPr bwMode="gray">
            <a:xfrm>
              <a:off x="407988" y="3564518"/>
              <a:ext cx="11376025" cy="0"/>
            </a:xfrm>
            <a:prstGeom prst="line">
              <a:avLst/>
            </a:prstGeom>
            <a:ln w="9525" cap="flat" cmpd="sng" algn="ctr">
              <a:solidFill>
                <a:schemeClr val="accent6">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Gerade Verbindung 41">
              <a:extLst>
                <a:ext uri="{FF2B5EF4-FFF2-40B4-BE49-F238E27FC236}">
                  <a16:creationId xmlns:a16="http://schemas.microsoft.com/office/drawing/2014/main" id="{5B5B7093-B031-0FB8-4587-78C4BCA55857}"/>
                </a:ext>
              </a:extLst>
            </p:cNvPr>
            <p:cNvCxnSpPr>
              <a:cxnSpLocks/>
            </p:cNvCxnSpPr>
            <p:nvPr/>
          </p:nvCxnSpPr>
          <p:spPr bwMode="gray">
            <a:xfrm>
              <a:off x="407988" y="3564518"/>
              <a:ext cx="11376025" cy="0"/>
            </a:xfrm>
            <a:prstGeom prst="line">
              <a:avLst/>
            </a:prstGeom>
            <a:ln w="9525" cap="flat" cmpd="sng" algn="ctr">
              <a:solidFill>
                <a:schemeClr val="accent6">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5" name="Titel 1">
            <a:extLst>
              <a:ext uri="{FF2B5EF4-FFF2-40B4-BE49-F238E27FC236}">
                <a16:creationId xmlns:a16="http://schemas.microsoft.com/office/drawing/2014/main" id="{6CB39CB5-A51D-EC78-D246-F8779890EE6E}"/>
              </a:ext>
            </a:extLst>
          </p:cNvPr>
          <p:cNvSpPr txBox="1">
            <a:spLocks/>
          </p:cNvSpPr>
          <p:nvPr userDrawn="1"/>
        </p:nvSpPr>
        <p:spPr bwMode="gray">
          <a:xfrm>
            <a:off x="407988" y="727331"/>
            <a:ext cx="9015412"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IAA MOBILITY – Timings 2023</a:t>
            </a:r>
          </a:p>
        </p:txBody>
      </p:sp>
    </p:spTree>
    <p:extLst>
      <p:ext uri="{BB962C8B-B14F-4D97-AF65-F5344CB8AC3E}">
        <p14:creationId xmlns:p14="http://schemas.microsoft.com/office/powerpoint/2010/main" val="23605165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rfolgsstory">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11F75EFC-BF19-05C8-3A80-BB482F18E076}"/>
              </a:ext>
            </a:extLst>
          </p:cNvPr>
          <p:cNvGraphicFramePr>
            <a:graphicFrameLocks noChangeAspect="1"/>
          </p:cNvGraphicFramePr>
          <p:nvPr userDrawn="1">
            <p:custDataLst>
              <p:tags r:id="rId1"/>
            </p:custDataLst>
            <p:extLst>
              <p:ext uri="{D42A27DB-BD31-4B8C-83A1-F6EECF244321}">
                <p14:modId xmlns:p14="http://schemas.microsoft.com/office/powerpoint/2010/main" val="23409010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11F75EFC-BF19-05C8-3A80-BB482F18E07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Grafik 3" descr="Ein Bild, das Himmel, Gerät, Messanzeige enthält.&#10;&#10;Automatisch generierte Beschreibung">
            <a:extLst>
              <a:ext uri="{FF2B5EF4-FFF2-40B4-BE49-F238E27FC236}">
                <a16:creationId xmlns:a16="http://schemas.microsoft.com/office/drawing/2014/main" id="{8139EF28-B8CB-B838-D11B-9F91219938FC}"/>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bwMode="gray">
          <a:xfrm>
            <a:off x="0" y="0"/>
            <a:ext cx="5659542" cy="6858000"/>
          </a:xfrm>
          <a:custGeom>
            <a:avLst/>
            <a:gdLst>
              <a:gd name="connsiteX0" fmla="*/ 0 w 5659542"/>
              <a:gd name="connsiteY0" fmla="*/ 0 h 6858000"/>
              <a:gd name="connsiteX1" fmla="*/ 3524250 w 5659542"/>
              <a:gd name="connsiteY1" fmla="*/ 0 h 6858000"/>
              <a:gd name="connsiteX2" fmla="*/ 3992911 w 5659542"/>
              <a:gd name="connsiteY2" fmla="*/ 0 h 6858000"/>
              <a:gd name="connsiteX3" fmla="*/ 5659542 w 5659542"/>
              <a:gd name="connsiteY3" fmla="*/ 3429000 h 6858000"/>
              <a:gd name="connsiteX4" fmla="*/ 3992911 w 5659542"/>
              <a:gd name="connsiteY4" fmla="*/ 6858000 h 6858000"/>
              <a:gd name="connsiteX5" fmla="*/ 3524250 w 5659542"/>
              <a:gd name="connsiteY5" fmla="*/ 6858000 h 6858000"/>
              <a:gd name="connsiteX6" fmla="*/ 0 w 565954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9542" h="6858000">
                <a:moveTo>
                  <a:pt x="0" y="0"/>
                </a:moveTo>
                <a:lnTo>
                  <a:pt x="3524250" y="0"/>
                </a:lnTo>
                <a:lnTo>
                  <a:pt x="3992911" y="0"/>
                </a:lnTo>
                <a:lnTo>
                  <a:pt x="5659542" y="3429000"/>
                </a:lnTo>
                <a:lnTo>
                  <a:pt x="3992911" y="6858000"/>
                </a:lnTo>
                <a:lnTo>
                  <a:pt x="3524250" y="6858000"/>
                </a:lnTo>
                <a:lnTo>
                  <a:pt x="0" y="6858000"/>
                </a:lnTo>
                <a:close/>
              </a:path>
            </a:pathLst>
          </a:custGeom>
        </p:spPr>
      </p:pic>
      <p:sp>
        <p:nvSpPr>
          <p:cNvPr id="5" name="Textplatzhalter 27">
            <a:extLst>
              <a:ext uri="{FF2B5EF4-FFF2-40B4-BE49-F238E27FC236}">
                <a16:creationId xmlns:a16="http://schemas.microsoft.com/office/drawing/2014/main" id="{77A73F21-278C-0A10-AA27-90306A0448D2}"/>
              </a:ext>
            </a:extLst>
          </p:cNvPr>
          <p:cNvSpPr txBox="1">
            <a:spLocks/>
          </p:cNvSpPr>
          <p:nvPr userDrawn="1"/>
        </p:nvSpPr>
        <p:spPr bwMode="gray">
          <a:xfrm>
            <a:off x="902936"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3">
              <a:alpha val="50196"/>
            </a:schemeClr>
          </a:solidFill>
        </p:spPr>
        <p:txBody>
          <a:bodyPr wrap="square">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00" b="0" kern="1200">
                <a:solidFill>
                  <a:schemeClr val="bg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a:t> </a:t>
            </a:r>
          </a:p>
        </p:txBody>
      </p:sp>
      <p:sp>
        <p:nvSpPr>
          <p:cNvPr id="7" name="Rechteck 6">
            <a:extLst>
              <a:ext uri="{FF2B5EF4-FFF2-40B4-BE49-F238E27FC236}">
                <a16:creationId xmlns:a16="http://schemas.microsoft.com/office/drawing/2014/main" id="{8EB2A271-52B1-502F-E364-EFDE414CCD0D}"/>
              </a:ext>
            </a:extLst>
          </p:cNvPr>
          <p:cNvSpPr>
            <a:spLocks/>
          </p:cNvSpPr>
          <p:nvPr userDrawn="1"/>
        </p:nvSpPr>
        <p:spPr bwMode="gray">
          <a:xfrm>
            <a:off x="6789416" y="1812073"/>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rtl="0"/>
            <a:r>
              <a:rPr lang="en-US" sz="2400">
                <a:solidFill>
                  <a:schemeClr val="tx1"/>
                </a:solidFill>
                <a:latin typeface="+mj-lt"/>
                <a:ea typeface="+mj-ea"/>
                <a:cs typeface="+mj-cs"/>
              </a:rPr>
              <a:t>407,379</a:t>
            </a:r>
          </a:p>
          <a:p>
            <a:pPr rtl="0"/>
            <a:r>
              <a:rPr lang="en-US" sz="1200">
                <a:solidFill>
                  <a:schemeClr val="tx1"/>
                </a:solidFill>
              </a:rPr>
              <a:t>visitors from 95 countries</a:t>
            </a:r>
          </a:p>
        </p:txBody>
      </p:sp>
      <p:sp>
        <p:nvSpPr>
          <p:cNvPr id="8" name="Rechteck 7">
            <a:extLst>
              <a:ext uri="{FF2B5EF4-FFF2-40B4-BE49-F238E27FC236}">
                <a16:creationId xmlns:a16="http://schemas.microsoft.com/office/drawing/2014/main" id="{054EB3C2-EBA0-1146-DF46-6FA337EF163C}"/>
              </a:ext>
            </a:extLst>
          </p:cNvPr>
          <p:cNvSpPr>
            <a:spLocks/>
          </p:cNvSpPr>
          <p:nvPr userDrawn="1"/>
        </p:nvSpPr>
        <p:spPr bwMode="gray">
          <a:xfrm>
            <a:off x="6789416" y="4642658"/>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rtl="0"/>
            <a:r>
              <a:rPr lang="en-US" sz="2400">
                <a:solidFill>
                  <a:schemeClr val="tx1"/>
                </a:solidFill>
                <a:latin typeface="+mj-lt"/>
                <a:ea typeface="+mj-ea"/>
                <a:cs typeface="+mj-cs"/>
              </a:rPr>
              <a:t>936</a:t>
            </a:r>
          </a:p>
          <a:p>
            <a:pPr rtl="0"/>
            <a:r>
              <a:rPr lang="en-US" sz="1200">
                <a:solidFill>
                  <a:schemeClr val="tx1"/>
                </a:solidFill>
              </a:rPr>
              <a:t>international speakers </a:t>
            </a:r>
            <a:br>
              <a:rPr lang="en-US" sz="1200">
                <a:solidFill>
                  <a:schemeClr val="tx1"/>
                </a:solidFill>
              </a:rPr>
            </a:br>
            <a:r>
              <a:rPr lang="en-US" sz="1200">
                <a:solidFill>
                  <a:schemeClr val="tx1"/>
                </a:solidFill>
              </a:rPr>
              <a:t>from 32 countries</a:t>
            </a:r>
          </a:p>
        </p:txBody>
      </p:sp>
      <p:sp>
        <p:nvSpPr>
          <p:cNvPr id="9" name="Rechteck 8">
            <a:extLst>
              <a:ext uri="{FF2B5EF4-FFF2-40B4-BE49-F238E27FC236}">
                <a16:creationId xmlns:a16="http://schemas.microsoft.com/office/drawing/2014/main" id="{2B3045E9-2937-3963-4325-1EEDA59DD3EE}"/>
              </a:ext>
            </a:extLst>
          </p:cNvPr>
          <p:cNvSpPr>
            <a:spLocks/>
          </p:cNvSpPr>
          <p:nvPr userDrawn="1"/>
        </p:nvSpPr>
        <p:spPr bwMode="gray">
          <a:xfrm>
            <a:off x="6789416" y="2519719"/>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rtl="0"/>
            <a:r>
              <a:rPr lang="en-US" sz="2400">
                <a:solidFill>
                  <a:schemeClr val="tx1"/>
                </a:solidFill>
                <a:latin typeface="+mj-lt"/>
                <a:ea typeface="+mj-ea"/>
                <a:cs typeface="+mj-cs"/>
              </a:rPr>
              <a:t>8,846</a:t>
            </a:r>
          </a:p>
          <a:p>
            <a:pPr rtl="0"/>
            <a:r>
              <a:rPr lang="en-US" sz="1200">
                <a:solidFill>
                  <a:schemeClr val="tx1"/>
                </a:solidFill>
              </a:rPr>
              <a:t>test drives</a:t>
            </a:r>
          </a:p>
        </p:txBody>
      </p:sp>
      <p:sp>
        <p:nvSpPr>
          <p:cNvPr id="10" name="Rechteck 9">
            <a:extLst>
              <a:ext uri="{FF2B5EF4-FFF2-40B4-BE49-F238E27FC236}">
                <a16:creationId xmlns:a16="http://schemas.microsoft.com/office/drawing/2014/main" id="{EB865A27-046C-DBC6-F211-2C5DB0B16A8E}"/>
              </a:ext>
            </a:extLst>
          </p:cNvPr>
          <p:cNvSpPr>
            <a:spLocks/>
          </p:cNvSpPr>
          <p:nvPr userDrawn="1"/>
        </p:nvSpPr>
        <p:spPr bwMode="gray">
          <a:xfrm>
            <a:off x="6789416" y="5350304"/>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rtl="0"/>
            <a:r>
              <a:rPr lang="en-US" sz="2400">
                <a:solidFill>
                  <a:schemeClr val="tx1"/>
                </a:solidFill>
                <a:latin typeface="+mj-lt"/>
                <a:ea typeface="+mj-ea"/>
                <a:cs typeface="+mj-cs"/>
              </a:rPr>
              <a:t>744</a:t>
            </a:r>
            <a:r>
              <a:rPr lang="en-US" sz="1050">
                <a:solidFill>
                  <a:schemeClr val="tx1"/>
                </a:solidFill>
              </a:rPr>
              <a:t> </a:t>
            </a:r>
            <a:br>
              <a:rPr lang="en-US" sz="1200">
                <a:solidFill>
                  <a:schemeClr val="tx1"/>
                </a:solidFill>
              </a:rPr>
            </a:br>
            <a:r>
              <a:rPr lang="en-US" sz="1200">
                <a:solidFill>
                  <a:schemeClr val="tx1"/>
                </a:solidFill>
              </a:rPr>
              <a:t>exhibitors from 32 countries</a:t>
            </a:r>
          </a:p>
        </p:txBody>
      </p:sp>
      <p:sp>
        <p:nvSpPr>
          <p:cNvPr id="11" name="Rechteck 10">
            <a:extLst>
              <a:ext uri="{FF2B5EF4-FFF2-40B4-BE49-F238E27FC236}">
                <a16:creationId xmlns:a16="http://schemas.microsoft.com/office/drawing/2014/main" id="{4FDD516E-073B-3E30-4C8E-176419EDE4C7}"/>
              </a:ext>
            </a:extLst>
          </p:cNvPr>
          <p:cNvSpPr>
            <a:spLocks/>
          </p:cNvSpPr>
          <p:nvPr userDrawn="1"/>
        </p:nvSpPr>
        <p:spPr bwMode="gray">
          <a:xfrm>
            <a:off x="6789416" y="3227365"/>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rtl="0"/>
            <a:r>
              <a:rPr lang="en-US" sz="2400">
                <a:solidFill>
                  <a:schemeClr val="tx1"/>
                </a:solidFill>
                <a:latin typeface="+mj-lt"/>
                <a:ea typeface="+mj-ea"/>
                <a:cs typeface="+mj-cs"/>
              </a:rPr>
              <a:t>71%</a:t>
            </a:r>
          </a:p>
          <a:p>
            <a:pPr rtl="0"/>
            <a:r>
              <a:rPr lang="en-US" sz="1200">
                <a:solidFill>
                  <a:schemeClr val="tx1"/>
                </a:solidFill>
              </a:rPr>
              <a:t>of visitors under </a:t>
            </a:r>
            <a:br>
              <a:rPr lang="en-US" sz="1200">
                <a:solidFill>
                  <a:schemeClr val="tx1"/>
                </a:solidFill>
              </a:rPr>
            </a:br>
            <a:r>
              <a:rPr lang="en-US" sz="1200">
                <a:solidFill>
                  <a:schemeClr val="tx1"/>
                </a:solidFill>
              </a:rPr>
              <a:t>the age of 40</a:t>
            </a:r>
          </a:p>
        </p:txBody>
      </p:sp>
      <p:sp>
        <p:nvSpPr>
          <p:cNvPr id="12" name="Rechteck 11">
            <a:extLst>
              <a:ext uri="{FF2B5EF4-FFF2-40B4-BE49-F238E27FC236}">
                <a16:creationId xmlns:a16="http://schemas.microsoft.com/office/drawing/2014/main" id="{AC5B4E41-2041-983D-DD80-1C2F1566FD1B}"/>
              </a:ext>
            </a:extLst>
          </p:cNvPr>
          <p:cNvSpPr>
            <a:spLocks/>
          </p:cNvSpPr>
          <p:nvPr userDrawn="1"/>
        </p:nvSpPr>
        <p:spPr bwMode="gray">
          <a:xfrm>
            <a:off x="6789416" y="3935011"/>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rtl="0"/>
            <a:r>
              <a:rPr lang="en-US" sz="2400">
                <a:solidFill>
                  <a:schemeClr val="tx1"/>
                </a:solidFill>
                <a:latin typeface="+mj-lt"/>
                <a:ea typeface="+mj-ea"/>
                <a:cs typeface="+mj-cs"/>
              </a:rPr>
              <a:t>75</a:t>
            </a:r>
            <a:r>
              <a:rPr lang="en-US" sz="1050">
                <a:solidFill>
                  <a:schemeClr val="tx1"/>
                </a:solidFill>
              </a:rPr>
              <a:t> </a:t>
            </a:r>
            <a:br>
              <a:rPr lang="en-US" sz="1200">
                <a:solidFill>
                  <a:schemeClr val="tx1"/>
                </a:solidFill>
              </a:rPr>
            </a:br>
            <a:r>
              <a:rPr lang="en-US" sz="1200">
                <a:solidFill>
                  <a:schemeClr val="tx1"/>
                </a:solidFill>
              </a:rPr>
              <a:t>bike brands</a:t>
            </a:r>
          </a:p>
        </p:txBody>
      </p:sp>
      <p:sp>
        <p:nvSpPr>
          <p:cNvPr id="13" name="Rechteck 12">
            <a:extLst>
              <a:ext uri="{FF2B5EF4-FFF2-40B4-BE49-F238E27FC236}">
                <a16:creationId xmlns:a16="http://schemas.microsoft.com/office/drawing/2014/main" id="{6A90C52F-1975-B8D4-D006-DE9C26BD2C08}"/>
              </a:ext>
            </a:extLst>
          </p:cNvPr>
          <p:cNvSpPr>
            <a:spLocks/>
          </p:cNvSpPr>
          <p:nvPr userDrawn="1"/>
        </p:nvSpPr>
        <p:spPr bwMode="gray">
          <a:xfrm>
            <a:off x="9802761" y="2519719"/>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rtl="0"/>
            <a:r>
              <a:rPr lang="en-US" sz="2400">
                <a:solidFill>
                  <a:schemeClr val="tx1"/>
                </a:solidFill>
                <a:latin typeface="+mj-lt"/>
                <a:ea typeface="+mj-ea"/>
                <a:cs typeface="+mj-cs"/>
              </a:rPr>
              <a:t>90,299 m</a:t>
            </a:r>
            <a:r>
              <a:rPr lang="en-US" sz="2400" baseline="30000">
                <a:solidFill>
                  <a:schemeClr val="tx1"/>
                </a:solidFill>
                <a:latin typeface="+mj-lt"/>
                <a:ea typeface="+mj-ea"/>
                <a:cs typeface="+mj-cs"/>
              </a:rPr>
              <a:t>2</a:t>
            </a:r>
          </a:p>
          <a:p>
            <a:pPr rtl="0"/>
            <a:r>
              <a:rPr lang="en-US" sz="1200">
                <a:solidFill>
                  <a:schemeClr val="tx1"/>
                </a:solidFill>
              </a:rPr>
              <a:t>exhibition space</a:t>
            </a:r>
          </a:p>
        </p:txBody>
      </p:sp>
      <p:sp>
        <p:nvSpPr>
          <p:cNvPr id="14" name="Rechteck 13">
            <a:extLst>
              <a:ext uri="{FF2B5EF4-FFF2-40B4-BE49-F238E27FC236}">
                <a16:creationId xmlns:a16="http://schemas.microsoft.com/office/drawing/2014/main" id="{33FEAE1A-A958-9BCD-C256-233EFAE40FCD}"/>
              </a:ext>
            </a:extLst>
          </p:cNvPr>
          <p:cNvSpPr>
            <a:spLocks/>
          </p:cNvSpPr>
          <p:nvPr userDrawn="1"/>
        </p:nvSpPr>
        <p:spPr bwMode="gray">
          <a:xfrm>
            <a:off x="9802761" y="3227365"/>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rtl="0"/>
            <a:r>
              <a:rPr lang="en-US" sz="2400">
                <a:solidFill>
                  <a:schemeClr val="tx1"/>
                </a:solidFill>
                <a:latin typeface="+mj-lt"/>
                <a:ea typeface="+mj-ea"/>
                <a:cs typeface="+mj-cs"/>
              </a:rPr>
              <a:t>3,500</a:t>
            </a:r>
          </a:p>
          <a:p>
            <a:pPr rtl="0"/>
            <a:r>
              <a:rPr lang="en-US" sz="1200">
                <a:solidFill>
                  <a:schemeClr val="tx1"/>
                </a:solidFill>
              </a:rPr>
              <a:t>accredited journalists</a:t>
            </a:r>
          </a:p>
        </p:txBody>
      </p:sp>
      <p:sp>
        <p:nvSpPr>
          <p:cNvPr id="15" name="Rechteck 14">
            <a:extLst>
              <a:ext uri="{FF2B5EF4-FFF2-40B4-BE49-F238E27FC236}">
                <a16:creationId xmlns:a16="http://schemas.microsoft.com/office/drawing/2014/main" id="{D68CF0C2-A249-EE1A-CDAF-BF838EAC9FB7}"/>
              </a:ext>
            </a:extLst>
          </p:cNvPr>
          <p:cNvSpPr>
            <a:spLocks/>
          </p:cNvSpPr>
          <p:nvPr userDrawn="1"/>
        </p:nvSpPr>
        <p:spPr bwMode="gray">
          <a:xfrm>
            <a:off x="9802761" y="5350304"/>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rtl="0"/>
            <a:r>
              <a:rPr lang="en-US" sz="2400">
                <a:solidFill>
                  <a:schemeClr val="tx1"/>
                </a:solidFill>
                <a:latin typeface="+mj-lt"/>
                <a:ea typeface="+mj-ea"/>
                <a:cs typeface="+mj-cs"/>
              </a:rPr>
              <a:t>33,800</a:t>
            </a:r>
          </a:p>
          <a:p>
            <a:pPr rtl="0"/>
            <a:r>
              <a:rPr lang="en-US" sz="1200">
                <a:solidFill>
                  <a:schemeClr val="tx1"/>
                </a:solidFill>
              </a:rPr>
              <a:t>media clippings</a:t>
            </a:r>
          </a:p>
        </p:txBody>
      </p:sp>
      <p:sp>
        <p:nvSpPr>
          <p:cNvPr id="16" name="Rechteck 15">
            <a:extLst>
              <a:ext uri="{FF2B5EF4-FFF2-40B4-BE49-F238E27FC236}">
                <a16:creationId xmlns:a16="http://schemas.microsoft.com/office/drawing/2014/main" id="{1FCBA6CC-4B0B-7863-24C7-F624B7C8180D}"/>
              </a:ext>
            </a:extLst>
          </p:cNvPr>
          <p:cNvSpPr>
            <a:spLocks/>
          </p:cNvSpPr>
          <p:nvPr userDrawn="1"/>
        </p:nvSpPr>
        <p:spPr bwMode="gray">
          <a:xfrm>
            <a:off x="9802761" y="3935011"/>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rtl="0"/>
            <a:r>
              <a:rPr lang="en-US" sz="2400">
                <a:solidFill>
                  <a:schemeClr val="tx1"/>
                </a:solidFill>
                <a:latin typeface="+mj-lt"/>
                <a:ea typeface="+mj-ea"/>
                <a:cs typeface="+mj-cs"/>
              </a:rPr>
              <a:t>137 billion</a:t>
            </a:r>
          </a:p>
          <a:p>
            <a:pPr rtl="0"/>
            <a:r>
              <a:rPr lang="en-US" sz="1200">
                <a:solidFill>
                  <a:schemeClr val="tx1"/>
                </a:solidFill>
              </a:rPr>
              <a:t>potential international</a:t>
            </a:r>
          </a:p>
          <a:p>
            <a:pPr rtl="0"/>
            <a:r>
              <a:rPr lang="en-US" sz="1200">
                <a:solidFill>
                  <a:schemeClr val="tx1"/>
                </a:solidFill>
              </a:rPr>
              <a:t>media reach</a:t>
            </a:r>
          </a:p>
        </p:txBody>
      </p:sp>
      <p:sp>
        <p:nvSpPr>
          <p:cNvPr id="17" name="Rechteck 16">
            <a:extLst>
              <a:ext uri="{FF2B5EF4-FFF2-40B4-BE49-F238E27FC236}">
                <a16:creationId xmlns:a16="http://schemas.microsoft.com/office/drawing/2014/main" id="{D12410A7-131D-9861-BA3F-6863E30ED3AD}"/>
              </a:ext>
            </a:extLst>
          </p:cNvPr>
          <p:cNvSpPr>
            <a:spLocks/>
          </p:cNvSpPr>
          <p:nvPr userDrawn="1"/>
        </p:nvSpPr>
        <p:spPr bwMode="gray">
          <a:xfrm>
            <a:off x="9802761" y="1812073"/>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rtl="0"/>
            <a:r>
              <a:rPr lang="en-US" sz="2400">
                <a:solidFill>
                  <a:schemeClr val="tx1"/>
                </a:solidFill>
                <a:latin typeface="+mj-lt"/>
                <a:ea typeface="+mj-ea"/>
                <a:cs typeface="+mj-cs"/>
              </a:rPr>
              <a:t>2,214 tons</a:t>
            </a:r>
          </a:p>
          <a:p>
            <a:pPr rtl="0"/>
            <a:r>
              <a:rPr lang="en-US" sz="1200">
                <a:solidFill>
                  <a:schemeClr val="tx1"/>
                </a:solidFill>
              </a:rPr>
              <a:t>compensated CO</a:t>
            </a:r>
            <a:r>
              <a:rPr lang="en-US" sz="1200" baseline="-25000">
                <a:solidFill>
                  <a:schemeClr val="tx1"/>
                </a:solidFill>
              </a:rPr>
              <a:t>2</a:t>
            </a:r>
          </a:p>
        </p:txBody>
      </p:sp>
      <p:sp>
        <p:nvSpPr>
          <p:cNvPr id="18" name="Rechteck 17">
            <a:extLst>
              <a:ext uri="{FF2B5EF4-FFF2-40B4-BE49-F238E27FC236}">
                <a16:creationId xmlns:a16="http://schemas.microsoft.com/office/drawing/2014/main" id="{3B55244A-C0D5-783F-1681-6963698E1275}"/>
              </a:ext>
            </a:extLst>
          </p:cNvPr>
          <p:cNvSpPr>
            <a:spLocks/>
          </p:cNvSpPr>
          <p:nvPr userDrawn="1"/>
        </p:nvSpPr>
        <p:spPr bwMode="gray">
          <a:xfrm>
            <a:off x="9802761" y="4642658"/>
            <a:ext cx="1981252" cy="59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rtl="0"/>
            <a:r>
              <a:rPr lang="en-US" sz="2400">
                <a:solidFill>
                  <a:schemeClr val="tx1"/>
                </a:solidFill>
                <a:latin typeface="+mj-lt"/>
                <a:ea typeface="+mj-ea"/>
                <a:cs typeface="+mj-cs"/>
              </a:rPr>
              <a:t>78 start-ups</a:t>
            </a:r>
          </a:p>
          <a:p>
            <a:pPr rtl="0"/>
            <a:r>
              <a:rPr lang="en-US" sz="1200">
                <a:solidFill>
                  <a:schemeClr val="tx1"/>
                </a:solidFill>
              </a:rPr>
              <a:t>on 1,500 m</a:t>
            </a:r>
            <a:r>
              <a:rPr lang="en-US" sz="1200" baseline="30000">
                <a:solidFill>
                  <a:schemeClr val="tx1"/>
                </a:solidFill>
              </a:rPr>
              <a:t>2</a:t>
            </a:r>
          </a:p>
        </p:txBody>
      </p:sp>
      <p:pic>
        <p:nvPicPr>
          <p:cNvPr id="19" name="Grafik 18" descr="Pfeil Kreis Silhouette">
            <a:extLst>
              <a:ext uri="{FF2B5EF4-FFF2-40B4-BE49-F238E27FC236}">
                <a16:creationId xmlns:a16="http://schemas.microsoft.com/office/drawing/2014/main" id="{8A8FA934-B481-C343-AE31-8AA4F097D296}"/>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gray">
          <a:xfrm>
            <a:off x="9087205" y="1839025"/>
            <a:ext cx="545741" cy="545741"/>
          </a:xfrm>
          <a:prstGeom prst="rect">
            <a:avLst/>
          </a:prstGeom>
        </p:spPr>
      </p:pic>
      <p:pic>
        <p:nvPicPr>
          <p:cNvPr id="20" name="Grafik 19" descr="Rakete Silhouette">
            <a:extLst>
              <a:ext uri="{FF2B5EF4-FFF2-40B4-BE49-F238E27FC236}">
                <a16:creationId xmlns:a16="http://schemas.microsoft.com/office/drawing/2014/main" id="{F234726A-B5D6-15F5-DB41-D4AE88250DE4}"/>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bwMode="gray">
          <a:xfrm>
            <a:off x="9087205" y="4669609"/>
            <a:ext cx="545741" cy="545741"/>
          </a:xfrm>
          <a:prstGeom prst="rect">
            <a:avLst/>
          </a:prstGeom>
        </p:spPr>
      </p:pic>
      <p:pic>
        <p:nvPicPr>
          <p:cNvPr id="21" name="Grafik 20" descr="Maximieren Silhouette">
            <a:extLst>
              <a:ext uri="{FF2B5EF4-FFF2-40B4-BE49-F238E27FC236}">
                <a16:creationId xmlns:a16="http://schemas.microsoft.com/office/drawing/2014/main" id="{197B93F4-0E6F-2A21-F0E5-157DE86C83D5}"/>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bwMode="gray">
          <a:xfrm>
            <a:off x="9048258" y="2546671"/>
            <a:ext cx="545741" cy="545741"/>
          </a:xfrm>
          <a:prstGeom prst="rect">
            <a:avLst/>
          </a:prstGeom>
        </p:spPr>
      </p:pic>
      <p:pic>
        <p:nvPicPr>
          <p:cNvPr id="22" name="Grafik 21" descr="Lehrer Silhouette">
            <a:extLst>
              <a:ext uri="{FF2B5EF4-FFF2-40B4-BE49-F238E27FC236}">
                <a16:creationId xmlns:a16="http://schemas.microsoft.com/office/drawing/2014/main" id="{5B6DD618-D652-077C-1F3D-5E2AC343649C}"/>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bwMode="gray">
          <a:xfrm>
            <a:off x="9087205" y="3254317"/>
            <a:ext cx="545741" cy="545741"/>
          </a:xfrm>
          <a:prstGeom prst="rect">
            <a:avLst/>
          </a:prstGeom>
        </p:spPr>
      </p:pic>
      <p:pic>
        <p:nvPicPr>
          <p:cNvPr id="23" name="Grafik 22" descr="Globus Silhouette">
            <a:extLst>
              <a:ext uri="{FF2B5EF4-FFF2-40B4-BE49-F238E27FC236}">
                <a16:creationId xmlns:a16="http://schemas.microsoft.com/office/drawing/2014/main" id="{5FC26F10-6BA6-9D09-5213-A5C77A467A30}"/>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bwMode="gray">
          <a:xfrm>
            <a:off x="6082081" y="5377257"/>
            <a:ext cx="545741" cy="545741"/>
          </a:xfrm>
          <a:prstGeom prst="rect">
            <a:avLst/>
          </a:prstGeom>
        </p:spPr>
      </p:pic>
      <p:pic>
        <p:nvPicPr>
          <p:cNvPr id="24" name="Grafik 23" descr="Radiomikrofon Silhouette">
            <a:extLst>
              <a:ext uri="{FF2B5EF4-FFF2-40B4-BE49-F238E27FC236}">
                <a16:creationId xmlns:a16="http://schemas.microsoft.com/office/drawing/2014/main" id="{A0AA963D-1717-16AB-665A-58321E0468DC}"/>
              </a:ext>
            </a:extLst>
          </p:cNvPr>
          <p:cNvPicPr>
            <a:picLocks noChangeAspect="1"/>
          </p:cNvPicPr>
          <p:nvPr userDrawn="1"/>
        </p:nvPicPr>
        <p:blipFill>
          <a:blip r:embed="rId16">
            <a:extLst>
              <a:ext uri="{96DAC541-7B7A-43D3-8B79-37D633B846F1}">
                <asvg:svgBlip xmlns:asvg="http://schemas.microsoft.com/office/drawing/2016/SVG/main" r:embed="rId17"/>
              </a:ext>
            </a:extLst>
          </a:blip>
          <a:stretch>
            <a:fillRect/>
          </a:stretch>
        </p:blipFill>
        <p:spPr bwMode="gray">
          <a:xfrm>
            <a:off x="6082081" y="4669609"/>
            <a:ext cx="545741" cy="545741"/>
          </a:xfrm>
          <a:prstGeom prst="rect">
            <a:avLst/>
          </a:prstGeom>
        </p:spPr>
      </p:pic>
      <p:pic>
        <p:nvPicPr>
          <p:cNvPr id="25" name="Grafik 24" descr="Radfahren Silhouette">
            <a:extLst>
              <a:ext uri="{FF2B5EF4-FFF2-40B4-BE49-F238E27FC236}">
                <a16:creationId xmlns:a16="http://schemas.microsoft.com/office/drawing/2014/main" id="{01566598-784D-7ACD-CC34-79071F642997}"/>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bwMode="gray">
          <a:xfrm>
            <a:off x="6082081" y="3961963"/>
            <a:ext cx="545741" cy="545741"/>
          </a:xfrm>
          <a:prstGeom prst="rect">
            <a:avLst/>
          </a:prstGeom>
        </p:spPr>
      </p:pic>
      <p:pic>
        <p:nvPicPr>
          <p:cNvPr id="26" name="Grafik 25" descr="Auto Silhouette">
            <a:extLst>
              <a:ext uri="{FF2B5EF4-FFF2-40B4-BE49-F238E27FC236}">
                <a16:creationId xmlns:a16="http://schemas.microsoft.com/office/drawing/2014/main" id="{550BFB7C-3EB5-EBA8-241C-9632D1B4CD4C}"/>
              </a:ext>
            </a:extLst>
          </p:cNvPr>
          <p:cNvPicPr>
            <a:picLocks noChangeAspect="1"/>
          </p:cNvPicPr>
          <p:nvPr userDrawn="1"/>
        </p:nvPicPr>
        <p:blipFill>
          <a:blip r:embed="rId20">
            <a:extLst>
              <a:ext uri="{96DAC541-7B7A-43D3-8B79-37D633B846F1}">
                <asvg:svgBlip xmlns:asvg="http://schemas.microsoft.com/office/drawing/2016/SVG/main" r:embed="rId21"/>
              </a:ext>
            </a:extLst>
          </a:blip>
          <a:stretch>
            <a:fillRect/>
          </a:stretch>
        </p:blipFill>
        <p:spPr bwMode="gray">
          <a:xfrm>
            <a:off x="6082081" y="2546671"/>
            <a:ext cx="545741" cy="545741"/>
          </a:xfrm>
          <a:prstGeom prst="rect">
            <a:avLst/>
          </a:prstGeom>
        </p:spPr>
      </p:pic>
      <p:pic>
        <p:nvPicPr>
          <p:cNvPr id="27" name="Grafik 26" descr="Gruppe Silhouette">
            <a:extLst>
              <a:ext uri="{FF2B5EF4-FFF2-40B4-BE49-F238E27FC236}">
                <a16:creationId xmlns:a16="http://schemas.microsoft.com/office/drawing/2014/main" id="{9B3C7D52-AFEF-E6CF-0987-75809C3365FC}"/>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bwMode="gray">
          <a:xfrm>
            <a:off x="6082081" y="3254317"/>
            <a:ext cx="545741" cy="545741"/>
          </a:xfrm>
          <a:prstGeom prst="rect">
            <a:avLst/>
          </a:prstGeom>
        </p:spPr>
      </p:pic>
      <p:pic>
        <p:nvPicPr>
          <p:cNvPr id="28" name="Grafik 27" descr="Gruppe von Männern Silhouette">
            <a:extLst>
              <a:ext uri="{FF2B5EF4-FFF2-40B4-BE49-F238E27FC236}">
                <a16:creationId xmlns:a16="http://schemas.microsoft.com/office/drawing/2014/main" id="{91C25BFA-0513-2B4B-8717-2D7795B82ACB}"/>
              </a:ext>
            </a:extLst>
          </p:cNvPr>
          <p:cNvPicPr>
            <a:picLocks noChangeAspect="1"/>
          </p:cNvPicPr>
          <p:nvPr userDrawn="1"/>
        </p:nvPicPr>
        <p:blipFill>
          <a:blip r:embed="rId24">
            <a:extLst>
              <a:ext uri="{96DAC541-7B7A-43D3-8B79-37D633B846F1}">
                <asvg:svgBlip xmlns:asvg="http://schemas.microsoft.com/office/drawing/2016/SVG/main" r:embed="rId25"/>
              </a:ext>
            </a:extLst>
          </a:blip>
          <a:stretch>
            <a:fillRect/>
          </a:stretch>
        </p:blipFill>
        <p:spPr bwMode="gray">
          <a:xfrm>
            <a:off x="6082081" y="1839025"/>
            <a:ext cx="545741" cy="545741"/>
          </a:xfrm>
          <a:prstGeom prst="rect">
            <a:avLst/>
          </a:prstGeom>
        </p:spPr>
      </p:pic>
      <p:pic>
        <p:nvPicPr>
          <p:cNvPr id="29" name="Grafik 28" descr="Balkendiagramm mit Aufwärtstrend Silhouette">
            <a:extLst>
              <a:ext uri="{FF2B5EF4-FFF2-40B4-BE49-F238E27FC236}">
                <a16:creationId xmlns:a16="http://schemas.microsoft.com/office/drawing/2014/main" id="{CBAA7F1D-6CC2-48E1-80A7-75106A81A20F}"/>
              </a:ext>
            </a:extLst>
          </p:cNvPr>
          <p:cNvPicPr>
            <a:picLocks noChangeAspect="1"/>
          </p:cNvPicPr>
          <p:nvPr userDrawn="1"/>
        </p:nvPicPr>
        <p:blipFill>
          <a:blip r:embed="rId26">
            <a:extLst>
              <a:ext uri="{96DAC541-7B7A-43D3-8B79-37D633B846F1}">
                <asvg:svgBlip xmlns:asvg="http://schemas.microsoft.com/office/drawing/2016/SVG/main" r:embed="rId27"/>
              </a:ext>
            </a:extLst>
          </a:blip>
          <a:stretch>
            <a:fillRect/>
          </a:stretch>
        </p:blipFill>
        <p:spPr bwMode="gray">
          <a:xfrm>
            <a:off x="9087205" y="3961963"/>
            <a:ext cx="545741" cy="545741"/>
          </a:xfrm>
          <a:prstGeom prst="rect">
            <a:avLst/>
          </a:prstGeom>
        </p:spPr>
      </p:pic>
      <p:pic>
        <p:nvPicPr>
          <p:cNvPr id="30" name="Grafik 29" descr="Präsentation mit Medien Silhouette">
            <a:extLst>
              <a:ext uri="{FF2B5EF4-FFF2-40B4-BE49-F238E27FC236}">
                <a16:creationId xmlns:a16="http://schemas.microsoft.com/office/drawing/2014/main" id="{C8DF514F-A669-881B-D65E-B5BC897EE871}"/>
              </a:ext>
            </a:extLst>
          </p:cNvPr>
          <p:cNvPicPr>
            <a:picLocks noChangeAspect="1"/>
          </p:cNvPicPr>
          <p:nvPr userDrawn="1"/>
        </p:nvPicPr>
        <p:blipFill>
          <a:blip r:embed="rId28">
            <a:extLst>
              <a:ext uri="{96DAC541-7B7A-43D3-8B79-37D633B846F1}">
                <asvg:svgBlip xmlns:asvg="http://schemas.microsoft.com/office/drawing/2016/SVG/main" r:embed="rId29"/>
              </a:ext>
            </a:extLst>
          </a:blip>
          <a:stretch>
            <a:fillRect/>
          </a:stretch>
        </p:blipFill>
        <p:spPr bwMode="gray">
          <a:xfrm>
            <a:off x="9087206" y="5377257"/>
            <a:ext cx="545741" cy="545741"/>
          </a:xfrm>
          <a:prstGeom prst="rect">
            <a:avLst/>
          </a:prstGeom>
        </p:spPr>
      </p:pic>
      <p:sp>
        <p:nvSpPr>
          <p:cNvPr id="32" name="Titel 1">
            <a:extLst>
              <a:ext uri="{FF2B5EF4-FFF2-40B4-BE49-F238E27FC236}">
                <a16:creationId xmlns:a16="http://schemas.microsoft.com/office/drawing/2014/main" id="{81CE844A-22E8-5AFA-6F27-495EABB80DC9}"/>
              </a:ext>
            </a:extLst>
          </p:cNvPr>
          <p:cNvSpPr txBox="1">
            <a:spLocks/>
          </p:cNvSpPr>
          <p:nvPr userDrawn="1"/>
        </p:nvSpPr>
        <p:spPr bwMode="gray">
          <a:xfrm>
            <a:off x="6095999" y="234888"/>
            <a:ext cx="5688013" cy="984885"/>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IAA MOBILITY 2021 – </a:t>
            </a:r>
            <a:br>
              <a:rPr lang="en-US"/>
            </a:br>
            <a:r>
              <a:rPr lang="en-US"/>
              <a:t>a success story</a:t>
            </a:r>
          </a:p>
        </p:txBody>
      </p:sp>
    </p:spTree>
    <p:extLst>
      <p:ext uri="{BB962C8B-B14F-4D97-AF65-F5344CB8AC3E}">
        <p14:creationId xmlns:p14="http://schemas.microsoft.com/office/powerpoint/2010/main" val="269147949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Erfolgsstory – farbi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A2BCF2D-68D9-F421-BBCF-D97816F6DBE5}"/>
              </a:ext>
            </a:extLst>
          </p:cNvPr>
          <p:cNvGraphicFramePr>
            <a:graphicFrameLocks noChangeAspect="1"/>
          </p:cNvGraphicFramePr>
          <p:nvPr userDrawn="1">
            <p:custDataLst>
              <p:tags r:id="rId1"/>
            </p:custDataLst>
            <p:extLst>
              <p:ext uri="{D42A27DB-BD31-4B8C-83A1-F6EECF244321}">
                <p14:modId xmlns:p14="http://schemas.microsoft.com/office/powerpoint/2010/main" val="22758328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FA2BCF2D-68D9-F421-BBCF-D97816F6DB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echteck 3">
            <a:extLst>
              <a:ext uri="{FF2B5EF4-FFF2-40B4-BE49-F238E27FC236}">
                <a16:creationId xmlns:a16="http://schemas.microsoft.com/office/drawing/2014/main" id="{9EABFD99-EFAF-39BF-CF1A-C8FF909BE6B2}"/>
              </a:ext>
            </a:extLst>
          </p:cNvPr>
          <p:cNvSpPr>
            <a:spLocks/>
          </p:cNvSpPr>
          <p:nvPr userDrawn="1"/>
        </p:nvSpPr>
        <p:spPr bwMode="gray">
          <a:xfrm>
            <a:off x="407988" y="1808163"/>
            <a:ext cx="2628006" cy="11885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407,379</a:t>
            </a:r>
          </a:p>
          <a:p>
            <a:pPr rtl="0"/>
            <a:r>
              <a:rPr lang="en-US" sz="1200">
                <a:solidFill>
                  <a:schemeClr val="tx1"/>
                </a:solidFill>
              </a:rPr>
              <a:t>visitors</a:t>
            </a:r>
          </a:p>
          <a:p>
            <a:pPr rtl="0"/>
            <a:r>
              <a:rPr lang="en-US" sz="1200">
                <a:solidFill>
                  <a:schemeClr val="tx1"/>
                </a:solidFill>
              </a:rPr>
              <a:t>from 95 countries</a:t>
            </a:r>
          </a:p>
        </p:txBody>
      </p:sp>
      <p:sp>
        <p:nvSpPr>
          <p:cNvPr id="5" name="Rechteck 4">
            <a:extLst>
              <a:ext uri="{FF2B5EF4-FFF2-40B4-BE49-F238E27FC236}">
                <a16:creationId xmlns:a16="http://schemas.microsoft.com/office/drawing/2014/main" id="{C94E283C-1CB8-9F6C-8059-92A7D8186484}"/>
              </a:ext>
            </a:extLst>
          </p:cNvPr>
          <p:cNvSpPr>
            <a:spLocks/>
          </p:cNvSpPr>
          <p:nvPr userDrawn="1"/>
        </p:nvSpPr>
        <p:spPr bwMode="gray">
          <a:xfrm>
            <a:off x="3323994" y="1808163"/>
            <a:ext cx="2628006" cy="11885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936</a:t>
            </a:r>
          </a:p>
          <a:p>
            <a:pPr rtl="0"/>
            <a:r>
              <a:rPr lang="en-US" sz="1200">
                <a:solidFill>
                  <a:schemeClr val="tx1"/>
                </a:solidFill>
              </a:rPr>
              <a:t>international speakers</a:t>
            </a:r>
          </a:p>
          <a:p>
            <a:pPr rtl="0"/>
            <a:r>
              <a:rPr lang="en-US" sz="1200">
                <a:solidFill>
                  <a:schemeClr val="tx1"/>
                </a:solidFill>
              </a:rPr>
              <a:t>from 32 countries</a:t>
            </a:r>
          </a:p>
        </p:txBody>
      </p:sp>
      <p:sp>
        <p:nvSpPr>
          <p:cNvPr id="6" name="Rechteck 5">
            <a:extLst>
              <a:ext uri="{FF2B5EF4-FFF2-40B4-BE49-F238E27FC236}">
                <a16:creationId xmlns:a16="http://schemas.microsoft.com/office/drawing/2014/main" id="{ED905956-F7AD-F0FF-525C-812F30A27957}"/>
              </a:ext>
            </a:extLst>
          </p:cNvPr>
          <p:cNvSpPr>
            <a:spLocks/>
          </p:cNvSpPr>
          <p:nvPr userDrawn="1"/>
        </p:nvSpPr>
        <p:spPr bwMode="gray">
          <a:xfrm>
            <a:off x="9156006" y="1808163"/>
            <a:ext cx="2628006" cy="11885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90,299 m</a:t>
            </a:r>
            <a:r>
              <a:rPr lang="en-US" sz="3200" baseline="30000">
                <a:solidFill>
                  <a:schemeClr val="bg1"/>
                </a:solidFill>
                <a:latin typeface="+mj-lt"/>
                <a:ea typeface="+mj-ea"/>
                <a:cs typeface="+mj-cs"/>
              </a:rPr>
              <a:t>2</a:t>
            </a:r>
          </a:p>
          <a:p>
            <a:pPr rtl="0"/>
            <a:r>
              <a:rPr lang="en-US" sz="1200">
                <a:solidFill>
                  <a:schemeClr val="tx1"/>
                </a:solidFill>
              </a:rPr>
              <a:t>exhibition space</a:t>
            </a:r>
          </a:p>
        </p:txBody>
      </p:sp>
      <p:sp>
        <p:nvSpPr>
          <p:cNvPr id="7" name="Rechteck 6">
            <a:extLst>
              <a:ext uri="{FF2B5EF4-FFF2-40B4-BE49-F238E27FC236}">
                <a16:creationId xmlns:a16="http://schemas.microsoft.com/office/drawing/2014/main" id="{0F653348-AFF0-4026-4AE7-807682A87328}"/>
              </a:ext>
            </a:extLst>
          </p:cNvPr>
          <p:cNvSpPr>
            <a:spLocks/>
          </p:cNvSpPr>
          <p:nvPr userDrawn="1"/>
        </p:nvSpPr>
        <p:spPr bwMode="gray">
          <a:xfrm>
            <a:off x="6240000" y="1808163"/>
            <a:ext cx="2628006" cy="11885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3,500</a:t>
            </a:r>
          </a:p>
          <a:p>
            <a:pPr rtl="0"/>
            <a:r>
              <a:rPr lang="en-US" sz="1200">
                <a:solidFill>
                  <a:schemeClr val="tx1"/>
                </a:solidFill>
              </a:rPr>
              <a:t>accredited journalists</a:t>
            </a:r>
          </a:p>
        </p:txBody>
      </p:sp>
      <p:sp>
        <p:nvSpPr>
          <p:cNvPr id="8" name="Rechteck 7">
            <a:extLst>
              <a:ext uri="{FF2B5EF4-FFF2-40B4-BE49-F238E27FC236}">
                <a16:creationId xmlns:a16="http://schemas.microsoft.com/office/drawing/2014/main" id="{3BE94E3B-EE57-C876-D161-B9C2E4FAE7F6}"/>
              </a:ext>
            </a:extLst>
          </p:cNvPr>
          <p:cNvSpPr>
            <a:spLocks/>
          </p:cNvSpPr>
          <p:nvPr userDrawn="1"/>
        </p:nvSpPr>
        <p:spPr bwMode="gray">
          <a:xfrm>
            <a:off x="407988" y="3284759"/>
            <a:ext cx="2628006" cy="11885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8,846</a:t>
            </a:r>
          </a:p>
          <a:p>
            <a:pPr rtl="0"/>
            <a:r>
              <a:rPr lang="en-US" sz="1200">
                <a:solidFill>
                  <a:schemeClr val="tx1"/>
                </a:solidFill>
              </a:rPr>
              <a:t>test drives</a:t>
            </a:r>
          </a:p>
        </p:txBody>
      </p:sp>
      <p:sp>
        <p:nvSpPr>
          <p:cNvPr id="9" name="Rechteck 8">
            <a:extLst>
              <a:ext uri="{FF2B5EF4-FFF2-40B4-BE49-F238E27FC236}">
                <a16:creationId xmlns:a16="http://schemas.microsoft.com/office/drawing/2014/main" id="{1A68DFA1-FAA6-A97C-92E0-1C59C5A778B3}"/>
              </a:ext>
            </a:extLst>
          </p:cNvPr>
          <p:cNvSpPr>
            <a:spLocks/>
          </p:cNvSpPr>
          <p:nvPr userDrawn="1"/>
        </p:nvSpPr>
        <p:spPr bwMode="gray">
          <a:xfrm>
            <a:off x="3323994" y="3284759"/>
            <a:ext cx="2628006" cy="11885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744</a:t>
            </a:r>
            <a:r>
              <a:rPr lang="en-US" sz="1200">
                <a:solidFill>
                  <a:schemeClr val="bg1"/>
                </a:solidFill>
              </a:rPr>
              <a:t> </a:t>
            </a:r>
            <a:br>
              <a:rPr lang="en-US" sz="1200">
                <a:solidFill>
                  <a:schemeClr val="bg1"/>
                </a:solidFill>
              </a:rPr>
            </a:br>
            <a:r>
              <a:rPr lang="en-US" sz="1200">
                <a:solidFill>
                  <a:schemeClr val="tx1"/>
                </a:solidFill>
              </a:rPr>
              <a:t>exhibitors</a:t>
            </a:r>
          </a:p>
          <a:p>
            <a:pPr rtl="0"/>
            <a:r>
              <a:rPr lang="en-US" sz="1200">
                <a:solidFill>
                  <a:schemeClr val="tx1"/>
                </a:solidFill>
              </a:rPr>
              <a:t>from 32 countries</a:t>
            </a:r>
          </a:p>
        </p:txBody>
      </p:sp>
      <p:sp>
        <p:nvSpPr>
          <p:cNvPr id="10" name="Rechteck 9">
            <a:extLst>
              <a:ext uri="{FF2B5EF4-FFF2-40B4-BE49-F238E27FC236}">
                <a16:creationId xmlns:a16="http://schemas.microsoft.com/office/drawing/2014/main" id="{433BF4E1-2CD8-1D7A-8F23-DCD866699DFA}"/>
              </a:ext>
            </a:extLst>
          </p:cNvPr>
          <p:cNvSpPr>
            <a:spLocks/>
          </p:cNvSpPr>
          <p:nvPr userDrawn="1"/>
        </p:nvSpPr>
        <p:spPr bwMode="gray">
          <a:xfrm>
            <a:off x="9156006" y="3284759"/>
            <a:ext cx="2628006" cy="11885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33,800</a:t>
            </a:r>
          </a:p>
          <a:p>
            <a:pPr rtl="0"/>
            <a:r>
              <a:rPr lang="en-US" sz="1200">
                <a:solidFill>
                  <a:schemeClr val="tx1"/>
                </a:solidFill>
              </a:rPr>
              <a:t>media clippings</a:t>
            </a:r>
          </a:p>
        </p:txBody>
      </p:sp>
      <p:sp>
        <p:nvSpPr>
          <p:cNvPr id="11" name="Rechteck 10">
            <a:extLst>
              <a:ext uri="{FF2B5EF4-FFF2-40B4-BE49-F238E27FC236}">
                <a16:creationId xmlns:a16="http://schemas.microsoft.com/office/drawing/2014/main" id="{F8796D78-8DD7-0FC9-FD86-3A353EA17BE7}"/>
              </a:ext>
            </a:extLst>
          </p:cNvPr>
          <p:cNvSpPr>
            <a:spLocks/>
          </p:cNvSpPr>
          <p:nvPr userDrawn="1"/>
        </p:nvSpPr>
        <p:spPr bwMode="gray">
          <a:xfrm>
            <a:off x="6240000" y="3284759"/>
            <a:ext cx="2628006" cy="11885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137</a:t>
            </a:r>
            <a:r>
              <a:rPr lang="en-US" sz="2000">
                <a:solidFill>
                  <a:schemeClr val="bg1"/>
                </a:solidFill>
                <a:latin typeface="+mj-lt"/>
                <a:ea typeface="+mj-ea"/>
                <a:cs typeface="+mj-cs"/>
              </a:rPr>
              <a:t> billion</a:t>
            </a:r>
          </a:p>
          <a:p>
            <a:pPr rtl="0"/>
            <a:r>
              <a:rPr lang="en-US" sz="1200">
                <a:solidFill>
                  <a:schemeClr val="tx1"/>
                </a:solidFill>
              </a:rPr>
              <a:t>potential international</a:t>
            </a:r>
          </a:p>
          <a:p>
            <a:pPr rtl="0"/>
            <a:r>
              <a:rPr lang="en-US" sz="1200">
                <a:solidFill>
                  <a:schemeClr val="tx1"/>
                </a:solidFill>
              </a:rPr>
              <a:t>media reach</a:t>
            </a:r>
          </a:p>
        </p:txBody>
      </p:sp>
      <p:sp>
        <p:nvSpPr>
          <p:cNvPr id="12" name="Rechteck 11">
            <a:extLst>
              <a:ext uri="{FF2B5EF4-FFF2-40B4-BE49-F238E27FC236}">
                <a16:creationId xmlns:a16="http://schemas.microsoft.com/office/drawing/2014/main" id="{72D11F6F-129C-D1CD-B542-FF6D19F77FFD}"/>
              </a:ext>
            </a:extLst>
          </p:cNvPr>
          <p:cNvSpPr>
            <a:spLocks/>
          </p:cNvSpPr>
          <p:nvPr userDrawn="1"/>
        </p:nvSpPr>
        <p:spPr bwMode="gray">
          <a:xfrm>
            <a:off x="407988" y="4761354"/>
            <a:ext cx="2628006" cy="11885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71%</a:t>
            </a:r>
          </a:p>
          <a:p>
            <a:pPr rtl="0"/>
            <a:r>
              <a:rPr lang="en-US" sz="1200">
                <a:solidFill>
                  <a:schemeClr val="tx1"/>
                </a:solidFill>
              </a:rPr>
              <a:t>of the visitors</a:t>
            </a:r>
          </a:p>
          <a:p>
            <a:pPr rtl="0"/>
            <a:r>
              <a:rPr lang="en-US" sz="1200">
                <a:solidFill>
                  <a:schemeClr val="tx1"/>
                </a:solidFill>
              </a:rPr>
              <a:t>under the age of 40</a:t>
            </a:r>
          </a:p>
        </p:txBody>
      </p:sp>
      <p:sp>
        <p:nvSpPr>
          <p:cNvPr id="13" name="Rechteck 12">
            <a:extLst>
              <a:ext uri="{FF2B5EF4-FFF2-40B4-BE49-F238E27FC236}">
                <a16:creationId xmlns:a16="http://schemas.microsoft.com/office/drawing/2014/main" id="{2A29F784-469C-5E9D-5AB9-B4F9A3C473A3}"/>
              </a:ext>
            </a:extLst>
          </p:cNvPr>
          <p:cNvSpPr>
            <a:spLocks/>
          </p:cNvSpPr>
          <p:nvPr userDrawn="1"/>
        </p:nvSpPr>
        <p:spPr bwMode="gray">
          <a:xfrm>
            <a:off x="3323994" y="4761354"/>
            <a:ext cx="2628006" cy="11885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2,214 </a:t>
            </a:r>
            <a:r>
              <a:rPr lang="en-US" sz="2000">
                <a:solidFill>
                  <a:schemeClr val="bg1"/>
                </a:solidFill>
                <a:latin typeface="+mj-lt"/>
                <a:ea typeface="+mj-ea"/>
                <a:cs typeface="+mj-cs"/>
              </a:rPr>
              <a:t>tons</a:t>
            </a:r>
          </a:p>
          <a:p>
            <a:pPr rtl="0"/>
            <a:r>
              <a:rPr lang="en-US" sz="1200">
                <a:solidFill>
                  <a:schemeClr val="tx1"/>
                </a:solidFill>
              </a:rPr>
              <a:t>compensated CO</a:t>
            </a:r>
            <a:r>
              <a:rPr lang="en-US" sz="1200" baseline="-25000">
                <a:solidFill>
                  <a:schemeClr val="tx1"/>
                </a:solidFill>
              </a:rPr>
              <a:t>2</a:t>
            </a:r>
          </a:p>
        </p:txBody>
      </p:sp>
      <p:sp>
        <p:nvSpPr>
          <p:cNvPr id="14" name="Rechteck 13">
            <a:extLst>
              <a:ext uri="{FF2B5EF4-FFF2-40B4-BE49-F238E27FC236}">
                <a16:creationId xmlns:a16="http://schemas.microsoft.com/office/drawing/2014/main" id="{0AE1A2AC-5E01-EB62-D2FF-32242567E000}"/>
              </a:ext>
            </a:extLst>
          </p:cNvPr>
          <p:cNvSpPr>
            <a:spLocks/>
          </p:cNvSpPr>
          <p:nvPr userDrawn="1"/>
        </p:nvSpPr>
        <p:spPr bwMode="gray">
          <a:xfrm>
            <a:off x="9156006" y="4761354"/>
            <a:ext cx="2628006" cy="11885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75</a:t>
            </a:r>
            <a:r>
              <a:rPr lang="en-US" sz="1200">
                <a:solidFill>
                  <a:schemeClr val="bg1"/>
                </a:solidFill>
              </a:rPr>
              <a:t> </a:t>
            </a:r>
            <a:br>
              <a:rPr lang="en-US" sz="1200">
                <a:solidFill>
                  <a:schemeClr val="tx1"/>
                </a:solidFill>
              </a:rPr>
            </a:br>
            <a:r>
              <a:rPr lang="en-US" sz="1200">
                <a:solidFill>
                  <a:schemeClr val="tx1"/>
                </a:solidFill>
              </a:rPr>
              <a:t>bike brands</a:t>
            </a:r>
          </a:p>
        </p:txBody>
      </p:sp>
      <p:sp>
        <p:nvSpPr>
          <p:cNvPr id="15" name="Rechteck 14">
            <a:extLst>
              <a:ext uri="{FF2B5EF4-FFF2-40B4-BE49-F238E27FC236}">
                <a16:creationId xmlns:a16="http://schemas.microsoft.com/office/drawing/2014/main" id="{2B657F31-AC7D-0283-2801-533BE8F73C0E}"/>
              </a:ext>
            </a:extLst>
          </p:cNvPr>
          <p:cNvSpPr>
            <a:spLocks/>
          </p:cNvSpPr>
          <p:nvPr userDrawn="1"/>
        </p:nvSpPr>
        <p:spPr bwMode="gray">
          <a:xfrm>
            <a:off x="6240000" y="4761354"/>
            <a:ext cx="2628006" cy="11885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200">
                <a:solidFill>
                  <a:schemeClr val="bg1"/>
                </a:solidFill>
                <a:latin typeface="+mj-lt"/>
                <a:ea typeface="+mj-ea"/>
                <a:cs typeface="+mj-cs"/>
              </a:rPr>
              <a:t>78 </a:t>
            </a:r>
            <a:r>
              <a:rPr lang="en-US" sz="2000">
                <a:solidFill>
                  <a:schemeClr val="bg1"/>
                </a:solidFill>
                <a:latin typeface="+mj-lt"/>
                <a:ea typeface="+mj-ea"/>
                <a:cs typeface="+mj-cs"/>
              </a:rPr>
              <a:t>start-ups</a:t>
            </a:r>
          </a:p>
          <a:p>
            <a:pPr rtl="0"/>
            <a:r>
              <a:rPr lang="en-US" sz="1200">
                <a:solidFill>
                  <a:schemeClr val="tx1"/>
                </a:solidFill>
              </a:rPr>
              <a:t>on 1,500 m</a:t>
            </a:r>
            <a:r>
              <a:rPr lang="en-US" sz="1200" baseline="30000">
                <a:solidFill>
                  <a:schemeClr val="tx1"/>
                </a:solidFill>
              </a:rPr>
              <a:t>2</a:t>
            </a:r>
          </a:p>
        </p:txBody>
      </p:sp>
      <p:pic>
        <p:nvPicPr>
          <p:cNvPr id="16" name="Grafik 15" descr="Pfeil Kreis Silhouette">
            <a:extLst>
              <a:ext uri="{FF2B5EF4-FFF2-40B4-BE49-F238E27FC236}">
                <a16:creationId xmlns:a16="http://schemas.microsoft.com/office/drawing/2014/main" id="{65D9B9D7-0E0D-748F-C3E5-AC92A2481828}"/>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5298103" y="5345213"/>
            <a:ext cx="545741" cy="545741"/>
          </a:xfrm>
          <a:prstGeom prst="rect">
            <a:avLst/>
          </a:prstGeom>
        </p:spPr>
      </p:pic>
      <p:pic>
        <p:nvPicPr>
          <p:cNvPr id="17" name="Grafik 16" descr="Rakete Silhouette">
            <a:extLst>
              <a:ext uri="{FF2B5EF4-FFF2-40B4-BE49-F238E27FC236}">
                <a16:creationId xmlns:a16="http://schemas.microsoft.com/office/drawing/2014/main" id="{BA420F00-5600-EB90-F343-C3958C402EC3}"/>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bwMode="gray">
          <a:xfrm>
            <a:off x="8214109" y="5345213"/>
            <a:ext cx="545741" cy="545741"/>
          </a:xfrm>
          <a:prstGeom prst="rect">
            <a:avLst/>
          </a:prstGeom>
        </p:spPr>
      </p:pic>
      <p:pic>
        <p:nvPicPr>
          <p:cNvPr id="18" name="Grafik 17" descr="Maximieren Silhouette">
            <a:extLst>
              <a:ext uri="{FF2B5EF4-FFF2-40B4-BE49-F238E27FC236}">
                <a16:creationId xmlns:a16="http://schemas.microsoft.com/office/drawing/2014/main" id="{F2E22263-E16B-9719-9671-551ADD16F29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bwMode="gray">
          <a:xfrm>
            <a:off x="11130116" y="2392022"/>
            <a:ext cx="545741" cy="545741"/>
          </a:xfrm>
          <a:prstGeom prst="rect">
            <a:avLst/>
          </a:prstGeom>
        </p:spPr>
      </p:pic>
      <p:pic>
        <p:nvPicPr>
          <p:cNvPr id="19" name="Grafik 18" descr="Lehrer Silhouette">
            <a:extLst>
              <a:ext uri="{FF2B5EF4-FFF2-40B4-BE49-F238E27FC236}">
                <a16:creationId xmlns:a16="http://schemas.microsoft.com/office/drawing/2014/main" id="{4F32A147-CCB3-20EA-F6BE-21B874074452}"/>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bwMode="gray">
          <a:xfrm>
            <a:off x="8214109" y="2392022"/>
            <a:ext cx="545741" cy="545741"/>
          </a:xfrm>
          <a:prstGeom prst="rect">
            <a:avLst/>
          </a:prstGeom>
        </p:spPr>
      </p:pic>
      <p:pic>
        <p:nvPicPr>
          <p:cNvPr id="20" name="Grafik 19" descr="Globus Silhouette">
            <a:extLst>
              <a:ext uri="{FF2B5EF4-FFF2-40B4-BE49-F238E27FC236}">
                <a16:creationId xmlns:a16="http://schemas.microsoft.com/office/drawing/2014/main" id="{AFE2AD6D-8A8F-5700-4B57-AA376DEC5C27}"/>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bwMode="gray">
          <a:xfrm>
            <a:off x="5298103" y="3868618"/>
            <a:ext cx="545741" cy="545741"/>
          </a:xfrm>
          <a:prstGeom prst="rect">
            <a:avLst/>
          </a:prstGeom>
        </p:spPr>
      </p:pic>
      <p:pic>
        <p:nvPicPr>
          <p:cNvPr id="21" name="Grafik 20" descr="Radiomikrofon Silhouette">
            <a:extLst>
              <a:ext uri="{FF2B5EF4-FFF2-40B4-BE49-F238E27FC236}">
                <a16:creationId xmlns:a16="http://schemas.microsoft.com/office/drawing/2014/main" id="{9C1D39BB-C651-5643-F09F-21D7D44F11AB}"/>
              </a:ext>
            </a:extLst>
          </p:cNvPr>
          <p:cNvPicPr>
            <a:picLocks noChangeAspect="1"/>
          </p:cNvPicPr>
          <p:nvPr userDrawn="1"/>
        </p:nvPicPr>
        <p:blipFill>
          <a:blip r:embed="rId15">
            <a:extLst>
              <a:ext uri="{96DAC541-7B7A-43D3-8B79-37D633B846F1}">
                <asvg:svgBlip xmlns:asvg="http://schemas.microsoft.com/office/drawing/2016/SVG/main" r:embed="rId16"/>
              </a:ext>
            </a:extLst>
          </a:blip>
          <a:stretch>
            <a:fillRect/>
          </a:stretch>
        </p:blipFill>
        <p:spPr bwMode="gray">
          <a:xfrm>
            <a:off x="5298103" y="2392022"/>
            <a:ext cx="545741" cy="545741"/>
          </a:xfrm>
          <a:prstGeom prst="rect">
            <a:avLst/>
          </a:prstGeom>
        </p:spPr>
      </p:pic>
      <p:pic>
        <p:nvPicPr>
          <p:cNvPr id="22" name="Grafik 21" descr="Radfahren Silhouette">
            <a:extLst>
              <a:ext uri="{FF2B5EF4-FFF2-40B4-BE49-F238E27FC236}">
                <a16:creationId xmlns:a16="http://schemas.microsoft.com/office/drawing/2014/main" id="{6986C458-4706-52A5-37F9-2931ED606BB3}"/>
              </a:ext>
            </a:extLst>
          </p:cNvPr>
          <p:cNvPicPr>
            <a:picLocks noChangeAspect="1"/>
          </p:cNvPicPr>
          <p:nvPr userDrawn="1"/>
        </p:nvPicPr>
        <p:blipFill>
          <a:blip r:embed="rId17">
            <a:extLst>
              <a:ext uri="{96DAC541-7B7A-43D3-8B79-37D633B846F1}">
                <asvg:svgBlip xmlns:asvg="http://schemas.microsoft.com/office/drawing/2016/SVG/main" r:embed="rId18"/>
              </a:ext>
            </a:extLst>
          </a:blip>
          <a:stretch>
            <a:fillRect/>
          </a:stretch>
        </p:blipFill>
        <p:spPr bwMode="gray">
          <a:xfrm>
            <a:off x="11130116" y="5345213"/>
            <a:ext cx="545741" cy="545741"/>
          </a:xfrm>
          <a:prstGeom prst="rect">
            <a:avLst/>
          </a:prstGeom>
        </p:spPr>
      </p:pic>
      <p:pic>
        <p:nvPicPr>
          <p:cNvPr id="23" name="Grafik 22" descr="Auto Silhouette">
            <a:extLst>
              <a:ext uri="{FF2B5EF4-FFF2-40B4-BE49-F238E27FC236}">
                <a16:creationId xmlns:a16="http://schemas.microsoft.com/office/drawing/2014/main" id="{BFBEA7D7-BEAE-F1E3-5AE9-B256DB2BEAC1}"/>
              </a:ext>
            </a:extLst>
          </p:cNvPr>
          <p:cNvPicPr>
            <a:picLocks noChangeAspect="1"/>
          </p:cNvPicPr>
          <p:nvPr userDrawn="1"/>
        </p:nvPicPr>
        <p:blipFill>
          <a:blip r:embed="rId19">
            <a:extLst>
              <a:ext uri="{96DAC541-7B7A-43D3-8B79-37D633B846F1}">
                <asvg:svgBlip xmlns:asvg="http://schemas.microsoft.com/office/drawing/2016/SVG/main" r:embed="rId20"/>
              </a:ext>
            </a:extLst>
          </a:blip>
          <a:stretch>
            <a:fillRect/>
          </a:stretch>
        </p:blipFill>
        <p:spPr bwMode="gray">
          <a:xfrm>
            <a:off x="2382097" y="3868618"/>
            <a:ext cx="545741" cy="545741"/>
          </a:xfrm>
          <a:prstGeom prst="rect">
            <a:avLst/>
          </a:prstGeom>
        </p:spPr>
      </p:pic>
      <p:pic>
        <p:nvPicPr>
          <p:cNvPr id="24" name="Grafik 23" descr="Gruppe Silhouette">
            <a:extLst>
              <a:ext uri="{FF2B5EF4-FFF2-40B4-BE49-F238E27FC236}">
                <a16:creationId xmlns:a16="http://schemas.microsoft.com/office/drawing/2014/main" id="{4D076688-BB01-85D5-12CC-08249C18F2C2}"/>
              </a:ext>
            </a:extLst>
          </p:cNvPr>
          <p:cNvPicPr>
            <a:picLocks noChangeAspect="1"/>
          </p:cNvPicPr>
          <p:nvPr userDrawn="1"/>
        </p:nvPicPr>
        <p:blipFill>
          <a:blip r:embed="rId21">
            <a:extLst>
              <a:ext uri="{96DAC541-7B7A-43D3-8B79-37D633B846F1}">
                <asvg:svgBlip xmlns:asvg="http://schemas.microsoft.com/office/drawing/2016/SVG/main" r:embed="rId22"/>
              </a:ext>
            </a:extLst>
          </a:blip>
          <a:stretch>
            <a:fillRect/>
          </a:stretch>
        </p:blipFill>
        <p:spPr bwMode="gray">
          <a:xfrm>
            <a:off x="2382097" y="5345213"/>
            <a:ext cx="545741" cy="545741"/>
          </a:xfrm>
          <a:prstGeom prst="rect">
            <a:avLst/>
          </a:prstGeom>
        </p:spPr>
      </p:pic>
      <p:pic>
        <p:nvPicPr>
          <p:cNvPr id="25" name="Grafik 24" descr="Gruppe von Männern Silhouette">
            <a:extLst>
              <a:ext uri="{FF2B5EF4-FFF2-40B4-BE49-F238E27FC236}">
                <a16:creationId xmlns:a16="http://schemas.microsoft.com/office/drawing/2014/main" id="{C6F3430C-535E-8B73-CED3-A7AB6FE2DD57}"/>
              </a:ext>
            </a:extLst>
          </p:cNvPr>
          <p:cNvPicPr>
            <a:picLocks noChangeAspect="1"/>
          </p:cNvPicPr>
          <p:nvPr userDrawn="1"/>
        </p:nvPicPr>
        <p:blipFill>
          <a:blip r:embed="rId23">
            <a:extLst>
              <a:ext uri="{96DAC541-7B7A-43D3-8B79-37D633B846F1}">
                <asvg:svgBlip xmlns:asvg="http://schemas.microsoft.com/office/drawing/2016/SVG/main" r:embed="rId24"/>
              </a:ext>
            </a:extLst>
          </a:blip>
          <a:stretch>
            <a:fillRect/>
          </a:stretch>
        </p:blipFill>
        <p:spPr bwMode="gray">
          <a:xfrm>
            <a:off x="2382097" y="2392022"/>
            <a:ext cx="545741" cy="545741"/>
          </a:xfrm>
          <a:prstGeom prst="rect">
            <a:avLst/>
          </a:prstGeom>
        </p:spPr>
      </p:pic>
      <p:pic>
        <p:nvPicPr>
          <p:cNvPr id="26" name="Grafik 25" descr="Balkendiagramm mit Aufwärtstrend Silhouette">
            <a:extLst>
              <a:ext uri="{FF2B5EF4-FFF2-40B4-BE49-F238E27FC236}">
                <a16:creationId xmlns:a16="http://schemas.microsoft.com/office/drawing/2014/main" id="{AAD079C0-09BF-05D1-E372-A8E470F3F338}"/>
              </a:ext>
            </a:extLst>
          </p:cNvPr>
          <p:cNvPicPr>
            <a:picLocks noChangeAspect="1"/>
          </p:cNvPicPr>
          <p:nvPr userDrawn="1"/>
        </p:nvPicPr>
        <p:blipFill>
          <a:blip r:embed="rId25">
            <a:extLst>
              <a:ext uri="{96DAC541-7B7A-43D3-8B79-37D633B846F1}">
                <asvg:svgBlip xmlns:asvg="http://schemas.microsoft.com/office/drawing/2016/SVG/main" r:embed="rId26"/>
              </a:ext>
            </a:extLst>
          </a:blip>
          <a:stretch>
            <a:fillRect/>
          </a:stretch>
        </p:blipFill>
        <p:spPr bwMode="gray">
          <a:xfrm>
            <a:off x="8214109" y="3868618"/>
            <a:ext cx="545741" cy="545741"/>
          </a:xfrm>
          <a:prstGeom prst="rect">
            <a:avLst/>
          </a:prstGeom>
        </p:spPr>
      </p:pic>
      <p:pic>
        <p:nvPicPr>
          <p:cNvPr id="27" name="Grafik 26" descr="Präsentation mit Medien Silhouette">
            <a:extLst>
              <a:ext uri="{FF2B5EF4-FFF2-40B4-BE49-F238E27FC236}">
                <a16:creationId xmlns:a16="http://schemas.microsoft.com/office/drawing/2014/main" id="{559C2EDA-2984-DABE-0B4E-2BDFC1C210F9}"/>
              </a:ext>
            </a:extLst>
          </p:cNvPr>
          <p:cNvPicPr>
            <a:picLocks noChangeAspect="1"/>
          </p:cNvPicPr>
          <p:nvPr userDrawn="1"/>
        </p:nvPicPr>
        <p:blipFill>
          <a:blip r:embed="rId27">
            <a:extLst>
              <a:ext uri="{96DAC541-7B7A-43D3-8B79-37D633B846F1}">
                <asvg:svgBlip xmlns:asvg="http://schemas.microsoft.com/office/drawing/2016/SVG/main" r:embed="rId28"/>
              </a:ext>
            </a:extLst>
          </a:blip>
          <a:stretch>
            <a:fillRect/>
          </a:stretch>
        </p:blipFill>
        <p:spPr bwMode="gray">
          <a:xfrm>
            <a:off x="11130116" y="3868618"/>
            <a:ext cx="545741" cy="545741"/>
          </a:xfrm>
          <a:prstGeom prst="rect">
            <a:avLst/>
          </a:prstGeom>
        </p:spPr>
      </p:pic>
      <p:sp>
        <p:nvSpPr>
          <p:cNvPr id="28" name="Titel 1">
            <a:extLst>
              <a:ext uri="{FF2B5EF4-FFF2-40B4-BE49-F238E27FC236}">
                <a16:creationId xmlns:a16="http://schemas.microsoft.com/office/drawing/2014/main" id="{06D82617-B53F-EC13-C09F-FC888D08E2CD}"/>
              </a:ext>
            </a:extLst>
          </p:cNvPr>
          <p:cNvSpPr txBox="1">
            <a:spLocks/>
          </p:cNvSpPr>
          <p:nvPr userDrawn="1"/>
        </p:nvSpPr>
        <p:spPr bwMode="gray">
          <a:xfrm>
            <a:off x="407989" y="727331"/>
            <a:ext cx="11376024"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IAA MOBILITY 2021 – a success story</a:t>
            </a:r>
          </a:p>
        </p:txBody>
      </p:sp>
    </p:spTree>
    <p:extLst>
      <p:ext uri="{BB962C8B-B14F-4D97-AF65-F5344CB8AC3E}">
        <p14:creationId xmlns:p14="http://schemas.microsoft.com/office/powerpoint/2010/main" val="4126555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ormat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F3532D1-28AC-37DC-5209-C4FA5BD81ECC}"/>
              </a:ext>
            </a:extLst>
          </p:cNvPr>
          <p:cNvGraphicFramePr>
            <a:graphicFrameLocks noChangeAspect="1"/>
          </p:cNvGraphicFramePr>
          <p:nvPr userDrawn="1">
            <p:custDataLst>
              <p:tags r:id="rId1"/>
            </p:custDataLst>
            <p:extLst>
              <p:ext uri="{D42A27DB-BD31-4B8C-83A1-F6EECF244321}">
                <p14:modId xmlns:p14="http://schemas.microsoft.com/office/powerpoint/2010/main" val="195522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4" name="Objekt 3" hidden="1">
                        <a:extLst>
                          <a:ext uri="{FF2B5EF4-FFF2-40B4-BE49-F238E27FC236}">
                            <a16:creationId xmlns:a16="http://schemas.microsoft.com/office/drawing/2014/main" id="{2F3532D1-28AC-37DC-5209-C4FA5BD81EC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1">
            <a:extLst>
              <a:ext uri="{FF2B5EF4-FFF2-40B4-BE49-F238E27FC236}">
                <a16:creationId xmlns:a16="http://schemas.microsoft.com/office/drawing/2014/main" id="{70816EC9-FD20-03CC-EFE0-C210D56BE504}"/>
              </a:ext>
            </a:extLst>
          </p:cNvPr>
          <p:cNvSpPr txBox="1">
            <a:spLocks/>
          </p:cNvSpPr>
          <p:nvPr userDrawn="1"/>
        </p:nvSpPr>
        <p:spPr bwMode="gray">
          <a:xfrm>
            <a:off x="407989" y="727331"/>
            <a:ext cx="11376024"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IAA MOBILITY – Formats</a:t>
            </a:r>
          </a:p>
        </p:txBody>
      </p:sp>
      <p:sp>
        <p:nvSpPr>
          <p:cNvPr id="5" name="Textplatzhalter 13">
            <a:extLst>
              <a:ext uri="{FF2B5EF4-FFF2-40B4-BE49-F238E27FC236}">
                <a16:creationId xmlns:a16="http://schemas.microsoft.com/office/drawing/2014/main" id="{204473EB-B58C-ACD0-D9FA-CB4869CF9B4F}"/>
              </a:ext>
            </a:extLst>
          </p:cNvPr>
          <p:cNvSpPr txBox="1">
            <a:spLocks/>
          </p:cNvSpPr>
          <p:nvPr userDrawn="1"/>
        </p:nvSpPr>
        <p:spPr bwMode="gray">
          <a:xfrm>
            <a:off x="409460" y="4200412"/>
            <a:ext cx="2705100" cy="861774"/>
          </a:xfrm>
          <a:prstGeom prst="rect">
            <a:avLst/>
          </a:prstGeom>
        </p:spPr>
        <p:txBody>
          <a:bodyPr vert="horz" wrap="square" lIns="0" tIns="0" rIns="0" bIns="0" rtlCol="0" anchor="t">
            <a:spAutoFit/>
          </a:bodyPr>
          <a:lstStyle>
            <a:defPPr>
              <a:defRPr lang="en-US"/>
            </a:defPPr>
            <a:lvl1pPr indent="0">
              <a:lnSpc>
                <a:spcPct val="100000"/>
              </a:lnSpc>
              <a:spcBef>
                <a:spcPts val="1200"/>
              </a:spcBef>
              <a:buClr>
                <a:schemeClr val="bg2"/>
              </a:buClr>
              <a:buFont typeface="Arial" panose="020B0604020202020204" pitchFamily="34" charset="0"/>
              <a:buNone/>
              <a:defRPr sz="1400" b="0"/>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en-US"/>
              <a:t>Leading industry meeting for all relevant stakeholders and decision-makers in the </a:t>
            </a:r>
            <a:br>
              <a:rPr lang="en-US"/>
            </a:br>
            <a:r>
              <a:rPr lang="en-US"/>
              <a:t>field of mobility.</a:t>
            </a:r>
            <a:endParaRPr lang="de-DE"/>
          </a:p>
        </p:txBody>
      </p:sp>
      <p:sp>
        <p:nvSpPr>
          <p:cNvPr id="6" name="Textplatzhalter 13">
            <a:extLst>
              <a:ext uri="{FF2B5EF4-FFF2-40B4-BE49-F238E27FC236}">
                <a16:creationId xmlns:a16="http://schemas.microsoft.com/office/drawing/2014/main" id="{780679F4-FE59-E6BE-0224-F9AAF8674794}"/>
              </a:ext>
            </a:extLst>
          </p:cNvPr>
          <p:cNvSpPr txBox="1">
            <a:spLocks/>
          </p:cNvSpPr>
          <p:nvPr userDrawn="1"/>
        </p:nvSpPr>
        <p:spPr bwMode="gray">
          <a:xfrm>
            <a:off x="3300188" y="4200412"/>
            <a:ext cx="2705100" cy="1077218"/>
          </a:xfrm>
          <a:prstGeom prst="rect">
            <a:avLst/>
          </a:prstGeom>
        </p:spPr>
        <p:txBody>
          <a:bodyPr vert="horz" wrap="square" lIns="0" tIns="0" rIns="0" bIns="0" rtlCol="0" anchor="t">
            <a:spAutoFit/>
          </a:bodyPr>
          <a:lstStyle>
            <a:defPPr>
              <a:defRPr lang="en-US"/>
            </a:defPPr>
            <a:lvl1pPr indent="0">
              <a:lnSpc>
                <a:spcPct val="100000"/>
              </a:lnSpc>
              <a:spcBef>
                <a:spcPts val="1200"/>
              </a:spcBef>
              <a:buClr>
                <a:schemeClr val="bg2"/>
              </a:buClr>
              <a:buFont typeface="Arial" panose="020B0604020202020204" pitchFamily="34" charset="0"/>
              <a:buNone/>
              <a:defRPr sz="1400" b="0"/>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en-US"/>
              <a:t>The core part of IAA Summit </a:t>
            </a:r>
            <a:br>
              <a:rPr lang="en-US"/>
            </a:br>
            <a:r>
              <a:rPr lang="en-US"/>
              <a:t>with over 400 visionaries and decision-makers on three stages and other dialogue and networking formats.</a:t>
            </a:r>
            <a:endParaRPr lang="de-DE"/>
          </a:p>
        </p:txBody>
      </p:sp>
      <p:sp>
        <p:nvSpPr>
          <p:cNvPr id="7" name="Textplatzhalter 13">
            <a:extLst>
              <a:ext uri="{FF2B5EF4-FFF2-40B4-BE49-F238E27FC236}">
                <a16:creationId xmlns:a16="http://schemas.microsoft.com/office/drawing/2014/main" id="{01F9563D-A093-61C2-7088-10E2BC5FC62B}"/>
              </a:ext>
            </a:extLst>
          </p:cNvPr>
          <p:cNvSpPr txBox="1">
            <a:spLocks/>
          </p:cNvSpPr>
          <p:nvPr userDrawn="1"/>
        </p:nvSpPr>
        <p:spPr bwMode="gray">
          <a:xfrm>
            <a:off x="6190916" y="4200412"/>
            <a:ext cx="2705100" cy="1508105"/>
          </a:xfrm>
          <a:prstGeom prst="rect">
            <a:avLst/>
          </a:prstGeom>
        </p:spPr>
        <p:txBody>
          <a:bodyPr vert="horz" wrap="square" lIns="0" tIns="0" rIns="0" bIns="0" rtlCol="0" anchor="t">
            <a:spAutoFit/>
          </a:bodyPr>
          <a:lstStyle>
            <a:defPPr>
              <a:defRPr lang="en-US"/>
            </a:defPPr>
            <a:lvl1pPr indent="0">
              <a:lnSpc>
                <a:spcPct val="100000"/>
              </a:lnSpc>
              <a:spcBef>
                <a:spcPts val="1200"/>
              </a:spcBef>
              <a:buClr>
                <a:schemeClr val="bg2"/>
              </a:buClr>
              <a:buFont typeface="Arial" panose="020B0604020202020204" pitchFamily="34" charset="0"/>
              <a:buNone/>
              <a:defRPr sz="1400" b="0"/>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en-US"/>
              <a:t>The IAA Open Space makes future-oriented mobility solutions tangible for everyone. It is the format for everyone who wants to reach </a:t>
            </a:r>
            <a:br>
              <a:rPr lang="en-US"/>
            </a:br>
            <a:r>
              <a:rPr lang="en-US"/>
              <a:t>a broad audience in addition </a:t>
            </a:r>
            <a:br>
              <a:rPr lang="en-US"/>
            </a:br>
            <a:r>
              <a:rPr lang="en-US"/>
              <a:t>to trade visitors. </a:t>
            </a:r>
            <a:endParaRPr lang="de-DE"/>
          </a:p>
        </p:txBody>
      </p:sp>
      <p:sp>
        <p:nvSpPr>
          <p:cNvPr id="8" name="Textplatzhalter 13">
            <a:extLst>
              <a:ext uri="{FF2B5EF4-FFF2-40B4-BE49-F238E27FC236}">
                <a16:creationId xmlns:a16="http://schemas.microsoft.com/office/drawing/2014/main" id="{F4279315-081E-57FD-69DC-B7A68B2C87BD}"/>
              </a:ext>
            </a:extLst>
          </p:cNvPr>
          <p:cNvSpPr txBox="1">
            <a:spLocks/>
          </p:cNvSpPr>
          <p:nvPr userDrawn="1"/>
        </p:nvSpPr>
        <p:spPr bwMode="gray">
          <a:xfrm>
            <a:off x="9081644" y="4200412"/>
            <a:ext cx="2705100" cy="861774"/>
          </a:xfrm>
          <a:prstGeom prst="rect">
            <a:avLst/>
          </a:prstGeom>
        </p:spPr>
        <p:txBody>
          <a:bodyPr vert="horz" wrap="square" lIns="0" tIns="0" rIns="0" bIns="0" rtlCol="0" anchor="t">
            <a:spAutoFit/>
          </a:bodyPr>
          <a:lstStyle>
            <a:defPPr>
              <a:defRPr lang="en-US"/>
            </a:defPPr>
            <a:lvl1pPr indent="0">
              <a:lnSpc>
                <a:spcPct val="100000"/>
              </a:lnSpc>
              <a:spcBef>
                <a:spcPts val="1200"/>
              </a:spcBef>
              <a:buClr>
                <a:schemeClr val="bg2"/>
              </a:buClr>
              <a:buFont typeface="Arial" panose="020B0604020202020204" pitchFamily="34" charset="0"/>
              <a:buNone/>
              <a:defRPr sz="1400" b="0"/>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en-US"/>
              <a:t>Blue Lane connects the Summit with the urban squares of the Open Space. It is also the central experience spot for all visitors.</a:t>
            </a:r>
            <a:endParaRPr lang="de-DE"/>
          </a:p>
        </p:txBody>
      </p:sp>
      <p:pic>
        <p:nvPicPr>
          <p:cNvPr id="9" name="Grafik 48" descr="Ein Bild, das Text, Person, drinnen, Personen enthält.&#10;&#10;Beschreibung automatisch generiert.">
            <a:extLst>
              <a:ext uri="{FF2B5EF4-FFF2-40B4-BE49-F238E27FC236}">
                <a16:creationId xmlns:a16="http://schemas.microsoft.com/office/drawing/2014/main" id="{6D2FB592-501E-795A-C096-023921F09ED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bwMode="gray">
          <a:xfrm>
            <a:off x="3300188" y="1808550"/>
            <a:ext cx="2710728" cy="1807918"/>
          </a:xfrm>
          <a:prstGeom prst="rect">
            <a:avLst/>
          </a:prstGeom>
        </p:spPr>
      </p:pic>
      <p:pic>
        <p:nvPicPr>
          <p:cNvPr id="10" name="Grafik 49" descr="Ein Bild, das Text, Person, draußen, Personen enthält.&#10;&#10;Beschreibung automatisch generiert.">
            <a:extLst>
              <a:ext uri="{FF2B5EF4-FFF2-40B4-BE49-F238E27FC236}">
                <a16:creationId xmlns:a16="http://schemas.microsoft.com/office/drawing/2014/main" id="{74151F4B-859C-0E36-A70F-199593619671}"/>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bwMode="gray">
          <a:xfrm>
            <a:off x="6190916" y="1808550"/>
            <a:ext cx="2710728" cy="1807152"/>
          </a:xfrm>
          <a:prstGeom prst="rect">
            <a:avLst/>
          </a:prstGeom>
        </p:spPr>
      </p:pic>
      <p:pic>
        <p:nvPicPr>
          <p:cNvPr id="11" name="Grafik 50">
            <a:extLst>
              <a:ext uri="{FF2B5EF4-FFF2-40B4-BE49-F238E27FC236}">
                <a16:creationId xmlns:a16="http://schemas.microsoft.com/office/drawing/2014/main" id="{0359858F-A8F0-D926-2160-4E68F42E198C}"/>
              </a:ext>
            </a:extLst>
          </p:cNvPr>
          <p:cNvPicPr>
            <a:picLocks noChangeAspect="1"/>
          </p:cNvPicPr>
          <p:nvPr userDrawn="1"/>
        </p:nvPicPr>
        <p:blipFill>
          <a:blip r:embed="rId7" cstate="print">
            <a:extLst>
              <a:ext uri="{28A0092B-C50C-407E-A947-70E740481C1C}">
                <a14:useLocalDpi xmlns:a14="http://schemas.microsoft.com/office/drawing/2010/main"/>
              </a:ext>
            </a:extLst>
          </a:blip>
          <a:srcRect/>
          <a:stretch/>
        </p:blipFill>
        <p:spPr bwMode="gray">
          <a:xfrm>
            <a:off x="409460" y="1808550"/>
            <a:ext cx="2710728" cy="1807152"/>
          </a:xfrm>
          <a:prstGeom prst="rect">
            <a:avLst/>
          </a:prstGeom>
        </p:spPr>
      </p:pic>
      <p:pic>
        <p:nvPicPr>
          <p:cNvPr id="12" name="Grafik 51" descr="Ein Bild, das Text, Straße, draußen, Gebäude enthält.&#10;&#10;Beschreibung automatisch generiert.">
            <a:extLst>
              <a:ext uri="{FF2B5EF4-FFF2-40B4-BE49-F238E27FC236}">
                <a16:creationId xmlns:a16="http://schemas.microsoft.com/office/drawing/2014/main" id="{D441BFAB-E15B-4CE5-C95F-A8E49182D5B5}"/>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bwMode="gray">
          <a:xfrm>
            <a:off x="9081644" y="1808550"/>
            <a:ext cx="2710728" cy="1803326"/>
          </a:xfrm>
          <a:prstGeom prst="rect">
            <a:avLst/>
          </a:prstGeom>
        </p:spPr>
      </p:pic>
      <p:sp>
        <p:nvSpPr>
          <p:cNvPr id="13" name="Textplatzhalter 13">
            <a:extLst>
              <a:ext uri="{FF2B5EF4-FFF2-40B4-BE49-F238E27FC236}">
                <a16:creationId xmlns:a16="http://schemas.microsoft.com/office/drawing/2014/main" id="{D5F9A209-2363-9630-6879-E4E9C2A7AE37}"/>
              </a:ext>
            </a:extLst>
          </p:cNvPr>
          <p:cNvSpPr txBox="1">
            <a:spLocks/>
          </p:cNvSpPr>
          <p:nvPr userDrawn="1"/>
        </p:nvSpPr>
        <p:spPr bwMode="gray">
          <a:xfrm>
            <a:off x="3300188" y="3758451"/>
            <a:ext cx="1592948" cy="318924"/>
          </a:xfrm>
          <a:prstGeom prst="homePlate">
            <a:avLst>
              <a:gd name="adj" fmla="val 28419"/>
            </a:avLst>
          </a:prstGeom>
          <a:solidFill>
            <a:schemeClr val="accent5"/>
          </a:solidFill>
        </p:spPr>
        <p:txBody>
          <a:bodyPr vert="horz" wrap="none" lIns="72000" tIns="36000" rIns="72000" bIns="36000" rtlCol="0">
            <a:spAutoFit/>
          </a:bodyPr>
          <a:lstStyle>
            <a:defPPr>
              <a:defRPr lang="en-US"/>
            </a:defPPr>
            <a:lvl1pPr indent="0">
              <a:lnSpc>
                <a:spcPct val="100000"/>
              </a:lnSpc>
              <a:spcBef>
                <a:spcPts val="400"/>
              </a:spcBef>
              <a:buClr>
                <a:schemeClr val="bg2"/>
              </a:buClr>
              <a:buFont typeface="Arial" panose="020B0604020202020204" pitchFamily="34" charset="0"/>
              <a:buNone/>
              <a:defRPr sz="1600" b="0" cap="all">
                <a:latin typeface="+mj-lt"/>
              </a:defRPr>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rtl="0"/>
            <a:r>
              <a:rPr lang="en-US">
                <a:solidFill>
                  <a:schemeClr val="bg1"/>
                </a:solidFill>
              </a:rPr>
              <a:t>Conference</a:t>
            </a:r>
          </a:p>
        </p:txBody>
      </p:sp>
      <p:sp>
        <p:nvSpPr>
          <p:cNvPr id="14" name="Textplatzhalter 13">
            <a:extLst>
              <a:ext uri="{FF2B5EF4-FFF2-40B4-BE49-F238E27FC236}">
                <a16:creationId xmlns:a16="http://schemas.microsoft.com/office/drawing/2014/main" id="{43F1A7E4-898C-CC21-23BB-C61E0957FEF5}"/>
              </a:ext>
            </a:extLst>
          </p:cNvPr>
          <p:cNvSpPr txBox="1">
            <a:spLocks/>
          </p:cNvSpPr>
          <p:nvPr userDrawn="1"/>
        </p:nvSpPr>
        <p:spPr bwMode="gray">
          <a:xfrm>
            <a:off x="6190916" y="3758451"/>
            <a:ext cx="1484081" cy="318924"/>
          </a:xfrm>
          <a:prstGeom prst="homePlate">
            <a:avLst>
              <a:gd name="adj" fmla="val 28419"/>
            </a:avLst>
          </a:prstGeom>
          <a:solidFill>
            <a:schemeClr val="accent4"/>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Open Space</a:t>
            </a:r>
          </a:p>
        </p:txBody>
      </p:sp>
      <p:sp>
        <p:nvSpPr>
          <p:cNvPr id="15" name="Textplatzhalter 13">
            <a:extLst>
              <a:ext uri="{FF2B5EF4-FFF2-40B4-BE49-F238E27FC236}">
                <a16:creationId xmlns:a16="http://schemas.microsoft.com/office/drawing/2014/main" id="{4E1A2CEE-73D8-2BFC-82D2-D8E7E7E676A0}"/>
              </a:ext>
            </a:extLst>
          </p:cNvPr>
          <p:cNvSpPr txBox="1">
            <a:spLocks/>
          </p:cNvSpPr>
          <p:nvPr userDrawn="1"/>
        </p:nvSpPr>
        <p:spPr bwMode="gray">
          <a:xfrm>
            <a:off x="409460" y="3758451"/>
            <a:ext cx="1005184" cy="318924"/>
          </a:xfrm>
          <a:prstGeom prst="homePlate">
            <a:avLst>
              <a:gd name="adj" fmla="val 28419"/>
            </a:avLst>
          </a:prstGeom>
          <a:solidFill>
            <a:schemeClr val="accent3"/>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Summit</a:t>
            </a:r>
          </a:p>
        </p:txBody>
      </p:sp>
      <p:sp>
        <p:nvSpPr>
          <p:cNvPr id="16" name="Textplatzhalter 13">
            <a:extLst>
              <a:ext uri="{FF2B5EF4-FFF2-40B4-BE49-F238E27FC236}">
                <a16:creationId xmlns:a16="http://schemas.microsoft.com/office/drawing/2014/main" id="{6C94FF49-CD6F-A097-2F41-007852F1CE24}"/>
              </a:ext>
            </a:extLst>
          </p:cNvPr>
          <p:cNvSpPr txBox="1">
            <a:spLocks/>
          </p:cNvSpPr>
          <p:nvPr userDrawn="1"/>
        </p:nvSpPr>
        <p:spPr bwMode="gray">
          <a:xfrm>
            <a:off x="9081644" y="3758451"/>
            <a:ext cx="1286139" cy="318924"/>
          </a:xfrm>
          <a:prstGeom prst="homePlate">
            <a:avLst>
              <a:gd name="adj" fmla="val 28419"/>
            </a:avLst>
          </a:prstGeom>
          <a:solidFill>
            <a:schemeClr val="accent2"/>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Blue Lane</a:t>
            </a:r>
          </a:p>
        </p:txBody>
      </p:sp>
    </p:spTree>
    <p:extLst>
      <p:ext uri="{BB962C8B-B14F-4D97-AF65-F5344CB8AC3E}">
        <p14:creationId xmlns:p14="http://schemas.microsoft.com/office/powerpoint/2010/main" val="24938836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IAA Summit">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C941F1DB-9642-9C0E-EEB9-A7A5D362450A}"/>
              </a:ext>
            </a:extLst>
          </p:cNvPr>
          <p:cNvGraphicFramePr>
            <a:graphicFrameLocks noChangeAspect="1"/>
          </p:cNvGraphicFramePr>
          <p:nvPr userDrawn="1">
            <p:custDataLst>
              <p:tags r:id="rId1"/>
            </p:custDataLst>
            <p:extLst>
              <p:ext uri="{D42A27DB-BD31-4B8C-83A1-F6EECF244321}">
                <p14:modId xmlns:p14="http://schemas.microsoft.com/office/powerpoint/2010/main" val="38746860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C941F1DB-9642-9C0E-EEB9-A7A5D36245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Bildplatzhalter 6" descr="Ein Bild, das blau, Auto enthält.&#10;&#10;Automatisch generierte Beschreibung">
            <a:extLst>
              <a:ext uri="{FF2B5EF4-FFF2-40B4-BE49-F238E27FC236}">
                <a16:creationId xmlns:a16="http://schemas.microsoft.com/office/drawing/2014/main" id="{A050BD5C-C665-D5FE-A362-C8932D5A24B4}"/>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bwMode="gray">
          <a:xfrm>
            <a:off x="0" y="0"/>
            <a:ext cx="12192000" cy="3429000"/>
          </a:xfrm>
          <a:prstGeom prst="rect">
            <a:avLst/>
          </a:prstGeom>
        </p:spPr>
      </p:pic>
      <p:sp>
        <p:nvSpPr>
          <p:cNvPr id="5" name="Titel 1">
            <a:extLst>
              <a:ext uri="{FF2B5EF4-FFF2-40B4-BE49-F238E27FC236}">
                <a16:creationId xmlns:a16="http://schemas.microsoft.com/office/drawing/2014/main" id="{E002FBEA-749D-467B-AFCC-7254369D0CB7}"/>
              </a:ext>
            </a:extLst>
          </p:cNvPr>
          <p:cNvSpPr txBox="1">
            <a:spLocks/>
          </p:cNvSpPr>
          <p:nvPr userDrawn="1"/>
        </p:nvSpPr>
        <p:spPr bwMode="gray">
          <a:xfrm>
            <a:off x="407988" y="727329"/>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solidFill>
                  <a:schemeClr val="bg1"/>
                </a:solidFill>
              </a:rPr>
              <a:t>IAA Summit</a:t>
            </a:r>
          </a:p>
        </p:txBody>
      </p:sp>
      <p:sp>
        <p:nvSpPr>
          <p:cNvPr id="6" name="Textplatzhalter 13">
            <a:extLst>
              <a:ext uri="{FF2B5EF4-FFF2-40B4-BE49-F238E27FC236}">
                <a16:creationId xmlns:a16="http://schemas.microsoft.com/office/drawing/2014/main" id="{1DD81D18-F4BC-677B-0073-28BE1512AE84}"/>
              </a:ext>
            </a:extLst>
          </p:cNvPr>
          <p:cNvSpPr txBox="1">
            <a:spLocks/>
          </p:cNvSpPr>
          <p:nvPr userDrawn="1"/>
        </p:nvSpPr>
        <p:spPr bwMode="gray">
          <a:xfrm>
            <a:off x="407988" y="3674806"/>
            <a:ext cx="3602395" cy="2103140"/>
          </a:xfrm>
          <a:prstGeom prst="rect">
            <a:avLst/>
          </a:prstGeom>
        </p:spPr>
        <p:txBody>
          <a:bodyPr vert="horz" wrap="square" lIns="0" tIns="0" rIns="0" bIns="0" rtlCol="0" anchor="t">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300"/>
              </a:spcBef>
            </a:pPr>
            <a:r>
              <a:rPr lang="en-US" sz="1600" noProof="0">
                <a:latin typeface="+mj-lt"/>
              </a:rPr>
              <a:t>Showcase yourself</a:t>
            </a:r>
          </a:p>
          <a:p>
            <a:pPr rtl="0">
              <a:spcBef>
                <a:spcPts val="300"/>
              </a:spcBef>
            </a:pPr>
            <a:r>
              <a:rPr lang="en-US" sz="1200" b="0" kern="1200" noProof="0">
                <a:solidFill>
                  <a:schemeClr val="tx1"/>
                </a:solidFill>
                <a:latin typeface="+mn-lt"/>
                <a:ea typeface="+mn-lt"/>
                <a:cs typeface="+mn-lt"/>
              </a:rPr>
              <a:t>Present yourself with the market leaders in various sectors and create innovative solutions together for the entire value chain.</a:t>
            </a:r>
          </a:p>
          <a:p>
            <a:pPr marL="0" indent="0" algn="l" defTabSz="914400" rtl="0" eaLnBrk="1" latinLnBrk="0" hangingPunct="1">
              <a:lnSpc>
                <a:spcPct val="100000"/>
              </a:lnSpc>
              <a:spcBef>
                <a:spcPts val="1200"/>
              </a:spcBef>
              <a:buClr>
                <a:schemeClr val="bg2"/>
              </a:buClr>
              <a:buFont typeface="Arial" panose="020B0604020202020204" pitchFamily="34" charset="0"/>
              <a:buNone/>
            </a:pPr>
            <a:r>
              <a:rPr lang="en-US" sz="1600" b="0" kern="1200" noProof="0">
                <a:solidFill>
                  <a:schemeClr val="tx1"/>
                </a:solidFill>
                <a:latin typeface="+mj-lt"/>
                <a:ea typeface="+mn-ea"/>
                <a:cs typeface="+mn-cs"/>
              </a:rPr>
              <a:t>Connect yourself</a:t>
            </a:r>
          </a:p>
          <a:p>
            <a:pPr rtl="0">
              <a:spcBef>
                <a:spcPts val="300"/>
              </a:spcBef>
            </a:pPr>
            <a:r>
              <a:rPr lang="en-US" sz="1200" b="0" kern="1200" noProof="0">
                <a:solidFill>
                  <a:schemeClr val="tx1"/>
                </a:solidFill>
                <a:latin typeface="+mn-lt"/>
                <a:ea typeface="+mn-lt"/>
                <a:cs typeface="+mn-lt"/>
              </a:rPr>
              <a:t>Gather valuable contacts at decision-maker level, with the press, and with key players: The Summit formats offer you space for meetings and </a:t>
            </a:r>
            <a:r>
              <a:rPr lang="en-US" sz="1200" b="0" kern="1200" noProof="0" err="1">
                <a:solidFill>
                  <a:schemeClr val="tx1"/>
                </a:solidFill>
                <a:latin typeface="+mn-lt"/>
                <a:ea typeface="+mn-lt"/>
                <a:cs typeface="+mn-lt"/>
              </a:rPr>
              <a:t>socialising</a:t>
            </a:r>
            <a:r>
              <a:rPr lang="en-US" sz="1200" b="0" kern="1200" noProof="0">
                <a:solidFill>
                  <a:schemeClr val="tx1"/>
                </a:solidFill>
                <a:latin typeface="+mn-lt"/>
                <a:ea typeface="+mn-lt"/>
                <a:cs typeface="+mn-lt"/>
              </a:rPr>
              <a:t>.</a:t>
            </a:r>
          </a:p>
        </p:txBody>
      </p:sp>
      <p:sp>
        <p:nvSpPr>
          <p:cNvPr id="7" name="Textplatzhalter 13">
            <a:extLst>
              <a:ext uri="{FF2B5EF4-FFF2-40B4-BE49-F238E27FC236}">
                <a16:creationId xmlns:a16="http://schemas.microsoft.com/office/drawing/2014/main" id="{BE0F639D-7BFC-2BBE-3F24-03FEAEB1716E}"/>
              </a:ext>
            </a:extLst>
          </p:cNvPr>
          <p:cNvSpPr txBox="1">
            <a:spLocks/>
          </p:cNvSpPr>
          <p:nvPr userDrawn="1"/>
        </p:nvSpPr>
        <p:spPr bwMode="gray">
          <a:xfrm>
            <a:off x="8466037" y="3674806"/>
            <a:ext cx="3317976" cy="1549142"/>
          </a:xfrm>
          <a:prstGeom prst="rect">
            <a:avLst/>
          </a:prstGeom>
        </p:spPr>
        <p:txBody>
          <a:bodyPr vert="horz" wrap="square" lIns="0" tIns="0" rIns="0" bIns="0" rtlCol="0" anchor="t">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300"/>
              </a:spcBef>
            </a:pPr>
            <a:r>
              <a:rPr lang="en-US" sz="1600" noProof="0">
                <a:latin typeface="+mj-lt"/>
              </a:rPr>
              <a:t>Participation options</a:t>
            </a:r>
          </a:p>
          <a:p>
            <a:pPr lvl="1">
              <a:spcBef>
                <a:spcPts val="300"/>
              </a:spcBef>
              <a:buClr>
                <a:schemeClr val="accent3"/>
              </a:buClr>
            </a:pPr>
            <a:r>
              <a:rPr lang="en-US" sz="1200" noProof="0"/>
              <a:t>exhibition stands</a:t>
            </a:r>
          </a:p>
          <a:p>
            <a:pPr lvl="1">
              <a:spcBef>
                <a:spcPts val="300"/>
              </a:spcBef>
              <a:buClr>
                <a:schemeClr val="accent3"/>
              </a:buClr>
            </a:pPr>
            <a:r>
              <a:rPr lang="en-US" sz="1200" noProof="0"/>
              <a:t>integration into comprehensive theme islands</a:t>
            </a:r>
          </a:p>
          <a:p>
            <a:pPr lvl="1">
              <a:spcBef>
                <a:spcPts val="300"/>
              </a:spcBef>
              <a:buClr>
                <a:schemeClr val="accent3"/>
              </a:buClr>
            </a:pPr>
            <a:r>
              <a:rPr lang="en-US" sz="1200" noProof="0"/>
              <a:t>integration of exhibitor events</a:t>
            </a:r>
          </a:p>
          <a:p>
            <a:pPr lvl="1">
              <a:spcBef>
                <a:spcPts val="300"/>
              </a:spcBef>
              <a:buClr>
                <a:schemeClr val="accent3"/>
              </a:buClr>
            </a:pPr>
            <a:r>
              <a:rPr lang="en-US" sz="1200" noProof="0"/>
              <a:t>international press conferences on world premieres and product launches</a:t>
            </a:r>
          </a:p>
          <a:p>
            <a:pPr lvl="1">
              <a:spcBef>
                <a:spcPts val="300"/>
              </a:spcBef>
              <a:buClr>
                <a:schemeClr val="accent3"/>
              </a:buClr>
            </a:pPr>
            <a:r>
              <a:rPr lang="en-US" sz="1200" noProof="0"/>
              <a:t>dialogue areas for exchanges with trade visitors</a:t>
            </a:r>
          </a:p>
        </p:txBody>
      </p:sp>
      <p:sp>
        <p:nvSpPr>
          <p:cNvPr id="8" name="Textplatzhalter 13">
            <a:extLst>
              <a:ext uri="{FF2B5EF4-FFF2-40B4-BE49-F238E27FC236}">
                <a16:creationId xmlns:a16="http://schemas.microsoft.com/office/drawing/2014/main" id="{AAFE236B-1B3B-1F52-38D0-4A57F524DE11}"/>
              </a:ext>
            </a:extLst>
          </p:cNvPr>
          <p:cNvSpPr txBox="1">
            <a:spLocks/>
          </p:cNvSpPr>
          <p:nvPr userDrawn="1"/>
        </p:nvSpPr>
        <p:spPr bwMode="gray">
          <a:xfrm>
            <a:off x="4294802" y="3674806"/>
            <a:ext cx="3886816" cy="2103140"/>
          </a:xfrm>
          <a:prstGeom prst="rect">
            <a:avLst/>
          </a:prstGeom>
        </p:spPr>
        <p:txBody>
          <a:bodyPr vert="horz" wrap="square" lIns="0" tIns="0" rIns="0" bIns="0" rtlCol="0" anchor="t">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300"/>
              </a:spcBef>
            </a:pPr>
            <a:r>
              <a:rPr lang="en-US" sz="1600" noProof="0">
                <a:latin typeface="+mj-lt"/>
              </a:rPr>
              <a:t>Use the expertise of your colleagues</a:t>
            </a:r>
          </a:p>
          <a:p>
            <a:pPr rtl="0">
              <a:spcBef>
                <a:spcPts val="300"/>
              </a:spcBef>
            </a:pPr>
            <a:r>
              <a:rPr lang="en-US" sz="1200" b="0" kern="1200" noProof="0">
                <a:solidFill>
                  <a:schemeClr val="tx1"/>
                </a:solidFill>
                <a:latin typeface="+mn-lt"/>
                <a:ea typeface="+mn-lt"/>
                <a:cs typeface="+mn-lt"/>
              </a:rPr>
              <a:t>Get direct feedback on prototypes and vehicle studies, automation and technology solutions, and integrate this into your development process.</a:t>
            </a:r>
          </a:p>
          <a:p>
            <a:pPr marL="0" indent="0" algn="l" defTabSz="914400" rtl="0" eaLnBrk="1" latinLnBrk="0" hangingPunct="1">
              <a:lnSpc>
                <a:spcPct val="100000"/>
              </a:lnSpc>
              <a:spcBef>
                <a:spcPts val="1200"/>
              </a:spcBef>
              <a:buClr>
                <a:schemeClr val="bg2"/>
              </a:buClr>
              <a:buFont typeface="Arial" panose="020B0604020202020204" pitchFamily="34" charset="0"/>
              <a:buNone/>
            </a:pPr>
            <a:r>
              <a:rPr lang="en-US" sz="1600" b="0" kern="1200" noProof="0">
                <a:solidFill>
                  <a:schemeClr val="tx1"/>
                </a:solidFill>
                <a:latin typeface="+mj-lt"/>
                <a:ea typeface="+mn-ea"/>
                <a:cs typeface="+mn-cs"/>
              </a:rPr>
              <a:t>Share your vision</a:t>
            </a:r>
          </a:p>
          <a:p>
            <a:pPr rtl="0">
              <a:spcBef>
                <a:spcPts val="300"/>
              </a:spcBef>
            </a:pPr>
            <a:r>
              <a:rPr lang="en-US" sz="1200" b="0" kern="1200" noProof="0">
                <a:solidFill>
                  <a:schemeClr val="tx1"/>
                </a:solidFill>
                <a:latin typeface="+mn-lt"/>
                <a:ea typeface="+mn-lt"/>
                <a:cs typeface="+mn-lt"/>
              </a:rPr>
              <a:t>Discuss your vision with a global audience of experts and use impulses on innovation and transformation for your business and value added.</a:t>
            </a:r>
          </a:p>
        </p:txBody>
      </p:sp>
      <p:cxnSp>
        <p:nvCxnSpPr>
          <p:cNvPr id="9" name="Gerade Verbindung 41">
            <a:extLst>
              <a:ext uri="{FF2B5EF4-FFF2-40B4-BE49-F238E27FC236}">
                <a16:creationId xmlns:a16="http://schemas.microsoft.com/office/drawing/2014/main" id="{27425049-E5FF-A20E-C6DC-9487F6CD1CED}"/>
              </a:ext>
            </a:extLst>
          </p:cNvPr>
          <p:cNvCxnSpPr>
            <a:cxnSpLocks/>
          </p:cNvCxnSpPr>
          <p:nvPr userDrawn="1"/>
        </p:nvCxnSpPr>
        <p:spPr bwMode="gray">
          <a:xfrm>
            <a:off x="0" y="3429000"/>
            <a:ext cx="12192000" cy="0"/>
          </a:xfrm>
          <a:prstGeom prst="line">
            <a:avLst/>
          </a:prstGeom>
          <a:noFill/>
          <a:ln w="28575" cap="flat" cmpd="sng" algn="ctr">
            <a:solidFill>
              <a:schemeClr val="accent3"/>
            </a:solidFill>
            <a:prstDash val="solid"/>
            <a:round/>
            <a:headEnd type="none" w="med" len="med"/>
            <a:tailEnd type="none" w="med" len="med"/>
          </a:ln>
          <a:effectLst/>
        </p:spPr>
      </p:cxnSp>
      <p:sp>
        <p:nvSpPr>
          <p:cNvPr id="10" name="Textplatzhalter 13">
            <a:extLst>
              <a:ext uri="{FF2B5EF4-FFF2-40B4-BE49-F238E27FC236}">
                <a16:creationId xmlns:a16="http://schemas.microsoft.com/office/drawing/2014/main" id="{7C309F5D-13E8-E262-5C0A-1764BF3EBFC6}"/>
              </a:ext>
            </a:extLst>
          </p:cNvPr>
          <p:cNvSpPr txBox="1">
            <a:spLocks/>
          </p:cNvSpPr>
          <p:nvPr userDrawn="1"/>
        </p:nvSpPr>
        <p:spPr bwMode="gray">
          <a:xfrm>
            <a:off x="409460" y="1306116"/>
            <a:ext cx="3327177" cy="318924"/>
          </a:xfrm>
          <a:prstGeom prst="homePlate">
            <a:avLst>
              <a:gd name="adj" fmla="val 28419"/>
            </a:avLst>
          </a:prstGeom>
          <a:solidFill>
            <a:schemeClr val="accent3"/>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FOR Mobility Professionals</a:t>
            </a:r>
          </a:p>
        </p:txBody>
      </p:sp>
    </p:spTree>
    <p:extLst>
      <p:ext uri="{BB962C8B-B14F-4D97-AF65-F5344CB8AC3E}">
        <p14:creationId xmlns:p14="http://schemas.microsoft.com/office/powerpoint/2010/main" val="5804791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IAA Summit – Preis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E84F564-77FF-4AA6-B3D7-EEAA30E80DD9}"/>
              </a:ext>
            </a:extLst>
          </p:cNvPr>
          <p:cNvGraphicFramePr>
            <a:graphicFrameLocks noChangeAspect="1"/>
          </p:cNvGraphicFramePr>
          <p:nvPr userDrawn="1">
            <p:custDataLst>
              <p:tags r:id="rId1"/>
            </p:custDataLst>
            <p:extLst>
              <p:ext uri="{D42A27DB-BD31-4B8C-83A1-F6EECF244321}">
                <p14:modId xmlns:p14="http://schemas.microsoft.com/office/powerpoint/2010/main" val="19452837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4E84F564-77FF-4AA6-B3D7-EEAA30E80D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Grafik 3" descr="Ein Bild, das Person, Personen, Menge, Gruppe enthält.&#10;&#10;Automatisch generierte Beschreibung">
            <a:extLst>
              <a:ext uri="{FF2B5EF4-FFF2-40B4-BE49-F238E27FC236}">
                <a16:creationId xmlns:a16="http://schemas.microsoft.com/office/drawing/2014/main" id="{ADB64A1D-293F-9954-DB9B-E1220F89C535}"/>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bwMode="gray">
          <a:xfrm>
            <a:off x="428" y="241"/>
            <a:ext cx="12191144" cy="3428759"/>
          </a:xfrm>
          <a:prstGeom prst="rect">
            <a:avLst/>
          </a:prstGeom>
        </p:spPr>
      </p:pic>
      <p:sp>
        <p:nvSpPr>
          <p:cNvPr id="6" name="object 17">
            <a:extLst>
              <a:ext uri="{FF2B5EF4-FFF2-40B4-BE49-F238E27FC236}">
                <a16:creationId xmlns:a16="http://schemas.microsoft.com/office/drawing/2014/main" id="{3ED02FF0-20EE-0E68-C120-AA7EC42A6B15}"/>
              </a:ext>
            </a:extLst>
          </p:cNvPr>
          <p:cNvSpPr txBox="1"/>
          <p:nvPr userDrawn="1"/>
        </p:nvSpPr>
        <p:spPr bwMode="gray">
          <a:xfrm>
            <a:off x="407988" y="5855801"/>
            <a:ext cx="9347057" cy="310049"/>
          </a:xfrm>
          <a:prstGeom prst="rect">
            <a:avLst/>
          </a:prstGeom>
        </p:spPr>
        <p:txBody>
          <a:bodyPr vert="horz" wrap="square" lIns="0" tIns="32730" rIns="0" bIns="0" rtlCol="0" anchor="b">
            <a:spAutoFit/>
          </a:bodyPr>
          <a:lstStyle/>
          <a:p>
            <a:pPr marL="7701" rtl="0"/>
            <a:r>
              <a:rPr lang="en-US" sz="1000" spc="-6" noProof="0">
                <a:cs typeface="Biotif"/>
              </a:rPr>
              <a:t>* The booth rent comes with a ticket allowance (€ 50/m</a:t>
            </a:r>
            <a:r>
              <a:rPr lang="en-US" sz="1000" spc="-6" baseline="30000" noProof="0">
                <a:cs typeface="Biotif"/>
              </a:rPr>
              <a:t>2</a:t>
            </a:r>
            <a:r>
              <a:rPr lang="en-US" sz="1000" spc="-6" noProof="0">
                <a:cs typeface="Biotif"/>
              </a:rPr>
              <a:t>) to invite your guests to IAA MOBILITY.</a:t>
            </a:r>
          </a:p>
          <a:p>
            <a:pPr marL="7701"/>
            <a:r>
              <a:rPr lang="en-US" sz="800">
                <a:cs typeface="Biotif-Light"/>
              </a:rPr>
              <a:t>All prices are exclusive of VAT and subject to change. We reserve the right to adjust the prices in line with rising inflation/material costs.</a:t>
            </a:r>
            <a:endParaRPr lang="de-DE" sz="800">
              <a:cs typeface="Biotif-Light"/>
            </a:endParaRPr>
          </a:p>
        </p:txBody>
      </p:sp>
      <p:cxnSp>
        <p:nvCxnSpPr>
          <p:cNvPr id="7" name="Gerade Verbindung 41">
            <a:extLst>
              <a:ext uri="{FF2B5EF4-FFF2-40B4-BE49-F238E27FC236}">
                <a16:creationId xmlns:a16="http://schemas.microsoft.com/office/drawing/2014/main" id="{78EA1DE3-F300-1B10-6377-589A6299B18C}"/>
              </a:ext>
            </a:extLst>
          </p:cNvPr>
          <p:cNvCxnSpPr>
            <a:cxnSpLocks/>
          </p:cNvCxnSpPr>
          <p:nvPr userDrawn="1"/>
        </p:nvCxnSpPr>
        <p:spPr bwMode="gray">
          <a:xfrm>
            <a:off x="0" y="3429000"/>
            <a:ext cx="12192000" cy="0"/>
          </a:xfrm>
          <a:prstGeom prst="line">
            <a:avLst/>
          </a:prstGeom>
          <a:noFill/>
          <a:ln w="28575" cap="flat" cmpd="sng" algn="ctr">
            <a:solidFill>
              <a:schemeClr val="accent3"/>
            </a:solidFill>
            <a:prstDash val="solid"/>
            <a:round/>
            <a:headEnd type="none" w="med" len="med"/>
            <a:tailEnd type="none" w="med" len="med"/>
          </a:ln>
          <a:effectLst/>
        </p:spPr>
      </p:cxnSp>
      <p:sp>
        <p:nvSpPr>
          <p:cNvPr id="8" name="Textplatzhalter 13">
            <a:extLst>
              <a:ext uri="{FF2B5EF4-FFF2-40B4-BE49-F238E27FC236}">
                <a16:creationId xmlns:a16="http://schemas.microsoft.com/office/drawing/2014/main" id="{F46EB90D-2E0D-62B7-54DF-E3C641969F0E}"/>
              </a:ext>
            </a:extLst>
          </p:cNvPr>
          <p:cNvSpPr txBox="1">
            <a:spLocks/>
          </p:cNvSpPr>
          <p:nvPr userDrawn="1"/>
        </p:nvSpPr>
        <p:spPr bwMode="gray">
          <a:xfrm>
            <a:off x="409460" y="1306116"/>
            <a:ext cx="917074" cy="318924"/>
          </a:xfrm>
          <a:prstGeom prst="homePlate">
            <a:avLst>
              <a:gd name="adj" fmla="val 28419"/>
            </a:avLst>
          </a:prstGeom>
          <a:solidFill>
            <a:schemeClr val="accent3"/>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PRICES</a:t>
            </a:r>
          </a:p>
        </p:txBody>
      </p:sp>
      <p:sp>
        <p:nvSpPr>
          <p:cNvPr id="9" name="object 18">
            <a:extLst>
              <a:ext uri="{FF2B5EF4-FFF2-40B4-BE49-F238E27FC236}">
                <a16:creationId xmlns:a16="http://schemas.microsoft.com/office/drawing/2014/main" id="{E715EFC8-87DA-D5D6-4EB4-E975F4513D66}"/>
              </a:ext>
            </a:extLst>
          </p:cNvPr>
          <p:cNvSpPr txBox="1"/>
          <p:nvPr userDrawn="1"/>
        </p:nvSpPr>
        <p:spPr bwMode="gray">
          <a:xfrm>
            <a:off x="407987" y="1817995"/>
            <a:ext cx="6828555" cy="1232750"/>
          </a:xfrm>
          <a:prstGeom prst="rect">
            <a:avLst/>
          </a:prstGeom>
        </p:spPr>
        <p:txBody>
          <a:bodyPr vert="horz" wrap="square" lIns="0" tIns="21948" rIns="0" bIns="0" rtlCol="0">
            <a:spAutoFit/>
          </a:bodyPr>
          <a:lstStyle/>
          <a:p>
            <a:pPr marL="7701" marR="3081" rtl="0">
              <a:spcBef>
                <a:spcPts val="172"/>
              </a:spcBef>
            </a:pPr>
            <a:r>
              <a:rPr lang="en-US" sz="1200" noProof="0">
                <a:solidFill>
                  <a:srgbClr val="FFFFFF"/>
                </a:solidFill>
                <a:cs typeface="Biotif"/>
              </a:rPr>
              <a:t>Our Easy &amp; Pure full packages are the most convenient way to present yourself at the Summit.</a:t>
            </a:r>
          </a:p>
          <a:p>
            <a:pPr marL="7701" marR="3081" rtl="0">
              <a:spcBef>
                <a:spcPts val="172"/>
              </a:spcBef>
            </a:pPr>
            <a:r>
              <a:rPr lang="en-US" sz="1200" noProof="0">
                <a:solidFill>
                  <a:srgbClr val="FFFFFF"/>
                </a:solidFill>
                <a:cs typeface="Biotif"/>
              </a:rPr>
              <a:t>They already include all services such as booth space, communication charge, power connection, waste disposal fee, assembly and dismantling and personalised artwork spaces, etc.</a:t>
            </a:r>
          </a:p>
          <a:p>
            <a:pPr marL="7701" marR="3081" rtl="0">
              <a:spcBef>
                <a:spcPts val="172"/>
              </a:spcBef>
            </a:pPr>
            <a:endParaRPr lang="en-US" sz="1200" noProof="0">
              <a:solidFill>
                <a:srgbClr val="FFFFFF"/>
              </a:solidFill>
              <a:cs typeface="Biotif"/>
            </a:endParaRPr>
          </a:p>
          <a:p>
            <a:pPr marL="7701" marR="3081" rtl="0">
              <a:spcBef>
                <a:spcPts val="172"/>
              </a:spcBef>
            </a:pPr>
            <a:r>
              <a:rPr lang="en-US" sz="1200" noProof="0">
                <a:solidFill>
                  <a:srgbClr val="FFFFFF"/>
                </a:solidFill>
                <a:cs typeface="Biotif"/>
              </a:rPr>
              <a:t>The rental prices for booth space and, of course, our consulting services apply to more</a:t>
            </a:r>
          </a:p>
          <a:p>
            <a:pPr marL="7701" marR="3081" rtl="0">
              <a:spcBef>
                <a:spcPts val="172"/>
              </a:spcBef>
            </a:pPr>
            <a:r>
              <a:rPr lang="en-US" sz="1200" noProof="0">
                <a:solidFill>
                  <a:srgbClr val="FFFFFF"/>
                </a:solidFill>
                <a:cs typeface="Biotif"/>
              </a:rPr>
              <a:t>customised solutions. Feel free to get in touch. We will definitely find the right solution with you.</a:t>
            </a:r>
            <a:endParaRPr lang="en-US" sz="1200" noProof="0">
              <a:cs typeface="Biotif"/>
            </a:endParaRPr>
          </a:p>
        </p:txBody>
      </p:sp>
      <p:sp>
        <p:nvSpPr>
          <p:cNvPr id="10" name="object 14">
            <a:extLst>
              <a:ext uri="{FF2B5EF4-FFF2-40B4-BE49-F238E27FC236}">
                <a16:creationId xmlns:a16="http://schemas.microsoft.com/office/drawing/2014/main" id="{69544FDE-BE39-C8EC-17E4-7B391C176DB2}"/>
              </a:ext>
            </a:extLst>
          </p:cNvPr>
          <p:cNvSpPr txBox="1">
            <a:spLocks/>
          </p:cNvSpPr>
          <p:nvPr userDrawn="1"/>
        </p:nvSpPr>
        <p:spPr bwMode="gray">
          <a:xfrm>
            <a:off x="407988" y="3674806"/>
            <a:ext cx="3600000" cy="255554"/>
          </a:xfrm>
          <a:prstGeom prst="rect">
            <a:avLst/>
          </a:prstGeom>
        </p:spPr>
        <p:txBody>
          <a:bodyPr vert="horz" wrap="square" lIns="0" tIns="9242" rIns="0" bIns="0" rtlCol="0">
            <a:spAutoFit/>
          </a:bodyPr>
          <a:lstStyle/>
          <a:p>
            <a:pPr rtl="0">
              <a:spcBef>
                <a:spcPts val="1200"/>
              </a:spcBef>
              <a:buClr>
                <a:schemeClr val="bg2"/>
              </a:buClr>
            </a:pPr>
            <a:r>
              <a:rPr lang="en-US" sz="1600">
                <a:latin typeface="+mj-lt"/>
              </a:rPr>
              <a:t>Rental prices at the Summit*</a:t>
            </a:r>
          </a:p>
        </p:txBody>
      </p:sp>
      <p:sp>
        <p:nvSpPr>
          <p:cNvPr id="11" name="object 15">
            <a:extLst>
              <a:ext uri="{FF2B5EF4-FFF2-40B4-BE49-F238E27FC236}">
                <a16:creationId xmlns:a16="http://schemas.microsoft.com/office/drawing/2014/main" id="{6D4A81E9-1249-AB01-062A-5AFD16888D74}"/>
              </a:ext>
            </a:extLst>
          </p:cNvPr>
          <p:cNvSpPr txBox="1">
            <a:spLocks/>
          </p:cNvSpPr>
          <p:nvPr userDrawn="1"/>
        </p:nvSpPr>
        <p:spPr bwMode="gray">
          <a:xfrm>
            <a:off x="4294801" y="3674806"/>
            <a:ext cx="4357585" cy="255554"/>
          </a:xfrm>
          <a:prstGeom prst="rect">
            <a:avLst/>
          </a:prstGeom>
        </p:spPr>
        <p:txBody>
          <a:bodyPr vert="horz" wrap="square" lIns="0" tIns="9242" rIns="0" bIns="0" rtlCol="0">
            <a:spAutoFit/>
          </a:bodyPr>
          <a:lstStyle/>
          <a:p>
            <a:pPr rtl="0">
              <a:spcBef>
                <a:spcPts val="1200"/>
              </a:spcBef>
              <a:buClr>
                <a:schemeClr val="bg2"/>
              </a:buClr>
            </a:pPr>
            <a:r>
              <a:rPr lang="en-US" sz="1600">
                <a:latin typeface="+mj-lt"/>
              </a:rPr>
              <a:t>EASY &amp; PURE stand packages, incl. assembly</a:t>
            </a:r>
          </a:p>
        </p:txBody>
      </p:sp>
      <p:graphicFrame>
        <p:nvGraphicFramePr>
          <p:cNvPr id="12" name="object 5">
            <a:extLst>
              <a:ext uri="{FF2B5EF4-FFF2-40B4-BE49-F238E27FC236}">
                <a16:creationId xmlns:a16="http://schemas.microsoft.com/office/drawing/2014/main" id="{FB9FA6D9-99D2-7ADD-931B-969C4FA12DF8}"/>
              </a:ext>
            </a:extLst>
          </p:cNvPr>
          <p:cNvGraphicFramePr>
            <a:graphicFrameLocks noGrp="1"/>
          </p:cNvGraphicFramePr>
          <p:nvPr userDrawn="1">
            <p:extLst>
              <p:ext uri="{D42A27DB-BD31-4B8C-83A1-F6EECF244321}">
                <p14:modId xmlns:p14="http://schemas.microsoft.com/office/powerpoint/2010/main" val="896814093"/>
              </p:ext>
            </p:extLst>
          </p:nvPr>
        </p:nvGraphicFramePr>
        <p:xfrm>
          <a:off x="407988" y="4043314"/>
          <a:ext cx="3600000" cy="1440000"/>
        </p:xfrm>
        <a:graphic>
          <a:graphicData uri="http://schemas.openxmlformats.org/drawingml/2006/table">
            <a:tbl>
              <a:tblPr firstRow="1" bandRow="1">
                <a:tableStyleId>{2D5ABB26-0587-4C30-8999-92F81FD0307C}</a:tableStyleId>
              </a:tblPr>
              <a:tblGrid>
                <a:gridCol w="180000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1"/>
                    </a:ext>
                  </a:extLst>
                </a:gridCol>
              </a:tblGrid>
              <a:tr h="360000">
                <a:tc>
                  <a:txBody>
                    <a:bodyPr/>
                    <a:lstStyle/>
                    <a:p>
                      <a:pPr marR="654050" algn="l" rtl="0">
                        <a:lnSpc>
                          <a:spcPct val="100000"/>
                        </a:lnSpc>
                        <a:spcBef>
                          <a:spcPts val="1240"/>
                        </a:spcBef>
                      </a:pPr>
                      <a:r>
                        <a:rPr lang="en-US" sz="1200" i="0" spc="-10">
                          <a:solidFill>
                            <a:schemeClr val="tx1"/>
                          </a:solidFill>
                          <a:latin typeface="+mn-lt"/>
                          <a:cs typeface="Biotif-BookItalic"/>
                        </a:rPr>
                        <a:t>Row stand</a:t>
                      </a:r>
                      <a:endParaRPr lang="en-US" sz="1200" i="0">
                        <a:solidFill>
                          <a:schemeClr val="tx1"/>
                        </a:solidFill>
                        <a:latin typeface="+mn-lt"/>
                        <a:cs typeface="Biotif-BookItalic"/>
                      </a:endParaRPr>
                    </a:p>
                  </a:txBody>
                  <a:tcPr marL="0" marR="0" marT="0" marB="0" anchor="ctr">
                    <a:lnL>
                      <a:noFill/>
                    </a:lnL>
                    <a:lnR w="19050">
                      <a:noFill/>
                      <a:prstDash val="solid"/>
                    </a:lnR>
                    <a:lnT>
                      <a:noFill/>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619125" algn="r" rtl="0">
                        <a:lnSpc>
                          <a:spcPct val="100000"/>
                        </a:lnSpc>
                        <a:spcBef>
                          <a:spcPts val="1205"/>
                        </a:spcBef>
                      </a:pPr>
                      <a:r>
                        <a:rPr lang="en-US" sz="1600" kern="1200">
                          <a:solidFill>
                            <a:schemeClr val="accent3"/>
                          </a:solidFill>
                          <a:latin typeface="+mj-lt"/>
                          <a:ea typeface="+mn-ea"/>
                          <a:cs typeface="+mn-cs"/>
                        </a:rPr>
                        <a:t>€ 315/m</a:t>
                      </a:r>
                      <a:r>
                        <a:rPr lang="en-US" sz="1600" kern="1200" baseline="30000">
                          <a:solidFill>
                            <a:schemeClr val="accent3"/>
                          </a:solidFill>
                          <a:latin typeface="+mj-lt"/>
                          <a:ea typeface="+mn-ea"/>
                          <a:cs typeface="+mn-cs"/>
                        </a:rPr>
                        <a:t>2</a:t>
                      </a:r>
                      <a:endParaRPr lang="en-US" sz="1600" kern="1200">
                        <a:solidFill>
                          <a:schemeClr val="accent3"/>
                        </a:solidFill>
                        <a:latin typeface="+mj-lt"/>
                        <a:ea typeface="+mn-ea"/>
                        <a:cs typeface="+mn-cs"/>
                      </a:endParaRPr>
                    </a:p>
                  </a:txBody>
                  <a:tcPr marL="0" marR="0" marT="0" marB="0" anchor="ctr">
                    <a:lnL w="19050">
                      <a:noFill/>
                      <a:prstDash val="solid"/>
                    </a:lnL>
                    <a:lnR>
                      <a:noFill/>
                    </a:lnR>
                    <a:lnT>
                      <a:noFill/>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0000">
                <a:tc>
                  <a:txBody>
                    <a:bodyPr/>
                    <a:lstStyle/>
                    <a:p>
                      <a:pPr marR="654050" algn="l" rtl="0">
                        <a:lnSpc>
                          <a:spcPct val="100000"/>
                        </a:lnSpc>
                        <a:spcBef>
                          <a:spcPts val="980"/>
                        </a:spcBef>
                      </a:pPr>
                      <a:r>
                        <a:rPr lang="en-US" sz="1200" i="0" spc="-10">
                          <a:solidFill>
                            <a:schemeClr val="tx1"/>
                          </a:solidFill>
                          <a:latin typeface="+mn-lt"/>
                          <a:cs typeface="Biotif-BookItalic"/>
                        </a:rPr>
                        <a:t>Corner stand</a:t>
                      </a:r>
                      <a:endParaRPr lang="en-US" sz="1200" i="0">
                        <a:solidFill>
                          <a:schemeClr val="tx1"/>
                        </a:solidFill>
                        <a:latin typeface="+mn-lt"/>
                        <a:cs typeface="Biotif-BookItalic"/>
                      </a:endParaRPr>
                    </a:p>
                  </a:txBody>
                  <a:tcPr marL="0" marR="0" marT="0" marB="0" anchor="ctr">
                    <a:lnL>
                      <a:noFill/>
                    </a:lnL>
                    <a:lnR w="19050">
                      <a:noFill/>
                      <a:prstDash val="solid"/>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619125" algn="r" rtl="0">
                        <a:lnSpc>
                          <a:spcPct val="100000"/>
                        </a:lnSpc>
                        <a:spcBef>
                          <a:spcPts val="940"/>
                        </a:spcBef>
                      </a:pPr>
                      <a:r>
                        <a:rPr lang="en-US" sz="1600" kern="1200">
                          <a:solidFill>
                            <a:schemeClr val="accent3"/>
                          </a:solidFill>
                          <a:latin typeface="+mj-lt"/>
                          <a:ea typeface="+mn-ea"/>
                          <a:cs typeface="+mn-cs"/>
                        </a:rPr>
                        <a:t>€ 370/m</a:t>
                      </a:r>
                      <a:r>
                        <a:rPr lang="en-US" sz="1600" kern="1200" baseline="30000">
                          <a:solidFill>
                            <a:schemeClr val="accent3"/>
                          </a:solidFill>
                          <a:latin typeface="+mj-lt"/>
                          <a:ea typeface="+mn-ea"/>
                          <a:cs typeface="+mn-cs"/>
                        </a:rPr>
                        <a:t>2</a:t>
                      </a:r>
                      <a:endParaRPr lang="en-US" sz="1600" kern="1200">
                        <a:solidFill>
                          <a:schemeClr val="accent3"/>
                        </a:solidFill>
                        <a:latin typeface="+mj-lt"/>
                        <a:ea typeface="+mn-ea"/>
                        <a:cs typeface="+mn-cs"/>
                      </a:endParaRPr>
                    </a:p>
                  </a:txBody>
                  <a:tcPr marL="0" marR="0" marT="0" marB="0" anchor="ctr">
                    <a:lnL w="19050">
                      <a:noFill/>
                      <a:prstDash val="solid"/>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60000">
                <a:tc>
                  <a:txBody>
                    <a:bodyPr/>
                    <a:lstStyle/>
                    <a:p>
                      <a:pPr marR="654050" algn="l" rtl="0">
                        <a:lnSpc>
                          <a:spcPct val="100000"/>
                        </a:lnSpc>
                        <a:spcBef>
                          <a:spcPts val="950"/>
                        </a:spcBef>
                      </a:pPr>
                      <a:r>
                        <a:rPr lang="en-US" sz="1200" i="0" spc="-10">
                          <a:solidFill>
                            <a:schemeClr val="tx1"/>
                          </a:solidFill>
                          <a:latin typeface="+mn-lt"/>
                          <a:cs typeface="Biotif-BookItalic"/>
                        </a:rPr>
                        <a:t>End stand</a:t>
                      </a:r>
                      <a:endParaRPr lang="en-US" sz="1200" i="0">
                        <a:solidFill>
                          <a:schemeClr val="tx1"/>
                        </a:solidFill>
                        <a:latin typeface="+mn-lt"/>
                        <a:cs typeface="Biotif-BookItalic"/>
                      </a:endParaRPr>
                    </a:p>
                  </a:txBody>
                  <a:tcPr marL="0" marR="0" marT="0" marB="0" anchor="ctr">
                    <a:lnL>
                      <a:noFill/>
                    </a:lnL>
                    <a:lnR w="19050">
                      <a:noFill/>
                      <a:prstDash val="solid"/>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619125" algn="r" rtl="0">
                        <a:lnSpc>
                          <a:spcPct val="100000"/>
                        </a:lnSpc>
                        <a:spcBef>
                          <a:spcPts val="910"/>
                        </a:spcBef>
                      </a:pPr>
                      <a:r>
                        <a:rPr lang="en-US" sz="1600" kern="1200">
                          <a:solidFill>
                            <a:schemeClr val="accent3"/>
                          </a:solidFill>
                          <a:latin typeface="+mj-lt"/>
                          <a:ea typeface="+mn-ea"/>
                          <a:cs typeface="+mn-cs"/>
                        </a:rPr>
                        <a:t>€ 405/m</a:t>
                      </a:r>
                      <a:r>
                        <a:rPr lang="en-US" sz="1600" kern="1200" baseline="30000">
                          <a:solidFill>
                            <a:schemeClr val="accent3"/>
                          </a:solidFill>
                          <a:latin typeface="+mj-lt"/>
                          <a:ea typeface="+mn-ea"/>
                          <a:cs typeface="+mn-cs"/>
                        </a:rPr>
                        <a:t>2</a:t>
                      </a:r>
                      <a:endParaRPr lang="en-US" sz="1600" kern="1200">
                        <a:solidFill>
                          <a:schemeClr val="accent3"/>
                        </a:solidFill>
                        <a:latin typeface="+mj-lt"/>
                        <a:ea typeface="+mn-ea"/>
                        <a:cs typeface="+mn-cs"/>
                      </a:endParaRPr>
                    </a:p>
                  </a:txBody>
                  <a:tcPr marL="0" marR="0" marT="0" marB="0" anchor="ctr">
                    <a:lnL w="19050">
                      <a:noFill/>
                      <a:prstDash val="solid"/>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a:txBody>
                    <a:bodyPr/>
                    <a:lstStyle/>
                    <a:p>
                      <a:pPr marR="654050" algn="l" rtl="0">
                        <a:lnSpc>
                          <a:spcPct val="100000"/>
                        </a:lnSpc>
                        <a:spcBef>
                          <a:spcPts val="925"/>
                        </a:spcBef>
                      </a:pPr>
                      <a:r>
                        <a:rPr lang="en-US" sz="1200" i="0" spc="-10">
                          <a:solidFill>
                            <a:schemeClr val="tx1"/>
                          </a:solidFill>
                          <a:latin typeface="+mn-lt"/>
                          <a:cs typeface="Biotif-BookItalic"/>
                        </a:rPr>
                        <a:t>Island stand</a:t>
                      </a:r>
                      <a:endParaRPr lang="en-US" sz="1200" i="0">
                        <a:solidFill>
                          <a:schemeClr val="tx1"/>
                        </a:solidFill>
                        <a:latin typeface="+mn-lt"/>
                        <a:cs typeface="Biotif-BookItalic"/>
                      </a:endParaRPr>
                    </a:p>
                  </a:txBody>
                  <a:tcPr marL="0" marR="0" marT="0" marB="0" anchor="ctr">
                    <a:lnL>
                      <a:noFill/>
                    </a:lnL>
                    <a:lnR w="19050">
                      <a:noFill/>
                      <a:prstDash val="solid"/>
                    </a:lnR>
                    <a:lnT w="9525" cap="flat" cmpd="sng" algn="ctr">
                      <a:solidFill>
                        <a:schemeClr val="accent6"/>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marL="619125" algn="r" rtl="0">
                        <a:lnSpc>
                          <a:spcPct val="100000"/>
                        </a:lnSpc>
                        <a:spcBef>
                          <a:spcPts val="885"/>
                        </a:spcBef>
                      </a:pPr>
                      <a:r>
                        <a:rPr lang="en-US" sz="1600" kern="1200">
                          <a:solidFill>
                            <a:schemeClr val="accent3"/>
                          </a:solidFill>
                          <a:latin typeface="+mj-lt"/>
                          <a:ea typeface="+mn-ea"/>
                          <a:cs typeface="+mn-cs"/>
                        </a:rPr>
                        <a:t>€ 425/m</a:t>
                      </a:r>
                      <a:r>
                        <a:rPr lang="en-US" sz="1600" kern="1200" baseline="30000">
                          <a:solidFill>
                            <a:schemeClr val="accent3"/>
                          </a:solidFill>
                          <a:latin typeface="+mj-lt"/>
                          <a:ea typeface="+mn-ea"/>
                          <a:cs typeface="+mn-cs"/>
                        </a:rPr>
                        <a:t>2</a:t>
                      </a:r>
                      <a:endParaRPr lang="en-US" sz="1600" kern="1200">
                        <a:solidFill>
                          <a:schemeClr val="accent3"/>
                        </a:solidFill>
                        <a:latin typeface="+mj-lt"/>
                        <a:ea typeface="+mn-ea"/>
                        <a:cs typeface="+mn-cs"/>
                      </a:endParaRPr>
                    </a:p>
                  </a:txBody>
                  <a:tcPr marL="0" marR="0" marT="0" marB="0" anchor="ctr">
                    <a:lnL w="19050">
                      <a:noFill/>
                      <a:prstDash val="solid"/>
                    </a:lnL>
                    <a:lnR>
                      <a:noFill/>
                    </a:lnR>
                    <a:lnT w="9525" cap="flat" cmpd="sng" algn="ctr">
                      <a:solidFill>
                        <a:schemeClr val="accent6"/>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aphicFrame>
        <p:nvGraphicFramePr>
          <p:cNvPr id="13" name="object 6">
            <a:extLst>
              <a:ext uri="{FF2B5EF4-FFF2-40B4-BE49-F238E27FC236}">
                <a16:creationId xmlns:a16="http://schemas.microsoft.com/office/drawing/2014/main" id="{BF41015C-7626-9436-0DA3-EB28014C6E0C}"/>
              </a:ext>
            </a:extLst>
          </p:cNvPr>
          <p:cNvGraphicFramePr>
            <a:graphicFrameLocks noGrp="1"/>
          </p:cNvGraphicFramePr>
          <p:nvPr userDrawn="1">
            <p:extLst>
              <p:ext uri="{D42A27DB-BD31-4B8C-83A1-F6EECF244321}">
                <p14:modId xmlns:p14="http://schemas.microsoft.com/office/powerpoint/2010/main" val="194567419"/>
              </p:ext>
            </p:extLst>
          </p:nvPr>
        </p:nvGraphicFramePr>
        <p:xfrm>
          <a:off x="4294802" y="4045414"/>
          <a:ext cx="3600000" cy="1080000"/>
        </p:xfrm>
        <a:graphic>
          <a:graphicData uri="http://schemas.openxmlformats.org/drawingml/2006/table">
            <a:tbl>
              <a:tblPr firstRow="1" bandRow="1">
                <a:tableStyleId>{2D5ABB26-0587-4C30-8999-92F81FD0307C}</a:tableStyleId>
              </a:tblPr>
              <a:tblGrid>
                <a:gridCol w="180000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1"/>
                    </a:ext>
                  </a:extLst>
                </a:gridCol>
              </a:tblGrid>
              <a:tr h="360000">
                <a:tc>
                  <a:txBody>
                    <a:bodyPr/>
                    <a:lstStyle/>
                    <a:p>
                      <a:pPr marR="654050" algn="l" rtl="0">
                        <a:lnSpc>
                          <a:spcPct val="100000"/>
                        </a:lnSpc>
                        <a:spcBef>
                          <a:spcPts val="1240"/>
                        </a:spcBef>
                      </a:pPr>
                      <a:r>
                        <a:rPr lang="en-US" sz="1200" i="0">
                          <a:solidFill>
                            <a:schemeClr val="tx1"/>
                          </a:solidFill>
                          <a:latin typeface="+mn-lt"/>
                          <a:cs typeface="Biotif-BookItalic"/>
                        </a:rPr>
                        <a:t>25</a:t>
                      </a:r>
                      <a:r>
                        <a:rPr lang="en-US" sz="1200" i="0" spc="-30">
                          <a:solidFill>
                            <a:schemeClr val="tx1"/>
                          </a:solidFill>
                          <a:latin typeface="+mn-lt"/>
                          <a:cs typeface="Biotif-BookItalic"/>
                        </a:rPr>
                        <a:t> </a:t>
                      </a:r>
                      <a:r>
                        <a:rPr lang="en-US" sz="1200" i="0" spc="-25">
                          <a:solidFill>
                            <a:schemeClr val="tx1"/>
                          </a:solidFill>
                          <a:latin typeface="+mn-lt"/>
                          <a:cs typeface="Biotif-BookItalic"/>
                        </a:rPr>
                        <a:t>m</a:t>
                      </a:r>
                      <a:r>
                        <a:rPr lang="en-US" sz="1200" i="0" spc="-25" baseline="30000">
                          <a:solidFill>
                            <a:schemeClr val="tx1"/>
                          </a:solidFill>
                          <a:latin typeface="+mn-lt"/>
                          <a:cs typeface="Biotif-BookItalic"/>
                        </a:rPr>
                        <a:t>2</a:t>
                      </a:r>
                      <a:endParaRPr lang="en-US" sz="1200" i="0" baseline="30000">
                        <a:solidFill>
                          <a:schemeClr val="tx1"/>
                        </a:solidFill>
                        <a:latin typeface="+mn-lt"/>
                        <a:cs typeface="Biotif-BookItalic"/>
                      </a:endParaRPr>
                    </a:p>
                  </a:txBody>
                  <a:tcPr marL="0" marR="0" marT="0" marB="0" anchor="ctr">
                    <a:lnR w="19050" cap="flat" cmpd="sng" algn="ctr">
                      <a:solidFill>
                        <a:srgbClr val="FFFFFF"/>
                      </a:solidFill>
                      <a:prstDash val="solid"/>
                      <a:round/>
                      <a:headEnd type="none" w="med" len="med"/>
                      <a:tailEnd type="none" w="med" len="med"/>
                    </a:lnR>
                    <a:lnB w="9525" cap="flat" cmpd="sng" algn="ctr">
                      <a:solidFill>
                        <a:schemeClr val="accent6"/>
                      </a:solidFill>
                      <a:prstDash val="solid"/>
                      <a:round/>
                      <a:headEnd type="none" w="med" len="med"/>
                      <a:tailEnd type="none" w="med" len="med"/>
                    </a:lnB>
                    <a:noFill/>
                  </a:tcPr>
                </a:tc>
                <a:tc>
                  <a:txBody>
                    <a:bodyPr/>
                    <a:lstStyle/>
                    <a:p>
                      <a:pPr marL="619125" algn="r" rtl="0">
                        <a:lnSpc>
                          <a:spcPct val="100000"/>
                        </a:lnSpc>
                        <a:spcBef>
                          <a:spcPts val="1200"/>
                        </a:spcBef>
                      </a:pPr>
                      <a:r>
                        <a:rPr lang="en-US" sz="1600" kern="1200">
                          <a:solidFill>
                            <a:schemeClr val="accent3"/>
                          </a:solidFill>
                          <a:latin typeface="+mj-lt"/>
                          <a:ea typeface="+mn-ea"/>
                          <a:cs typeface="+mn-cs"/>
                        </a:rPr>
                        <a:t>€ 14,990</a:t>
                      </a:r>
                    </a:p>
                  </a:txBody>
                  <a:tcPr marL="0" marR="0" marT="0" marB="0" anchor="ctr">
                    <a:lnL w="19050" cap="flat" cmpd="sng" algn="ctr">
                      <a:solidFill>
                        <a:srgbClr val="FFFFFF"/>
                      </a:solidFill>
                      <a:prstDash val="solid"/>
                      <a:round/>
                      <a:headEnd type="none" w="med" len="med"/>
                      <a:tailEnd type="none" w="med" len="med"/>
                    </a:lnL>
                    <a:lnB w="9525"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0000"/>
                  </a:ext>
                </a:extLst>
              </a:tr>
              <a:tr h="360000">
                <a:tc>
                  <a:txBody>
                    <a:bodyPr/>
                    <a:lstStyle/>
                    <a:p>
                      <a:pPr marR="654050" algn="l" rtl="0">
                        <a:lnSpc>
                          <a:spcPct val="100000"/>
                        </a:lnSpc>
                        <a:spcBef>
                          <a:spcPts val="975"/>
                        </a:spcBef>
                      </a:pPr>
                      <a:r>
                        <a:rPr lang="en-US" sz="1200" i="0">
                          <a:solidFill>
                            <a:schemeClr val="tx1"/>
                          </a:solidFill>
                          <a:latin typeface="+mn-lt"/>
                          <a:cs typeface="Biotif-BookItalic"/>
                        </a:rPr>
                        <a:t>40</a:t>
                      </a:r>
                      <a:r>
                        <a:rPr lang="en-US" sz="1200" i="0" spc="5">
                          <a:solidFill>
                            <a:schemeClr val="tx1"/>
                          </a:solidFill>
                          <a:latin typeface="+mn-lt"/>
                          <a:cs typeface="Biotif-BookItalic"/>
                        </a:rPr>
                        <a:t> </a:t>
                      </a:r>
                      <a:r>
                        <a:rPr lang="en-US" sz="1200" i="0" spc="-25">
                          <a:solidFill>
                            <a:schemeClr val="tx1"/>
                          </a:solidFill>
                          <a:latin typeface="+mn-lt"/>
                          <a:cs typeface="Biotif-BookItalic"/>
                        </a:rPr>
                        <a:t>m</a:t>
                      </a:r>
                      <a:r>
                        <a:rPr lang="en-US" sz="1200" i="0" spc="-25" baseline="30000">
                          <a:solidFill>
                            <a:schemeClr val="tx1"/>
                          </a:solidFill>
                          <a:latin typeface="+mn-lt"/>
                          <a:cs typeface="Biotif-BookItalic"/>
                        </a:rPr>
                        <a:t>2</a:t>
                      </a:r>
                      <a:endParaRPr lang="en-US" sz="1200" i="0">
                        <a:solidFill>
                          <a:schemeClr val="tx1"/>
                        </a:solidFill>
                        <a:latin typeface="+mn-lt"/>
                        <a:cs typeface="Biotif-BookItalic"/>
                      </a:endParaRPr>
                    </a:p>
                  </a:txBody>
                  <a:tcPr marL="0" marR="0" marT="0" marB="0" anchor="ctr">
                    <a:lnR w="19050" cap="flat" cmpd="sng" algn="ctr">
                      <a:solidFill>
                        <a:srgbClr val="FFFFFF"/>
                      </a:solidFill>
                      <a:prstDash val="solid"/>
                      <a:round/>
                      <a:headEnd type="none" w="med" len="med"/>
                      <a:tailEnd type="none" w="med" len="med"/>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noFill/>
                  </a:tcPr>
                </a:tc>
                <a:tc>
                  <a:txBody>
                    <a:bodyPr/>
                    <a:lstStyle/>
                    <a:p>
                      <a:pPr marL="619125" algn="r" rtl="0">
                        <a:lnSpc>
                          <a:spcPct val="100000"/>
                        </a:lnSpc>
                        <a:spcBef>
                          <a:spcPts val="935"/>
                        </a:spcBef>
                      </a:pPr>
                      <a:r>
                        <a:rPr lang="en-US" sz="1600" kern="1200">
                          <a:solidFill>
                            <a:schemeClr val="accent3"/>
                          </a:solidFill>
                          <a:latin typeface="+mj-lt"/>
                          <a:ea typeface="+mn-ea"/>
                          <a:cs typeface="+mn-cs"/>
                        </a:rPr>
                        <a:t>€ 23,990</a:t>
                      </a:r>
                    </a:p>
                  </a:txBody>
                  <a:tcPr marL="0" marR="0" marT="0" marB="0" anchor="ctr">
                    <a:lnL w="19050" cap="flat" cmpd="sng" algn="ctr">
                      <a:solidFill>
                        <a:srgbClr val="FFFFFF"/>
                      </a:solidFill>
                      <a:prstDash val="solid"/>
                      <a:round/>
                      <a:headEnd type="none" w="med" len="med"/>
                      <a:tailEnd type="none" w="med" len="med"/>
                    </a:lnL>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0001"/>
                  </a:ext>
                </a:extLst>
              </a:tr>
              <a:tr h="360000">
                <a:tc>
                  <a:txBody>
                    <a:bodyPr/>
                    <a:lstStyle/>
                    <a:p>
                      <a:pPr marR="654050" algn="l" rtl="0">
                        <a:lnSpc>
                          <a:spcPct val="100000"/>
                        </a:lnSpc>
                        <a:spcBef>
                          <a:spcPts val="950"/>
                        </a:spcBef>
                      </a:pPr>
                      <a:r>
                        <a:rPr lang="en-US" sz="1200" i="0">
                          <a:solidFill>
                            <a:schemeClr val="tx1"/>
                          </a:solidFill>
                          <a:latin typeface="+mn-lt"/>
                          <a:cs typeface="Biotif-BookItalic"/>
                        </a:rPr>
                        <a:t>60</a:t>
                      </a:r>
                      <a:r>
                        <a:rPr lang="en-US" sz="1200" i="0" spc="5">
                          <a:solidFill>
                            <a:schemeClr val="tx1"/>
                          </a:solidFill>
                          <a:latin typeface="+mn-lt"/>
                          <a:cs typeface="Biotif-BookItalic"/>
                        </a:rPr>
                        <a:t> </a:t>
                      </a:r>
                      <a:r>
                        <a:rPr lang="en-US" sz="1200" i="0" spc="-25">
                          <a:solidFill>
                            <a:schemeClr val="tx1"/>
                          </a:solidFill>
                          <a:latin typeface="+mn-lt"/>
                          <a:cs typeface="Biotif-BookItalic"/>
                        </a:rPr>
                        <a:t>m</a:t>
                      </a:r>
                      <a:r>
                        <a:rPr lang="en-US" sz="1200" i="0" spc="-25" baseline="30000">
                          <a:solidFill>
                            <a:schemeClr val="tx1"/>
                          </a:solidFill>
                          <a:latin typeface="+mn-lt"/>
                          <a:cs typeface="Biotif-BookItalic"/>
                        </a:rPr>
                        <a:t>2</a:t>
                      </a:r>
                      <a:endParaRPr lang="en-US" sz="1200" i="0">
                        <a:solidFill>
                          <a:schemeClr val="tx1"/>
                        </a:solidFill>
                        <a:latin typeface="+mn-lt"/>
                        <a:cs typeface="Biotif-BookItalic"/>
                      </a:endParaRPr>
                    </a:p>
                  </a:txBody>
                  <a:tcPr marL="0" marR="0" marT="0" marB="0" anchor="ctr">
                    <a:lnR w="19050" cap="flat" cmpd="sng" algn="ctr">
                      <a:solidFill>
                        <a:srgbClr val="FFFFFF"/>
                      </a:solidFill>
                      <a:prstDash val="solid"/>
                      <a:round/>
                      <a:headEnd type="none" w="med" len="med"/>
                      <a:tailEnd type="none" w="med" len="med"/>
                    </a:lnR>
                    <a:lnT w="9525" cap="flat" cmpd="sng" algn="ctr">
                      <a:solidFill>
                        <a:schemeClr val="accent6"/>
                      </a:solidFill>
                      <a:prstDash val="solid"/>
                      <a:round/>
                      <a:headEnd type="none" w="med" len="med"/>
                      <a:tailEnd type="none" w="med" len="med"/>
                    </a:lnT>
                    <a:noFill/>
                  </a:tcPr>
                </a:tc>
                <a:tc>
                  <a:txBody>
                    <a:bodyPr/>
                    <a:lstStyle/>
                    <a:p>
                      <a:pPr marL="619125" algn="r" rtl="0">
                        <a:lnSpc>
                          <a:spcPct val="100000"/>
                        </a:lnSpc>
                        <a:spcBef>
                          <a:spcPts val="910"/>
                        </a:spcBef>
                      </a:pPr>
                      <a:r>
                        <a:rPr lang="en-US" sz="1600" kern="1200">
                          <a:solidFill>
                            <a:schemeClr val="accent3"/>
                          </a:solidFill>
                          <a:latin typeface="+mj-lt"/>
                          <a:ea typeface="+mn-ea"/>
                          <a:cs typeface="+mn-cs"/>
                        </a:rPr>
                        <a:t>€ 34,990</a:t>
                      </a:r>
                    </a:p>
                  </a:txBody>
                  <a:tcPr marL="0" marR="0" marT="0" marB="0" anchor="ctr">
                    <a:lnL w="19050" cap="flat" cmpd="sng" algn="ctr">
                      <a:solidFill>
                        <a:srgbClr val="FFFFFF"/>
                      </a:solidFill>
                      <a:prstDash val="solid"/>
                      <a:round/>
                      <a:headEnd type="none" w="med" len="med"/>
                      <a:tailEnd type="none" w="med" len="med"/>
                    </a:lnL>
                    <a:lnT w="9525" cap="flat" cmpd="sng" algn="ctr">
                      <a:solidFill>
                        <a:schemeClr val="accent6"/>
                      </a:solidFill>
                      <a:prstDash val="solid"/>
                      <a:round/>
                      <a:headEnd type="none" w="med" len="med"/>
                      <a:tailEnd type="none" w="med" len="med"/>
                    </a:lnT>
                    <a:noFill/>
                  </a:tcPr>
                </a:tc>
                <a:extLst>
                  <a:ext uri="{0D108BD9-81ED-4DB2-BD59-A6C34878D82A}">
                    <a16:rowId xmlns:a16="http://schemas.microsoft.com/office/drawing/2014/main" val="10002"/>
                  </a:ext>
                </a:extLst>
              </a:tr>
            </a:tbl>
          </a:graphicData>
        </a:graphic>
      </p:graphicFrame>
      <p:sp>
        <p:nvSpPr>
          <p:cNvPr id="15" name="Titel 1">
            <a:extLst>
              <a:ext uri="{FF2B5EF4-FFF2-40B4-BE49-F238E27FC236}">
                <a16:creationId xmlns:a16="http://schemas.microsoft.com/office/drawing/2014/main" id="{9DE0479E-7E2A-4ABE-AAF3-342249BBD6F9}"/>
              </a:ext>
            </a:extLst>
          </p:cNvPr>
          <p:cNvSpPr txBox="1">
            <a:spLocks/>
          </p:cNvSpPr>
          <p:nvPr userDrawn="1"/>
        </p:nvSpPr>
        <p:spPr bwMode="gray">
          <a:xfrm>
            <a:off x="407988" y="727329"/>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solidFill>
                  <a:schemeClr val="bg1"/>
                </a:solidFill>
              </a:rPr>
              <a:t>IAA Summit</a:t>
            </a:r>
          </a:p>
        </p:txBody>
      </p:sp>
    </p:spTree>
    <p:extLst>
      <p:ext uri="{BB962C8B-B14F-4D97-AF65-F5344CB8AC3E}">
        <p14:creationId xmlns:p14="http://schemas.microsoft.com/office/powerpoint/2010/main" val="1971541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IAA Conferenc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1EDC7580-6E6A-857F-C309-A7E4CF700FF3}"/>
              </a:ext>
            </a:extLst>
          </p:cNvPr>
          <p:cNvGraphicFramePr>
            <a:graphicFrameLocks noChangeAspect="1"/>
          </p:cNvGraphicFramePr>
          <p:nvPr userDrawn="1">
            <p:custDataLst>
              <p:tags r:id="rId1"/>
            </p:custDataLst>
            <p:extLst>
              <p:ext uri="{D42A27DB-BD31-4B8C-83A1-F6EECF244321}">
                <p14:modId xmlns:p14="http://schemas.microsoft.com/office/powerpoint/2010/main" val="33524703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1EDC7580-6E6A-857F-C309-A7E4CF700FF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Bildplatzhalter 23">
            <a:extLst>
              <a:ext uri="{FF2B5EF4-FFF2-40B4-BE49-F238E27FC236}">
                <a16:creationId xmlns:a16="http://schemas.microsoft.com/office/drawing/2014/main" id="{E5034CA9-9DEB-0D7F-4464-E801DDBF348A}"/>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bwMode="gray">
          <a:xfrm>
            <a:off x="0" y="0"/>
            <a:ext cx="12192000" cy="3429000"/>
          </a:xfrm>
          <a:prstGeom prst="rect">
            <a:avLst/>
          </a:prstGeom>
        </p:spPr>
      </p:pic>
      <p:sp>
        <p:nvSpPr>
          <p:cNvPr id="5" name="Titel 1">
            <a:extLst>
              <a:ext uri="{FF2B5EF4-FFF2-40B4-BE49-F238E27FC236}">
                <a16:creationId xmlns:a16="http://schemas.microsoft.com/office/drawing/2014/main" id="{597F9AEE-67FA-D393-5EA4-ECFDEBC589C6}"/>
              </a:ext>
            </a:extLst>
          </p:cNvPr>
          <p:cNvSpPr txBox="1">
            <a:spLocks/>
          </p:cNvSpPr>
          <p:nvPr userDrawn="1"/>
        </p:nvSpPr>
        <p:spPr bwMode="gray">
          <a:xfrm>
            <a:off x="407988" y="727329"/>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solidFill>
                  <a:schemeClr val="bg1"/>
                </a:solidFill>
              </a:rPr>
              <a:t>IAA Conference</a:t>
            </a:r>
          </a:p>
        </p:txBody>
      </p:sp>
      <p:sp>
        <p:nvSpPr>
          <p:cNvPr id="6" name="Textplatzhalter 13">
            <a:extLst>
              <a:ext uri="{FF2B5EF4-FFF2-40B4-BE49-F238E27FC236}">
                <a16:creationId xmlns:a16="http://schemas.microsoft.com/office/drawing/2014/main" id="{6D3D94D2-A31F-463D-68B2-4DBE585B5942}"/>
              </a:ext>
            </a:extLst>
          </p:cNvPr>
          <p:cNvSpPr txBox="1">
            <a:spLocks/>
          </p:cNvSpPr>
          <p:nvPr userDrawn="1"/>
        </p:nvSpPr>
        <p:spPr bwMode="gray">
          <a:xfrm>
            <a:off x="409460" y="1306116"/>
            <a:ext cx="1947263" cy="318924"/>
          </a:xfrm>
          <a:prstGeom prst="homePlate">
            <a:avLst>
              <a:gd name="adj" fmla="val 28419"/>
            </a:avLst>
          </a:prstGeom>
          <a:solidFill>
            <a:schemeClr val="accent5"/>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For Visionaries</a:t>
            </a:r>
          </a:p>
        </p:txBody>
      </p:sp>
      <p:sp>
        <p:nvSpPr>
          <p:cNvPr id="7" name="Textplatzhalter 13">
            <a:extLst>
              <a:ext uri="{FF2B5EF4-FFF2-40B4-BE49-F238E27FC236}">
                <a16:creationId xmlns:a16="http://schemas.microsoft.com/office/drawing/2014/main" id="{29816D13-761E-9B99-7381-42A68D2C6DF3}"/>
              </a:ext>
            </a:extLst>
          </p:cNvPr>
          <p:cNvSpPr txBox="1">
            <a:spLocks/>
          </p:cNvSpPr>
          <p:nvPr userDrawn="1"/>
        </p:nvSpPr>
        <p:spPr bwMode="gray">
          <a:xfrm>
            <a:off x="407988" y="3674806"/>
            <a:ext cx="3602395" cy="1331134"/>
          </a:xfrm>
          <a:prstGeom prst="rect">
            <a:avLst/>
          </a:prstGeom>
        </p:spPr>
        <p:txBody>
          <a:bodyPr vert="horz" wrap="square" lIns="0" tIns="0" rIns="0" bIns="0" rtlCol="0" anchor="t">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a:latin typeface="+mj-lt"/>
              </a:rPr>
              <a:t>500+ Speaker</a:t>
            </a:r>
          </a:p>
          <a:p>
            <a:pPr marL="0" indent="0" algn="l" defTabSz="914400" rtl="0" eaLnBrk="1" latinLnBrk="0" hangingPunct="1">
              <a:lnSpc>
                <a:spcPct val="100000"/>
              </a:lnSpc>
              <a:spcBef>
                <a:spcPts val="300"/>
              </a:spcBef>
              <a:buClr>
                <a:schemeClr val="bg2"/>
              </a:buClr>
              <a:buFont typeface="Arial" panose="020B0604020202020204" pitchFamily="34" charset="0"/>
              <a:buNone/>
            </a:pPr>
            <a:r>
              <a:rPr lang="en-US" sz="1200" b="0" kern="1200">
                <a:solidFill>
                  <a:schemeClr val="tx1"/>
                </a:solidFill>
                <a:latin typeface="+mn-lt"/>
                <a:ea typeface="+mn-lt"/>
                <a:cs typeface="+mn-lt"/>
              </a:rPr>
              <a:t>We attach great importance to a very diverse, international speaker field, coming from small and big companies, from different industries, from politics, from society and science.</a:t>
            </a:r>
            <a:br>
              <a:rPr lang="en-US" sz="1200" b="0" kern="1200">
                <a:solidFill>
                  <a:schemeClr val="tx1"/>
                </a:solidFill>
                <a:latin typeface="+mn-lt"/>
                <a:ea typeface="+mn-lt"/>
                <a:cs typeface="+mn-lt"/>
              </a:rPr>
            </a:br>
            <a:r>
              <a:rPr lang="en-US" sz="1200" b="0" kern="1200">
                <a:solidFill>
                  <a:schemeClr val="tx1"/>
                </a:solidFill>
                <a:latin typeface="+mn-lt"/>
                <a:ea typeface="+mn-lt"/>
                <a:cs typeface="+mn-lt"/>
              </a:rPr>
              <a:t>Our conference language is English.</a:t>
            </a:r>
          </a:p>
        </p:txBody>
      </p:sp>
      <p:sp>
        <p:nvSpPr>
          <p:cNvPr id="8" name="Textplatzhalter 13">
            <a:extLst>
              <a:ext uri="{FF2B5EF4-FFF2-40B4-BE49-F238E27FC236}">
                <a16:creationId xmlns:a16="http://schemas.microsoft.com/office/drawing/2014/main" id="{C048F689-8B78-5294-A40A-436FA0106244}"/>
              </a:ext>
            </a:extLst>
          </p:cNvPr>
          <p:cNvSpPr txBox="1">
            <a:spLocks/>
          </p:cNvSpPr>
          <p:nvPr userDrawn="1"/>
        </p:nvSpPr>
        <p:spPr bwMode="gray">
          <a:xfrm>
            <a:off x="8181618" y="3674806"/>
            <a:ext cx="3602395" cy="1549142"/>
          </a:xfrm>
          <a:prstGeom prst="rect">
            <a:avLst/>
          </a:prstGeom>
        </p:spPr>
        <p:txBody>
          <a:bodyPr vert="horz" wrap="square" lIns="0" tIns="0" rIns="0" bIns="0" rtlCol="0" anchor="t">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a:latin typeface="+mj-lt"/>
              </a:rPr>
              <a:t>92 percent  </a:t>
            </a:r>
          </a:p>
          <a:p>
            <a:pPr>
              <a:spcBef>
                <a:spcPts val="300"/>
              </a:spcBef>
            </a:pPr>
            <a:r>
              <a:rPr lang="en-US" sz="1200">
                <a:ea typeface="+mn-lt"/>
                <a:cs typeface="+mn-lt"/>
              </a:rPr>
              <a:t>of all Conference visitors rated IAA Conference 2021 as good or excellent. </a:t>
            </a:r>
          </a:p>
          <a:p>
            <a:pPr>
              <a:spcBef>
                <a:spcPts val="300"/>
              </a:spcBef>
            </a:pPr>
            <a:r>
              <a:rPr lang="en-US" sz="1200">
                <a:ea typeface="+mn-lt"/>
                <a:cs typeface="+mn-lt"/>
              </a:rPr>
              <a:t>And 2023 promises to be even better and more spectacular. Follow our IAA MOBILITY LinkedIn channel, subscribe to our newsletter and stay up </a:t>
            </a:r>
            <a:br>
              <a:rPr lang="en-US" sz="1200">
                <a:ea typeface="+mn-lt"/>
                <a:cs typeface="+mn-lt"/>
              </a:rPr>
            </a:br>
            <a:r>
              <a:rPr lang="en-US" sz="1200">
                <a:ea typeface="+mn-lt"/>
                <a:cs typeface="+mn-lt"/>
              </a:rPr>
              <a:t>to date.</a:t>
            </a:r>
            <a:endParaRPr lang="de-DE" sz="1200">
              <a:ea typeface="+mn-lt"/>
              <a:cs typeface="+mn-lt"/>
            </a:endParaRPr>
          </a:p>
        </p:txBody>
      </p:sp>
      <p:sp>
        <p:nvSpPr>
          <p:cNvPr id="9" name="Textplatzhalter 13">
            <a:extLst>
              <a:ext uri="{FF2B5EF4-FFF2-40B4-BE49-F238E27FC236}">
                <a16:creationId xmlns:a16="http://schemas.microsoft.com/office/drawing/2014/main" id="{AF08AE39-EAF3-41C4-4CD6-0ACCB4519F05}"/>
              </a:ext>
            </a:extLst>
          </p:cNvPr>
          <p:cNvSpPr txBox="1">
            <a:spLocks/>
          </p:cNvSpPr>
          <p:nvPr userDrawn="1"/>
        </p:nvSpPr>
        <p:spPr bwMode="gray">
          <a:xfrm>
            <a:off x="4294802" y="3674806"/>
            <a:ext cx="3602395" cy="1738938"/>
          </a:xfrm>
          <a:prstGeom prst="rect">
            <a:avLst/>
          </a:prstGeom>
        </p:spPr>
        <p:txBody>
          <a:bodyPr vert="horz" wrap="square" lIns="0" tIns="0" rIns="0" bIns="0" rtlCol="0" anchor="t">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a:latin typeface="+mj-lt"/>
              </a:rPr>
              <a:t>150 and more sessions </a:t>
            </a:r>
          </a:p>
          <a:p>
            <a:pPr>
              <a:spcBef>
                <a:spcPts val="300"/>
              </a:spcBef>
            </a:pPr>
            <a:r>
              <a:rPr lang="en-US" sz="1200" b="0" i="0" u="none" strike="noStrike">
                <a:solidFill>
                  <a:srgbClr val="000000"/>
                </a:solidFill>
                <a:effectLst/>
                <a:latin typeface="Biotif Book" panose="00000500000000000000"/>
              </a:rPr>
              <a:t>on our 3 Conference stages and two dialogue </a:t>
            </a:r>
            <a:r>
              <a:rPr lang="en-US" sz="1200">
                <a:solidFill>
                  <a:srgbClr val="000000"/>
                </a:solidFill>
                <a:latin typeface="Biotif Book" panose="00000500000000000000"/>
              </a:rPr>
              <a:t>areas</a:t>
            </a:r>
            <a:r>
              <a:rPr lang="en-US" sz="1200" b="0" i="0" u="none" strike="noStrike">
                <a:solidFill>
                  <a:srgbClr val="000000"/>
                </a:solidFill>
                <a:effectLst/>
                <a:latin typeface="Biotif Book" panose="00000500000000000000"/>
              </a:rPr>
              <a:t> in the great exhibition halls of the Summit. Expect inspirational keynotes, exciting fireside chats and discussions and take the chance to discuss and connect with opinion leaders about the future of mobility.</a:t>
            </a:r>
            <a:endParaRPr lang="de-DE" sz="1200">
              <a:ea typeface="+mn-lt"/>
              <a:cs typeface="+mn-lt"/>
            </a:endParaRPr>
          </a:p>
        </p:txBody>
      </p:sp>
      <p:cxnSp>
        <p:nvCxnSpPr>
          <p:cNvPr id="10" name="Gerade Verbindung 41">
            <a:extLst>
              <a:ext uri="{FF2B5EF4-FFF2-40B4-BE49-F238E27FC236}">
                <a16:creationId xmlns:a16="http://schemas.microsoft.com/office/drawing/2014/main" id="{3889C4E6-F511-3206-A3CF-C81E2EE141BA}"/>
              </a:ext>
            </a:extLst>
          </p:cNvPr>
          <p:cNvCxnSpPr>
            <a:cxnSpLocks/>
          </p:cNvCxnSpPr>
          <p:nvPr userDrawn="1"/>
        </p:nvCxnSpPr>
        <p:spPr bwMode="gray">
          <a:xfrm>
            <a:off x="0" y="3429000"/>
            <a:ext cx="12192000" cy="0"/>
          </a:xfrm>
          <a:prstGeom prst="line">
            <a:avLst/>
          </a:prstGeom>
          <a:noFill/>
          <a:ln w="28575" cap="flat" cmpd="sng" algn="ctr">
            <a:solidFill>
              <a:schemeClr val="accent5"/>
            </a:solidFill>
            <a:prstDash val="solid"/>
            <a:round/>
            <a:headEnd type="none" w="med" len="med"/>
            <a:tailEnd type="none" w="med" len="med"/>
          </a:ln>
          <a:effectLst/>
        </p:spPr>
      </p:cxnSp>
    </p:spTree>
    <p:extLst>
      <p:ext uri="{BB962C8B-B14F-4D97-AF65-F5344CB8AC3E}">
        <p14:creationId xmlns:p14="http://schemas.microsoft.com/office/powerpoint/2010/main" val="301558392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IAA Conference – Visionär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666A0DC6-5180-9F1E-FA6A-C6C6F6FB31D0}"/>
              </a:ext>
            </a:extLst>
          </p:cNvPr>
          <p:cNvGraphicFramePr>
            <a:graphicFrameLocks noChangeAspect="1"/>
          </p:cNvGraphicFramePr>
          <p:nvPr userDrawn="1">
            <p:custDataLst>
              <p:tags r:id="rId1"/>
            </p:custDataLst>
            <p:extLst>
              <p:ext uri="{D42A27DB-BD31-4B8C-83A1-F6EECF244321}">
                <p14:modId xmlns:p14="http://schemas.microsoft.com/office/powerpoint/2010/main" val="29028646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666A0DC6-5180-9F1E-FA6A-C6C6F6FB31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Grafik 6" descr="Ein Bild, das Text, Auto, Projektor enthält.&#10;&#10;Beschreibung automatisch generiert.">
            <a:extLst>
              <a:ext uri="{FF2B5EF4-FFF2-40B4-BE49-F238E27FC236}">
                <a16:creationId xmlns:a16="http://schemas.microsoft.com/office/drawing/2014/main" id="{A15E3319-2FF2-1004-19CD-28739A5B555E}"/>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bwMode="gray">
          <a:xfrm>
            <a:off x="0" y="0"/>
            <a:ext cx="12192000" cy="3429000"/>
          </a:xfrm>
          <a:prstGeom prst="rect">
            <a:avLst/>
          </a:prstGeom>
        </p:spPr>
      </p:pic>
      <p:sp>
        <p:nvSpPr>
          <p:cNvPr id="5" name="Titel 1">
            <a:extLst>
              <a:ext uri="{FF2B5EF4-FFF2-40B4-BE49-F238E27FC236}">
                <a16:creationId xmlns:a16="http://schemas.microsoft.com/office/drawing/2014/main" id="{8B22E643-936C-B519-010B-0B1CB3D18170}"/>
              </a:ext>
            </a:extLst>
          </p:cNvPr>
          <p:cNvSpPr txBox="1">
            <a:spLocks/>
          </p:cNvSpPr>
          <p:nvPr userDrawn="1"/>
        </p:nvSpPr>
        <p:spPr bwMode="gray">
          <a:xfrm>
            <a:off x="407988" y="727329"/>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solidFill>
                  <a:schemeClr val="bg1"/>
                </a:solidFill>
              </a:rPr>
              <a:t>IAA Conference</a:t>
            </a:r>
          </a:p>
        </p:txBody>
      </p:sp>
      <p:sp>
        <p:nvSpPr>
          <p:cNvPr id="6" name="Textplatzhalter 13">
            <a:extLst>
              <a:ext uri="{FF2B5EF4-FFF2-40B4-BE49-F238E27FC236}">
                <a16:creationId xmlns:a16="http://schemas.microsoft.com/office/drawing/2014/main" id="{8C46A19E-D5FE-80DD-94B4-572BC6581588}"/>
              </a:ext>
            </a:extLst>
          </p:cNvPr>
          <p:cNvSpPr txBox="1">
            <a:spLocks/>
          </p:cNvSpPr>
          <p:nvPr userDrawn="1"/>
        </p:nvSpPr>
        <p:spPr bwMode="gray">
          <a:xfrm>
            <a:off x="409460" y="1306116"/>
            <a:ext cx="1947263" cy="318924"/>
          </a:xfrm>
          <a:prstGeom prst="homePlate">
            <a:avLst>
              <a:gd name="adj" fmla="val 28419"/>
            </a:avLst>
          </a:prstGeom>
          <a:solidFill>
            <a:schemeClr val="accent5"/>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for visionaries</a:t>
            </a:r>
          </a:p>
        </p:txBody>
      </p:sp>
      <p:grpSp>
        <p:nvGrpSpPr>
          <p:cNvPr id="7" name="Gruppieren 6">
            <a:extLst>
              <a:ext uri="{FF2B5EF4-FFF2-40B4-BE49-F238E27FC236}">
                <a16:creationId xmlns:a16="http://schemas.microsoft.com/office/drawing/2014/main" id="{0B0E2730-2F57-4C8A-E8C8-D5C35BA3FDE3}"/>
              </a:ext>
            </a:extLst>
          </p:cNvPr>
          <p:cNvGrpSpPr/>
          <p:nvPr userDrawn="1"/>
        </p:nvGrpSpPr>
        <p:grpSpPr bwMode="gray">
          <a:xfrm>
            <a:off x="407988" y="3674806"/>
            <a:ext cx="7489210" cy="2223686"/>
            <a:chOff x="415552" y="3782961"/>
            <a:chExt cx="7484231" cy="2223686"/>
          </a:xfrm>
        </p:grpSpPr>
        <p:sp>
          <p:nvSpPr>
            <p:cNvPr id="8" name="Textplatzhalter 13">
              <a:extLst>
                <a:ext uri="{FF2B5EF4-FFF2-40B4-BE49-F238E27FC236}">
                  <a16:creationId xmlns:a16="http://schemas.microsoft.com/office/drawing/2014/main" id="{BDF641C1-D868-3FD3-12C8-645F0E6584D2}"/>
                </a:ext>
              </a:extLst>
            </p:cNvPr>
            <p:cNvSpPr txBox="1">
              <a:spLocks/>
            </p:cNvSpPr>
            <p:nvPr/>
          </p:nvSpPr>
          <p:spPr bwMode="gray">
            <a:xfrm>
              <a:off x="415552" y="3782961"/>
              <a:ext cx="3600000" cy="2223686"/>
            </a:xfrm>
            <a:prstGeom prst="rect">
              <a:avLst/>
            </a:prstGeom>
          </p:spPr>
          <p:txBody>
            <a:bodyPr vert="horz" wrap="square" lIns="0" tIns="0" rIns="0" bIns="0" rtlCol="0" anchor="t">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noProof="0">
                  <a:latin typeface="+mj-lt"/>
                </a:rPr>
                <a:t>Participation options</a:t>
              </a:r>
            </a:p>
            <a:p>
              <a:pPr lvl="1" rtl="0">
                <a:spcBef>
                  <a:spcPts val="300"/>
                </a:spcBef>
                <a:buClr>
                  <a:schemeClr val="accent5"/>
                </a:buClr>
              </a:pPr>
              <a:r>
                <a:rPr lang="en-US" sz="1200" noProof="0"/>
                <a:t>Diamond Sponsorship </a:t>
              </a:r>
              <a:br>
                <a:rPr lang="en-US" sz="1200" noProof="0"/>
              </a:br>
              <a:r>
                <a:rPr lang="en-US" sz="1200" noProof="0"/>
                <a:t>main sponsor of the conference </a:t>
              </a:r>
              <a:br>
                <a:rPr lang="en-US" sz="1200" noProof="0"/>
              </a:br>
              <a:r>
                <a:rPr lang="en-US" sz="1200" noProof="0"/>
                <a:t>for the entire duration of the event</a:t>
              </a:r>
            </a:p>
            <a:p>
              <a:pPr lvl="1" rtl="0">
                <a:spcBef>
                  <a:spcPts val="300"/>
                </a:spcBef>
                <a:buClr>
                  <a:schemeClr val="accent5"/>
                </a:buClr>
              </a:pPr>
              <a:r>
                <a:rPr lang="en-US" sz="1200" noProof="0"/>
                <a:t>Stage Sponsorship</a:t>
              </a:r>
              <a:br>
                <a:rPr lang="en-US" sz="1200" noProof="0"/>
              </a:br>
              <a:r>
                <a:rPr lang="en-US" sz="1200" noProof="0"/>
                <a:t>large stage branding on the stage during the talks​</a:t>
              </a:r>
            </a:p>
            <a:p>
              <a:pPr lvl="1" rtl="0">
                <a:spcBef>
                  <a:spcPts val="300"/>
                </a:spcBef>
                <a:buClr>
                  <a:schemeClr val="accent5"/>
                </a:buClr>
              </a:pPr>
              <a:r>
                <a:rPr lang="en-US" sz="1200" noProof="0"/>
                <a:t>Speaker slots for keynote </a:t>
              </a:r>
              <a:br>
                <a:rPr lang="en-US" sz="1200" noProof="0"/>
              </a:br>
              <a:r>
                <a:rPr lang="en-US" sz="1200" noProof="0"/>
                <a:t>or 45-minute panel session</a:t>
              </a:r>
            </a:p>
            <a:p>
              <a:pPr lvl="1" rtl="0">
                <a:spcBef>
                  <a:spcPts val="300"/>
                </a:spcBef>
                <a:buClr>
                  <a:schemeClr val="accent5"/>
                </a:buClr>
              </a:pPr>
              <a:r>
                <a:rPr lang="en-US" sz="1200" noProof="0"/>
                <a:t>Sponsor- and partner-packages</a:t>
              </a:r>
            </a:p>
          </p:txBody>
        </p:sp>
        <p:sp>
          <p:nvSpPr>
            <p:cNvPr id="9" name="Textplatzhalter 13">
              <a:extLst>
                <a:ext uri="{FF2B5EF4-FFF2-40B4-BE49-F238E27FC236}">
                  <a16:creationId xmlns:a16="http://schemas.microsoft.com/office/drawing/2014/main" id="{D20A6B7B-C56A-4938-0D4A-85DB110A68AD}"/>
                </a:ext>
              </a:extLst>
            </p:cNvPr>
            <p:cNvSpPr txBox="1">
              <a:spLocks/>
            </p:cNvSpPr>
            <p:nvPr/>
          </p:nvSpPr>
          <p:spPr bwMode="gray">
            <a:xfrm>
              <a:off x="4299782" y="3782961"/>
              <a:ext cx="3600000" cy="1369606"/>
            </a:xfrm>
            <a:prstGeom prst="rect">
              <a:avLst/>
            </a:prstGeom>
          </p:spPr>
          <p:txBody>
            <a:bodyPr vert="horz" wrap="square" lIns="0" tIns="0" rIns="0" bIns="0" rtlCol="0" anchor="t">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300"/>
                </a:spcBef>
              </a:pPr>
              <a:r>
                <a:rPr lang="en-US" sz="1200" noProof="0">
                  <a:latin typeface="+mj-lt"/>
                </a:rPr>
                <a:t> </a:t>
              </a:r>
            </a:p>
            <a:p>
              <a:pPr marL="143510" lvl="1" indent="-143510" rtl="0">
                <a:spcBef>
                  <a:spcPts val="300"/>
                </a:spcBef>
                <a:buClr>
                  <a:schemeClr val="accent5"/>
                </a:buClr>
              </a:pPr>
              <a:r>
                <a:rPr lang="en-US" sz="1200" noProof="0"/>
                <a:t>Sustainability Lounge </a:t>
              </a:r>
              <a:br>
                <a:rPr lang="en-US" sz="1200" noProof="0"/>
              </a:br>
              <a:r>
                <a:rPr lang="en-US" sz="1200" noProof="0"/>
                <a:t>Sponsorship – framework for every curated program content on all topics of sustainable mobility</a:t>
              </a:r>
            </a:p>
            <a:p>
              <a:pPr marL="143510" lvl="1" indent="-143510" rtl="0">
                <a:spcBef>
                  <a:spcPts val="300"/>
                </a:spcBef>
                <a:buClr>
                  <a:schemeClr val="accent5"/>
                </a:buClr>
              </a:pPr>
              <a:r>
                <a:rPr lang="en-US" sz="1200" noProof="0"/>
                <a:t>Visionary Clubhouse</a:t>
              </a:r>
              <a:br>
                <a:rPr lang="en-US" sz="1200" noProof="0"/>
              </a:br>
              <a:r>
                <a:rPr lang="en-US" sz="1200" noProof="0"/>
                <a:t>day sponsor or session sponsor</a:t>
              </a:r>
            </a:p>
          </p:txBody>
        </p:sp>
      </p:grpSp>
      <p:cxnSp>
        <p:nvCxnSpPr>
          <p:cNvPr id="10" name="Gerade Verbindung 41">
            <a:extLst>
              <a:ext uri="{FF2B5EF4-FFF2-40B4-BE49-F238E27FC236}">
                <a16:creationId xmlns:a16="http://schemas.microsoft.com/office/drawing/2014/main" id="{6BE851C2-8057-A087-EF2B-97B00D26CF16}"/>
              </a:ext>
            </a:extLst>
          </p:cNvPr>
          <p:cNvCxnSpPr>
            <a:cxnSpLocks/>
          </p:cNvCxnSpPr>
          <p:nvPr userDrawn="1"/>
        </p:nvCxnSpPr>
        <p:spPr bwMode="gray">
          <a:xfrm>
            <a:off x="0" y="3429000"/>
            <a:ext cx="12192000" cy="0"/>
          </a:xfrm>
          <a:prstGeom prst="line">
            <a:avLst/>
          </a:prstGeom>
          <a:noFill/>
          <a:ln w="28575" cap="flat" cmpd="sng" algn="ctr">
            <a:solidFill>
              <a:schemeClr val="accent5"/>
            </a:solidFill>
            <a:prstDash val="solid"/>
            <a:round/>
            <a:headEnd type="none" w="med" len="med"/>
            <a:tailEnd type="none" w="med" len="med"/>
          </a:ln>
          <a:effectLst/>
        </p:spPr>
      </p:cxnSp>
    </p:spTree>
    <p:extLst>
      <p:ext uri="{BB962C8B-B14F-4D97-AF65-F5344CB8AC3E}">
        <p14:creationId xmlns:p14="http://schemas.microsoft.com/office/powerpoint/2010/main" val="12769451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ference Themen">
    <p:spTree>
      <p:nvGrpSpPr>
        <p:cNvPr id="1" name=""/>
        <p:cNvGrpSpPr/>
        <p:nvPr/>
      </p:nvGrpSpPr>
      <p:grpSpPr>
        <a:xfrm>
          <a:off x="0" y="0"/>
          <a:ext cx="0" cy="0"/>
          <a:chOff x="0" y="0"/>
          <a:chExt cx="0" cy="0"/>
        </a:xfrm>
      </p:grpSpPr>
      <p:graphicFrame>
        <p:nvGraphicFramePr>
          <p:cNvPr id="73" name="Objekt 72" hidden="1">
            <a:extLst>
              <a:ext uri="{FF2B5EF4-FFF2-40B4-BE49-F238E27FC236}">
                <a16:creationId xmlns:a16="http://schemas.microsoft.com/office/drawing/2014/main" id="{B61882AD-1393-05F9-B1AB-064E4B936DEF}"/>
              </a:ext>
            </a:extLst>
          </p:cNvPr>
          <p:cNvGraphicFramePr>
            <a:graphicFrameLocks noChangeAspect="1"/>
          </p:cNvGraphicFramePr>
          <p:nvPr userDrawn="1">
            <p:custDataLst>
              <p:tags r:id="rId1"/>
            </p:custDataLst>
            <p:extLst>
              <p:ext uri="{D42A27DB-BD31-4B8C-83A1-F6EECF244321}">
                <p14:modId xmlns:p14="http://schemas.microsoft.com/office/powerpoint/2010/main" val="36534163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3" name="Objekt 72" hidden="1">
                        <a:extLst>
                          <a:ext uri="{FF2B5EF4-FFF2-40B4-BE49-F238E27FC236}">
                            <a16:creationId xmlns:a16="http://schemas.microsoft.com/office/drawing/2014/main" id="{B61882AD-1393-05F9-B1AB-064E4B936DE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1">
            <a:extLst>
              <a:ext uri="{FF2B5EF4-FFF2-40B4-BE49-F238E27FC236}">
                <a16:creationId xmlns:a16="http://schemas.microsoft.com/office/drawing/2014/main" id="{900B11EB-8864-CA13-3D24-EC1D202FEE78}"/>
              </a:ext>
            </a:extLst>
          </p:cNvPr>
          <p:cNvSpPr txBox="1">
            <a:spLocks/>
          </p:cNvSpPr>
          <p:nvPr userDrawn="1"/>
        </p:nvSpPr>
        <p:spPr bwMode="gray">
          <a:xfrm>
            <a:off x="407988" y="727330"/>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IAA MOBILITY – Conference Topics</a:t>
            </a:r>
          </a:p>
        </p:txBody>
      </p:sp>
      <p:sp>
        <p:nvSpPr>
          <p:cNvPr id="4" name="Textplatzhalter 13">
            <a:extLst>
              <a:ext uri="{FF2B5EF4-FFF2-40B4-BE49-F238E27FC236}">
                <a16:creationId xmlns:a16="http://schemas.microsoft.com/office/drawing/2014/main" id="{95610827-5E3F-6C25-89CC-F2F4A20EBDAF}"/>
              </a:ext>
            </a:extLst>
          </p:cNvPr>
          <p:cNvSpPr txBox="1">
            <a:spLocks/>
          </p:cNvSpPr>
          <p:nvPr userDrawn="1"/>
        </p:nvSpPr>
        <p:spPr bwMode="gray">
          <a:xfrm>
            <a:off x="3035300" y="2869028"/>
            <a:ext cx="2916237" cy="918127"/>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dirty="0"/>
              <a:t>Urban &amp; </a:t>
            </a:r>
            <a:br>
              <a:rPr lang="en-US" sz="2000" dirty="0"/>
            </a:br>
            <a:r>
              <a:rPr lang="en-US" sz="2000" dirty="0"/>
              <a:t>Rural Mobility</a:t>
            </a:r>
            <a:endParaRPr lang="en-US" sz="1600" dirty="0"/>
          </a:p>
        </p:txBody>
      </p:sp>
      <p:sp>
        <p:nvSpPr>
          <p:cNvPr id="5" name="Textplatzhalter 13">
            <a:extLst>
              <a:ext uri="{FF2B5EF4-FFF2-40B4-BE49-F238E27FC236}">
                <a16:creationId xmlns:a16="http://schemas.microsoft.com/office/drawing/2014/main" id="{AE5BB588-D6CE-9D0B-4D11-22BD7C4DEE02}"/>
              </a:ext>
            </a:extLst>
          </p:cNvPr>
          <p:cNvSpPr txBox="1">
            <a:spLocks/>
          </p:cNvSpPr>
          <p:nvPr userDrawn="1"/>
        </p:nvSpPr>
        <p:spPr bwMode="gray">
          <a:xfrm>
            <a:off x="8868443" y="2884097"/>
            <a:ext cx="2916237" cy="918127"/>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a:t>Data &amp; Next Level </a:t>
            </a:r>
            <a:br>
              <a:rPr lang="en-US" sz="2000"/>
            </a:br>
            <a:r>
              <a:rPr lang="en-US" sz="2000"/>
              <a:t>User Experience</a:t>
            </a:r>
            <a:endParaRPr lang="en-US" sz="1600"/>
          </a:p>
        </p:txBody>
      </p:sp>
      <p:sp>
        <p:nvSpPr>
          <p:cNvPr id="6" name="Textplatzhalter 13">
            <a:extLst>
              <a:ext uri="{FF2B5EF4-FFF2-40B4-BE49-F238E27FC236}">
                <a16:creationId xmlns:a16="http://schemas.microsoft.com/office/drawing/2014/main" id="{70BA0AAE-104E-C143-9497-F26E8E968354}"/>
              </a:ext>
            </a:extLst>
          </p:cNvPr>
          <p:cNvSpPr txBox="1">
            <a:spLocks/>
          </p:cNvSpPr>
          <p:nvPr userDrawn="1"/>
        </p:nvSpPr>
        <p:spPr bwMode="gray">
          <a:xfrm>
            <a:off x="3035300" y="3955543"/>
            <a:ext cx="2916237" cy="918127"/>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a:t>Sustainability &amp; </a:t>
            </a:r>
            <a:br>
              <a:rPr lang="en-US" sz="2000"/>
            </a:br>
            <a:r>
              <a:rPr lang="en-US" sz="2000"/>
              <a:t>Circular Economy</a:t>
            </a:r>
          </a:p>
        </p:txBody>
      </p:sp>
      <p:sp>
        <p:nvSpPr>
          <p:cNvPr id="7" name="Textplatzhalter 13">
            <a:extLst>
              <a:ext uri="{FF2B5EF4-FFF2-40B4-BE49-F238E27FC236}">
                <a16:creationId xmlns:a16="http://schemas.microsoft.com/office/drawing/2014/main" id="{00FF8FE0-587B-A1A4-A302-DB89C2824096}"/>
              </a:ext>
            </a:extLst>
          </p:cNvPr>
          <p:cNvSpPr txBox="1">
            <a:spLocks/>
          </p:cNvSpPr>
          <p:nvPr userDrawn="1"/>
        </p:nvSpPr>
        <p:spPr bwMode="gray">
          <a:xfrm>
            <a:off x="3035300" y="1817136"/>
            <a:ext cx="2916237" cy="918127"/>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dirty="0"/>
              <a:t>Connected </a:t>
            </a:r>
            <a:br>
              <a:rPr lang="en-US" sz="2000" dirty="0"/>
            </a:br>
            <a:r>
              <a:rPr lang="en-US" sz="2000" dirty="0"/>
              <a:t>Mobility</a:t>
            </a:r>
            <a:endParaRPr lang="en-US" sz="1600" dirty="0"/>
          </a:p>
        </p:txBody>
      </p:sp>
      <p:sp>
        <p:nvSpPr>
          <p:cNvPr id="8" name="Textplatzhalter 13">
            <a:extLst>
              <a:ext uri="{FF2B5EF4-FFF2-40B4-BE49-F238E27FC236}">
                <a16:creationId xmlns:a16="http://schemas.microsoft.com/office/drawing/2014/main" id="{7E6DEEF2-CC6B-516F-6C48-481CF11F7D3A}"/>
              </a:ext>
            </a:extLst>
          </p:cNvPr>
          <p:cNvSpPr txBox="1">
            <a:spLocks/>
          </p:cNvSpPr>
          <p:nvPr userDrawn="1"/>
        </p:nvSpPr>
        <p:spPr bwMode="gray">
          <a:xfrm>
            <a:off x="8868443" y="1808163"/>
            <a:ext cx="2916237" cy="918127"/>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a:t>Autonomous </a:t>
            </a:r>
            <a:br>
              <a:rPr lang="en-US" sz="2000"/>
            </a:br>
            <a:r>
              <a:rPr lang="en-US" sz="2000"/>
              <a:t>Mobility</a:t>
            </a:r>
            <a:endParaRPr lang="en-US" sz="1600"/>
          </a:p>
        </p:txBody>
      </p:sp>
      <p:sp>
        <p:nvSpPr>
          <p:cNvPr id="9" name="Rectangle 3">
            <a:extLst>
              <a:ext uri="{FF2B5EF4-FFF2-40B4-BE49-F238E27FC236}">
                <a16:creationId xmlns:a16="http://schemas.microsoft.com/office/drawing/2014/main" id="{154B7C77-809A-02C8-6A4E-DD46ADC01625}"/>
              </a:ext>
            </a:extLst>
          </p:cNvPr>
          <p:cNvSpPr>
            <a:spLocks noChangeArrowheads="1"/>
          </p:cNvSpPr>
          <p:nvPr userDrawn="1"/>
        </p:nvSpPr>
        <p:spPr bwMode="gray">
          <a:xfrm>
            <a:off x="407988" y="1808163"/>
            <a:ext cx="2324100" cy="927100"/>
          </a:xfrm>
          <a:prstGeom prst="homePlate">
            <a:avLst>
              <a:gd name="adj" fmla="val 26057"/>
            </a:avLst>
          </a:prstGeom>
          <a:solidFill>
            <a:schemeClr val="accent2"/>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0" name="Rectangle 3">
            <a:extLst>
              <a:ext uri="{FF2B5EF4-FFF2-40B4-BE49-F238E27FC236}">
                <a16:creationId xmlns:a16="http://schemas.microsoft.com/office/drawing/2014/main" id="{11F9A1E8-CF87-7221-0002-0CE5E3B31FAD}"/>
              </a:ext>
            </a:extLst>
          </p:cNvPr>
          <p:cNvSpPr>
            <a:spLocks noChangeArrowheads="1"/>
          </p:cNvSpPr>
          <p:nvPr userDrawn="1"/>
        </p:nvSpPr>
        <p:spPr bwMode="gray">
          <a:xfrm>
            <a:off x="407986" y="2879610"/>
            <a:ext cx="2324100" cy="927100"/>
          </a:xfrm>
          <a:prstGeom prst="homePlate">
            <a:avLst>
              <a:gd name="adj" fmla="val 26057"/>
            </a:avLst>
          </a:prstGeom>
          <a:solidFill>
            <a:schemeClr val="accent5"/>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11" name="Rectangle 3">
            <a:extLst>
              <a:ext uri="{FF2B5EF4-FFF2-40B4-BE49-F238E27FC236}">
                <a16:creationId xmlns:a16="http://schemas.microsoft.com/office/drawing/2014/main" id="{5B3FA3A8-258E-D288-9995-0E8123886109}"/>
              </a:ext>
            </a:extLst>
          </p:cNvPr>
          <p:cNvSpPr>
            <a:spLocks noChangeArrowheads="1"/>
          </p:cNvSpPr>
          <p:nvPr userDrawn="1"/>
        </p:nvSpPr>
        <p:spPr bwMode="gray">
          <a:xfrm>
            <a:off x="407986" y="3951057"/>
            <a:ext cx="2324100" cy="927100"/>
          </a:xfrm>
          <a:prstGeom prst="homePlate">
            <a:avLst>
              <a:gd name="adj" fmla="val 26057"/>
            </a:avLst>
          </a:prstGeom>
          <a:solidFill>
            <a:schemeClr val="accent3"/>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12" name="Gruppieren 11">
            <a:extLst>
              <a:ext uri="{FF2B5EF4-FFF2-40B4-BE49-F238E27FC236}">
                <a16:creationId xmlns:a16="http://schemas.microsoft.com/office/drawing/2014/main" id="{5CC9522B-B91E-2B52-51AB-4142318D5608}"/>
              </a:ext>
            </a:extLst>
          </p:cNvPr>
          <p:cNvGrpSpPr/>
          <p:nvPr userDrawn="1"/>
        </p:nvGrpSpPr>
        <p:grpSpPr bwMode="gray">
          <a:xfrm>
            <a:off x="1932405" y="1808163"/>
            <a:ext cx="799681" cy="927100"/>
            <a:chOff x="1451802" y="1808163"/>
            <a:chExt cx="888270" cy="1029804"/>
          </a:xfrm>
        </p:grpSpPr>
        <p:sp>
          <p:nvSpPr>
            <p:cNvPr id="13" name="Freihandform: Form 12">
              <a:extLst>
                <a:ext uri="{FF2B5EF4-FFF2-40B4-BE49-F238E27FC236}">
                  <a16:creationId xmlns:a16="http://schemas.microsoft.com/office/drawing/2014/main" id="{45742718-68A0-0784-8061-79DF2C8AAF0D}"/>
                </a:ext>
              </a:extLst>
            </p:cNvPr>
            <p:cNvSpPr>
              <a:spLocks noChangeArrowheads="1"/>
            </p:cNvSpPr>
            <p:nvPr/>
          </p:nvSpPr>
          <p:spPr bwMode="gray">
            <a:xfrm flipH="1">
              <a:off x="1451802" y="1808163"/>
              <a:ext cx="888270" cy="1029804"/>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14" name="Gruppieren 13">
              <a:extLst>
                <a:ext uri="{FF2B5EF4-FFF2-40B4-BE49-F238E27FC236}">
                  <a16:creationId xmlns:a16="http://schemas.microsoft.com/office/drawing/2014/main" id="{466260B6-4D49-830A-87C5-A3AFC091EBF6}"/>
                </a:ext>
              </a:extLst>
            </p:cNvPr>
            <p:cNvGrpSpPr>
              <a:grpSpLocks/>
            </p:cNvGrpSpPr>
            <p:nvPr/>
          </p:nvGrpSpPr>
          <p:grpSpPr bwMode="gray">
            <a:xfrm>
              <a:off x="1751814" y="2157549"/>
              <a:ext cx="288245" cy="331032"/>
              <a:chOff x="8190360" y="2607013"/>
              <a:chExt cx="1431486" cy="1643974"/>
            </a:xfrm>
          </p:grpSpPr>
          <p:sp>
            <p:nvSpPr>
              <p:cNvPr id="15" name="Pfeil: Chevron 14">
                <a:extLst>
                  <a:ext uri="{FF2B5EF4-FFF2-40B4-BE49-F238E27FC236}">
                    <a16:creationId xmlns:a16="http://schemas.microsoft.com/office/drawing/2014/main" id="{3111983F-45CE-2F5B-D7C1-DD613E1E808A}"/>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6" name="Pfeil: Chevron 15">
                <a:extLst>
                  <a:ext uri="{FF2B5EF4-FFF2-40B4-BE49-F238E27FC236}">
                    <a16:creationId xmlns:a16="http://schemas.microsoft.com/office/drawing/2014/main" id="{56298D85-7760-DCCC-B9BC-5ACD452D9A8D}"/>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grpSp>
        <p:nvGrpSpPr>
          <p:cNvPr id="17" name="Gruppieren 16">
            <a:extLst>
              <a:ext uri="{FF2B5EF4-FFF2-40B4-BE49-F238E27FC236}">
                <a16:creationId xmlns:a16="http://schemas.microsoft.com/office/drawing/2014/main" id="{2A27613D-C098-21F5-B286-CFC8B6E182F8}"/>
              </a:ext>
            </a:extLst>
          </p:cNvPr>
          <p:cNvGrpSpPr/>
          <p:nvPr userDrawn="1"/>
        </p:nvGrpSpPr>
        <p:grpSpPr bwMode="gray">
          <a:xfrm>
            <a:off x="1932405" y="2879610"/>
            <a:ext cx="799681" cy="927100"/>
            <a:chOff x="1451802" y="3009820"/>
            <a:chExt cx="888270" cy="1029804"/>
          </a:xfrm>
        </p:grpSpPr>
        <p:sp>
          <p:nvSpPr>
            <p:cNvPr id="18" name="Freihandform: Form 17">
              <a:extLst>
                <a:ext uri="{FF2B5EF4-FFF2-40B4-BE49-F238E27FC236}">
                  <a16:creationId xmlns:a16="http://schemas.microsoft.com/office/drawing/2014/main" id="{6B25FF4A-6B49-A612-7396-011A22DEB56D}"/>
                </a:ext>
              </a:extLst>
            </p:cNvPr>
            <p:cNvSpPr>
              <a:spLocks noChangeArrowheads="1"/>
            </p:cNvSpPr>
            <p:nvPr/>
          </p:nvSpPr>
          <p:spPr bwMode="gray">
            <a:xfrm flipH="1">
              <a:off x="1451802" y="3009820"/>
              <a:ext cx="888270" cy="1029804"/>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19" name="Gruppieren 18">
              <a:extLst>
                <a:ext uri="{FF2B5EF4-FFF2-40B4-BE49-F238E27FC236}">
                  <a16:creationId xmlns:a16="http://schemas.microsoft.com/office/drawing/2014/main" id="{AF10B8BA-5FEA-2542-CD91-82FA0B7040E4}"/>
                </a:ext>
              </a:extLst>
            </p:cNvPr>
            <p:cNvGrpSpPr>
              <a:grpSpLocks/>
            </p:cNvGrpSpPr>
            <p:nvPr/>
          </p:nvGrpSpPr>
          <p:grpSpPr bwMode="gray">
            <a:xfrm>
              <a:off x="1751814" y="3359206"/>
              <a:ext cx="288245" cy="331032"/>
              <a:chOff x="8190360" y="2607013"/>
              <a:chExt cx="1431486" cy="1643974"/>
            </a:xfrm>
          </p:grpSpPr>
          <p:sp>
            <p:nvSpPr>
              <p:cNvPr id="20" name="Pfeil: Chevron 19">
                <a:extLst>
                  <a:ext uri="{FF2B5EF4-FFF2-40B4-BE49-F238E27FC236}">
                    <a16:creationId xmlns:a16="http://schemas.microsoft.com/office/drawing/2014/main" id="{2BD22A08-21BB-EAF1-6CA4-430D2947361A}"/>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21" name="Pfeil: Chevron 20">
                <a:extLst>
                  <a:ext uri="{FF2B5EF4-FFF2-40B4-BE49-F238E27FC236}">
                    <a16:creationId xmlns:a16="http://schemas.microsoft.com/office/drawing/2014/main" id="{CB93F644-284D-1D98-38CB-6F3FB35E2376}"/>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grpSp>
        <p:nvGrpSpPr>
          <p:cNvPr id="22" name="Gruppieren 21">
            <a:extLst>
              <a:ext uri="{FF2B5EF4-FFF2-40B4-BE49-F238E27FC236}">
                <a16:creationId xmlns:a16="http://schemas.microsoft.com/office/drawing/2014/main" id="{9402BCE9-B9D3-95D9-FBD9-A8BD07F75260}"/>
              </a:ext>
            </a:extLst>
          </p:cNvPr>
          <p:cNvGrpSpPr>
            <a:grpSpLocks/>
          </p:cNvGrpSpPr>
          <p:nvPr userDrawn="1"/>
        </p:nvGrpSpPr>
        <p:grpSpPr bwMode="gray">
          <a:xfrm>
            <a:off x="1932405" y="3951057"/>
            <a:ext cx="799681" cy="927100"/>
            <a:chOff x="1451802" y="4211476"/>
            <a:chExt cx="888270" cy="1029804"/>
          </a:xfrm>
        </p:grpSpPr>
        <p:sp>
          <p:nvSpPr>
            <p:cNvPr id="23" name="Freihandform: Form 22">
              <a:extLst>
                <a:ext uri="{FF2B5EF4-FFF2-40B4-BE49-F238E27FC236}">
                  <a16:creationId xmlns:a16="http://schemas.microsoft.com/office/drawing/2014/main" id="{4BC69EA1-9DB4-6079-272C-EA76061EEFC5}"/>
                </a:ext>
              </a:extLst>
            </p:cNvPr>
            <p:cNvSpPr>
              <a:spLocks noChangeArrowheads="1"/>
            </p:cNvSpPr>
            <p:nvPr/>
          </p:nvSpPr>
          <p:spPr bwMode="gray">
            <a:xfrm flipH="1">
              <a:off x="1451802" y="4211476"/>
              <a:ext cx="888270" cy="1029804"/>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24" name="Gruppieren 23">
              <a:extLst>
                <a:ext uri="{FF2B5EF4-FFF2-40B4-BE49-F238E27FC236}">
                  <a16:creationId xmlns:a16="http://schemas.microsoft.com/office/drawing/2014/main" id="{24336D8C-E78C-8300-012C-B0A7826707F5}"/>
                </a:ext>
              </a:extLst>
            </p:cNvPr>
            <p:cNvGrpSpPr>
              <a:grpSpLocks/>
            </p:cNvGrpSpPr>
            <p:nvPr/>
          </p:nvGrpSpPr>
          <p:grpSpPr bwMode="gray">
            <a:xfrm>
              <a:off x="1751814" y="4560862"/>
              <a:ext cx="288245" cy="331032"/>
              <a:chOff x="8190360" y="2607013"/>
              <a:chExt cx="1431486" cy="1643974"/>
            </a:xfrm>
          </p:grpSpPr>
          <p:sp>
            <p:nvSpPr>
              <p:cNvPr id="25" name="Pfeil: Chevron 24">
                <a:extLst>
                  <a:ext uri="{FF2B5EF4-FFF2-40B4-BE49-F238E27FC236}">
                    <a16:creationId xmlns:a16="http://schemas.microsoft.com/office/drawing/2014/main" id="{D43680D6-62AA-1B42-0C78-9101821066C6}"/>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26" name="Pfeil: Chevron 25">
                <a:extLst>
                  <a:ext uri="{FF2B5EF4-FFF2-40B4-BE49-F238E27FC236}">
                    <a16:creationId xmlns:a16="http://schemas.microsoft.com/office/drawing/2014/main" id="{718CA686-FAA4-E8BB-1CE7-B8A5682F8C63}"/>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pic>
        <p:nvPicPr>
          <p:cNvPr id="27" name="Grafik 26" descr="Netzwerk Silhouette">
            <a:extLst>
              <a:ext uri="{FF2B5EF4-FFF2-40B4-BE49-F238E27FC236}">
                <a16:creationId xmlns:a16="http://schemas.microsoft.com/office/drawing/2014/main" id="{E010F6D8-5FDF-2481-47AA-21F3E83B22F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755181" y="1892741"/>
            <a:ext cx="757944" cy="757944"/>
          </a:xfrm>
          <a:prstGeom prst="rect">
            <a:avLst/>
          </a:prstGeom>
        </p:spPr>
      </p:pic>
      <p:sp>
        <p:nvSpPr>
          <p:cNvPr id="28" name="Rectangle 3">
            <a:extLst>
              <a:ext uri="{FF2B5EF4-FFF2-40B4-BE49-F238E27FC236}">
                <a16:creationId xmlns:a16="http://schemas.microsoft.com/office/drawing/2014/main" id="{69C6EC59-56D1-CEF1-3134-1884837F3759}"/>
              </a:ext>
            </a:extLst>
          </p:cNvPr>
          <p:cNvSpPr>
            <a:spLocks noChangeArrowheads="1"/>
          </p:cNvSpPr>
          <p:nvPr userDrawn="1"/>
        </p:nvSpPr>
        <p:spPr bwMode="gray">
          <a:xfrm>
            <a:off x="6247940" y="1808163"/>
            <a:ext cx="2324100" cy="927100"/>
          </a:xfrm>
          <a:prstGeom prst="homePlate">
            <a:avLst>
              <a:gd name="adj" fmla="val 26057"/>
            </a:avLst>
          </a:prstGeom>
          <a:solidFill>
            <a:schemeClr val="accent4"/>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29" name="Rectangle 3">
            <a:extLst>
              <a:ext uri="{FF2B5EF4-FFF2-40B4-BE49-F238E27FC236}">
                <a16:creationId xmlns:a16="http://schemas.microsoft.com/office/drawing/2014/main" id="{17EC510C-0182-2665-7CAA-E1D41AF60939}"/>
              </a:ext>
            </a:extLst>
          </p:cNvPr>
          <p:cNvSpPr>
            <a:spLocks noChangeArrowheads="1"/>
          </p:cNvSpPr>
          <p:nvPr userDrawn="1"/>
        </p:nvSpPr>
        <p:spPr bwMode="gray">
          <a:xfrm>
            <a:off x="6247940" y="2879610"/>
            <a:ext cx="2324100" cy="927100"/>
          </a:xfrm>
          <a:prstGeom prst="homePlate">
            <a:avLst>
              <a:gd name="adj" fmla="val 26057"/>
            </a:avLst>
          </a:prstGeom>
          <a:solidFill>
            <a:schemeClr val="accent2"/>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sp>
        <p:nvSpPr>
          <p:cNvPr id="30" name="Rectangle 3">
            <a:extLst>
              <a:ext uri="{FF2B5EF4-FFF2-40B4-BE49-F238E27FC236}">
                <a16:creationId xmlns:a16="http://schemas.microsoft.com/office/drawing/2014/main" id="{67F7EA43-D81E-C839-FC12-B706F3CBD8A1}"/>
              </a:ext>
            </a:extLst>
          </p:cNvPr>
          <p:cNvSpPr>
            <a:spLocks noChangeArrowheads="1"/>
          </p:cNvSpPr>
          <p:nvPr userDrawn="1"/>
        </p:nvSpPr>
        <p:spPr bwMode="gray">
          <a:xfrm>
            <a:off x="6247940" y="3951057"/>
            <a:ext cx="2324100" cy="927100"/>
          </a:xfrm>
          <a:prstGeom prst="homePlate">
            <a:avLst>
              <a:gd name="adj" fmla="val 26057"/>
            </a:avLst>
          </a:prstGeom>
          <a:solidFill>
            <a:schemeClr val="accent3"/>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pic>
        <p:nvPicPr>
          <p:cNvPr id="31" name="Grafik 30" descr="Karte mit Ortsmarkierung Silhouette">
            <a:extLst>
              <a:ext uri="{FF2B5EF4-FFF2-40B4-BE49-F238E27FC236}">
                <a16:creationId xmlns:a16="http://schemas.microsoft.com/office/drawing/2014/main" id="{5C66C0B2-425F-8D6F-8831-EDB8FA003898}"/>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bwMode="gray">
          <a:xfrm>
            <a:off x="755179" y="2964188"/>
            <a:ext cx="757944" cy="757944"/>
          </a:xfrm>
          <a:prstGeom prst="rect">
            <a:avLst/>
          </a:prstGeom>
        </p:spPr>
      </p:pic>
      <p:pic>
        <p:nvPicPr>
          <p:cNvPr id="32" name="Grafik 31" descr="Offene Hand mit Pflanze Silhouette">
            <a:extLst>
              <a:ext uri="{FF2B5EF4-FFF2-40B4-BE49-F238E27FC236}">
                <a16:creationId xmlns:a16="http://schemas.microsoft.com/office/drawing/2014/main" id="{E5A0BD06-5394-4087-9C11-3893D046F94C}"/>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bwMode="gray">
          <a:xfrm>
            <a:off x="755179" y="4035635"/>
            <a:ext cx="757944" cy="757944"/>
          </a:xfrm>
          <a:prstGeom prst="rect">
            <a:avLst/>
          </a:prstGeom>
        </p:spPr>
      </p:pic>
      <p:pic>
        <p:nvPicPr>
          <p:cNvPr id="33" name="Grafik 32" descr="Geschäftswachstum Silhouette">
            <a:extLst>
              <a:ext uri="{FF2B5EF4-FFF2-40B4-BE49-F238E27FC236}">
                <a16:creationId xmlns:a16="http://schemas.microsoft.com/office/drawing/2014/main" id="{29D811F9-4A8E-A70F-44B9-27881E1E191D}"/>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bwMode="gray">
          <a:xfrm>
            <a:off x="6702849" y="2964188"/>
            <a:ext cx="757944" cy="757944"/>
          </a:xfrm>
          <a:prstGeom prst="rect">
            <a:avLst/>
          </a:prstGeom>
        </p:spPr>
      </p:pic>
      <p:sp>
        <p:nvSpPr>
          <p:cNvPr id="34" name="Rectangle 3">
            <a:extLst>
              <a:ext uri="{FF2B5EF4-FFF2-40B4-BE49-F238E27FC236}">
                <a16:creationId xmlns:a16="http://schemas.microsoft.com/office/drawing/2014/main" id="{A29CC203-7C4E-16A1-EDF6-DCD2FF9D4453}"/>
              </a:ext>
            </a:extLst>
          </p:cNvPr>
          <p:cNvSpPr>
            <a:spLocks noChangeArrowheads="1"/>
          </p:cNvSpPr>
          <p:nvPr userDrawn="1"/>
        </p:nvSpPr>
        <p:spPr bwMode="gray">
          <a:xfrm>
            <a:off x="407986" y="5022503"/>
            <a:ext cx="2324100" cy="927100"/>
          </a:xfrm>
          <a:prstGeom prst="homePlate">
            <a:avLst>
              <a:gd name="adj" fmla="val 26057"/>
            </a:avLst>
          </a:prstGeom>
          <a:solidFill>
            <a:schemeClr val="accent4"/>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35" name="Gruppieren 34">
            <a:extLst>
              <a:ext uri="{FF2B5EF4-FFF2-40B4-BE49-F238E27FC236}">
                <a16:creationId xmlns:a16="http://schemas.microsoft.com/office/drawing/2014/main" id="{7008D9D6-8FE0-09FA-7356-F3B8E0F48EFB}"/>
              </a:ext>
            </a:extLst>
          </p:cNvPr>
          <p:cNvGrpSpPr/>
          <p:nvPr userDrawn="1"/>
        </p:nvGrpSpPr>
        <p:grpSpPr bwMode="gray">
          <a:xfrm>
            <a:off x="1932405" y="5022503"/>
            <a:ext cx="799681" cy="927100"/>
            <a:chOff x="1451802" y="4920146"/>
            <a:chExt cx="888270" cy="1029804"/>
          </a:xfrm>
        </p:grpSpPr>
        <p:sp>
          <p:nvSpPr>
            <p:cNvPr id="36" name="Freihandform: Form 35">
              <a:extLst>
                <a:ext uri="{FF2B5EF4-FFF2-40B4-BE49-F238E27FC236}">
                  <a16:creationId xmlns:a16="http://schemas.microsoft.com/office/drawing/2014/main" id="{914A6241-AB65-6CA0-8B18-D809769E5728}"/>
                </a:ext>
              </a:extLst>
            </p:cNvPr>
            <p:cNvSpPr>
              <a:spLocks noChangeArrowheads="1"/>
            </p:cNvSpPr>
            <p:nvPr/>
          </p:nvSpPr>
          <p:spPr bwMode="gray">
            <a:xfrm flipH="1">
              <a:off x="1451802" y="4920146"/>
              <a:ext cx="888270" cy="1029804"/>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37" name="Gruppieren 36">
              <a:extLst>
                <a:ext uri="{FF2B5EF4-FFF2-40B4-BE49-F238E27FC236}">
                  <a16:creationId xmlns:a16="http://schemas.microsoft.com/office/drawing/2014/main" id="{0F776311-4139-8402-1567-90BF409592D8}"/>
                </a:ext>
              </a:extLst>
            </p:cNvPr>
            <p:cNvGrpSpPr>
              <a:grpSpLocks/>
            </p:cNvGrpSpPr>
            <p:nvPr/>
          </p:nvGrpSpPr>
          <p:grpSpPr bwMode="gray">
            <a:xfrm>
              <a:off x="1751814" y="5269532"/>
              <a:ext cx="288245" cy="331032"/>
              <a:chOff x="8190360" y="2607013"/>
              <a:chExt cx="1431486" cy="1643974"/>
            </a:xfrm>
          </p:grpSpPr>
          <p:sp>
            <p:nvSpPr>
              <p:cNvPr id="38" name="Pfeil: Chevron 37">
                <a:extLst>
                  <a:ext uri="{FF2B5EF4-FFF2-40B4-BE49-F238E27FC236}">
                    <a16:creationId xmlns:a16="http://schemas.microsoft.com/office/drawing/2014/main" id="{12ACE0F7-48D6-753B-9501-D0569E993BA6}"/>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39" name="Pfeil: Chevron 38">
                <a:extLst>
                  <a:ext uri="{FF2B5EF4-FFF2-40B4-BE49-F238E27FC236}">
                    <a16:creationId xmlns:a16="http://schemas.microsoft.com/office/drawing/2014/main" id="{ED13EB87-23E7-AA4C-5E10-A47DE15A9615}"/>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sp>
        <p:nvSpPr>
          <p:cNvPr id="40" name="Rectangle 3">
            <a:extLst>
              <a:ext uri="{FF2B5EF4-FFF2-40B4-BE49-F238E27FC236}">
                <a16:creationId xmlns:a16="http://schemas.microsoft.com/office/drawing/2014/main" id="{6465B882-2791-8DA2-338E-8648ADE2055E}"/>
              </a:ext>
            </a:extLst>
          </p:cNvPr>
          <p:cNvSpPr>
            <a:spLocks noChangeArrowheads="1"/>
          </p:cNvSpPr>
          <p:nvPr userDrawn="1"/>
        </p:nvSpPr>
        <p:spPr bwMode="gray">
          <a:xfrm>
            <a:off x="6247940" y="5022503"/>
            <a:ext cx="2324100" cy="927100"/>
          </a:xfrm>
          <a:prstGeom prst="homePlate">
            <a:avLst>
              <a:gd name="adj" fmla="val 26057"/>
            </a:avLst>
          </a:prstGeom>
          <a:solidFill>
            <a:schemeClr val="accent5"/>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41" name="Gruppieren 40">
            <a:extLst>
              <a:ext uri="{FF2B5EF4-FFF2-40B4-BE49-F238E27FC236}">
                <a16:creationId xmlns:a16="http://schemas.microsoft.com/office/drawing/2014/main" id="{25CB3969-417E-05AA-2300-EE43E7811FE3}"/>
              </a:ext>
            </a:extLst>
          </p:cNvPr>
          <p:cNvGrpSpPr/>
          <p:nvPr userDrawn="1"/>
        </p:nvGrpSpPr>
        <p:grpSpPr bwMode="gray">
          <a:xfrm>
            <a:off x="7772359" y="1808163"/>
            <a:ext cx="799681" cy="927100"/>
            <a:chOff x="1451802" y="1808163"/>
            <a:chExt cx="888270" cy="1029804"/>
          </a:xfrm>
        </p:grpSpPr>
        <p:sp>
          <p:nvSpPr>
            <p:cNvPr id="42" name="Freihandform: Form 41">
              <a:extLst>
                <a:ext uri="{FF2B5EF4-FFF2-40B4-BE49-F238E27FC236}">
                  <a16:creationId xmlns:a16="http://schemas.microsoft.com/office/drawing/2014/main" id="{D78D41EE-1FF0-D259-F79E-D4E09CA849F4}"/>
                </a:ext>
              </a:extLst>
            </p:cNvPr>
            <p:cNvSpPr>
              <a:spLocks noChangeArrowheads="1"/>
            </p:cNvSpPr>
            <p:nvPr/>
          </p:nvSpPr>
          <p:spPr bwMode="gray">
            <a:xfrm flipH="1">
              <a:off x="1451802" y="1808163"/>
              <a:ext cx="888270" cy="1029804"/>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43" name="Gruppieren 42">
              <a:extLst>
                <a:ext uri="{FF2B5EF4-FFF2-40B4-BE49-F238E27FC236}">
                  <a16:creationId xmlns:a16="http://schemas.microsoft.com/office/drawing/2014/main" id="{2B423571-3E22-6403-D1F2-BAB4B9C0D9C2}"/>
                </a:ext>
              </a:extLst>
            </p:cNvPr>
            <p:cNvGrpSpPr>
              <a:grpSpLocks/>
            </p:cNvGrpSpPr>
            <p:nvPr/>
          </p:nvGrpSpPr>
          <p:grpSpPr bwMode="gray">
            <a:xfrm>
              <a:off x="1751814" y="2157549"/>
              <a:ext cx="288245" cy="331032"/>
              <a:chOff x="8190360" y="2607013"/>
              <a:chExt cx="1431486" cy="1643974"/>
            </a:xfrm>
          </p:grpSpPr>
          <p:sp>
            <p:nvSpPr>
              <p:cNvPr id="44" name="Pfeil: Chevron 43">
                <a:extLst>
                  <a:ext uri="{FF2B5EF4-FFF2-40B4-BE49-F238E27FC236}">
                    <a16:creationId xmlns:a16="http://schemas.microsoft.com/office/drawing/2014/main" id="{168B07BB-9FAA-FB45-13A6-0D4834172D93}"/>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45" name="Pfeil: Chevron 44">
                <a:extLst>
                  <a:ext uri="{FF2B5EF4-FFF2-40B4-BE49-F238E27FC236}">
                    <a16:creationId xmlns:a16="http://schemas.microsoft.com/office/drawing/2014/main" id="{94D986B5-69EC-9F77-3024-EADE5640E147}"/>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grpSp>
        <p:nvGrpSpPr>
          <p:cNvPr id="46" name="Gruppieren 45">
            <a:extLst>
              <a:ext uri="{FF2B5EF4-FFF2-40B4-BE49-F238E27FC236}">
                <a16:creationId xmlns:a16="http://schemas.microsoft.com/office/drawing/2014/main" id="{C8D1B019-DE72-3955-7699-4149FF474E26}"/>
              </a:ext>
            </a:extLst>
          </p:cNvPr>
          <p:cNvGrpSpPr/>
          <p:nvPr userDrawn="1"/>
        </p:nvGrpSpPr>
        <p:grpSpPr bwMode="gray">
          <a:xfrm>
            <a:off x="7772359" y="2879610"/>
            <a:ext cx="799681" cy="927100"/>
            <a:chOff x="1451802" y="3009820"/>
            <a:chExt cx="888270" cy="1029804"/>
          </a:xfrm>
        </p:grpSpPr>
        <p:sp>
          <p:nvSpPr>
            <p:cNvPr id="47" name="Freihandform: Form 46">
              <a:extLst>
                <a:ext uri="{FF2B5EF4-FFF2-40B4-BE49-F238E27FC236}">
                  <a16:creationId xmlns:a16="http://schemas.microsoft.com/office/drawing/2014/main" id="{195B36F9-38BB-2FB6-A7C9-E7BA13E415F9}"/>
                </a:ext>
              </a:extLst>
            </p:cNvPr>
            <p:cNvSpPr>
              <a:spLocks noChangeArrowheads="1"/>
            </p:cNvSpPr>
            <p:nvPr/>
          </p:nvSpPr>
          <p:spPr bwMode="gray">
            <a:xfrm flipH="1">
              <a:off x="1451802" y="3009820"/>
              <a:ext cx="888270" cy="1029804"/>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48" name="Gruppieren 47">
              <a:extLst>
                <a:ext uri="{FF2B5EF4-FFF2-40B4-BE49-F238E27FC236}">
                  <a16:creationId xmlns:a16="http://schemas.microsoft.com/office/drawing/2014/main" id="{FDD9AE9B-0793-85ED-6351-DAF274AF6A9A}"/>
                </a:ext>
              </a:extLst>
            </p:cNvPr>
            <p:cNvGrpSpPr>
              <a:grpSpLocks/>
            </p:cNvGrpSpPr>
            <p:nvPr/>
          </p:nvGrpSpPr>
          <p:grpSpPr bwMode="gray">
            <a:xfrm>
              <a:off x="1751814" y="3359206"/>
              <a:ext cx="288245" cy="331032"/>
              <a:chOff x="8190360" y="2607013"/>
              <a:chExt cx="1431486" cy="1643974"/>
            </a:xfrm>
          </p:grpSpPr>
          <p:sp>
            <p:nvSpPr>
              <p:cNvPr id="49" name="Pfeil: Chevron 48">
                <a:extLst>
                  <a:ext uri="{FF2B5EF4-FFF2-40B4-BE49-F238E27FC236}">
                    <a16:creationId xmlns:a16="http://schemas.microsoft.com/office/drawing/2014/main" id="{7D97EC86-068A-3598-60F1-2A9A15D15582}"/>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50" name="Pfeil: Chevron 49">
                <a:extLst>
                  <a:ext uri="{FF2B5EF4-FFF2-40B4-BE49-F238E27FC236}">
                    <a16:creationId xmlns:a16="http://schemas.microsoft.com/office/drawing/2014/main" id="{FB2E65CD-6B8A-5102-190F-9CC199D70C43}"/>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grpSp>
        <p:nvGrpSpPr>
          <p:cNvPr id="51" name="Gruppieren 50">
            <a:extLst>
              <a:ext uri="{FF2B5EF4-FFF2-40B4-BE49-F238E27FC236}">
                <a16:creationId xmlns:a16="http://schemas.microsoft.com/office/drawing/2014/main" id="{18CDCD5B-9D82-2FE5-81B8-A35E225FBF5E}"/>
              </a:ext>
            </a:extLst>
          </p:cNvPr>
          <p:cNvGrpSpPr/>
          <p:nvPr userDrawn="1"/>
        </p:nvGrpSpPr>
        <p:grpSpPr bwMode="gray">
          <a:xfrm>
            <a:off x="7772359" y="3951057"/>
            <a:ext cx="799681" cy="927100"/>
            <a:chOff x="1451802" y="4211476"/>
            <a:chExt cx="888270" cy="1029804"/>
          </a:xfrm>
        </p:grpSpPr>
        <p:sp>
          <p:nvSpPr>
            <p:cNvPr id="52" name="Freihandform: Form 51">
              <a:extLst>
                <a:ext uri="{FF2B5EF4-FFF2-40B4-BE49-F238E27FC236}">
                  <a16:creationId xmlns:a16="http://schemas.microsoft.com/office/drawing/2014/main" id="{A0F864F7-19A0-87A6-FBB4-0E1C57BFD882}"/>
                </a:ext>
              </a:extLst>
            </p:cNvPr>
            <p:cNvSpPr>
              <a:spLocks noChangeArrowheads="1"/>
            </p:cNvSpPr>
            <p:nvPr/>
          </p:nvSpPr>
          <p:spPr bwMode="gray">
            <a:xfrm flipH="1">
              <a:off x="1451802" y="4211476"/>
              <a:ext cx="888270" cy="1029804"/>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53" name="Gruppieren 52">
              <a:extLst>
                <a:ext uri="{FF2B5EF4-FFF2-40B4-BE49-F238E27FC236}">
                  <a16:creationId xmlns:a16="http://schemas.microsoft.com/office/drawing/2014/main" id="{7C2274A0-454B-19B0-0938-B5BFB9EB3833}"/>
                </a:ext>
              </a:extLst>
            </p:cNvPr>
            <p:cNvGrpSpPr>
              <a:grpSpLocks/>
            </p:cNvGrpSpPr>
            <p:nvPr/>
          </p:nvGrpSpPr>
          <p:grpSpPr bwMode="gray">
            <a:xfrm>
              <a:off x="1751814" y="4560862"/>
              <a:ext cx="288245" cy="331032"/>
              <a:chOff x="8190360" y="2607013"/>
              <a:chExt cx="1431486" cy="1643974"/>
            </a:xfrm>
          </p:grpSpPr>
          <p:sp>
            <p:nvSpPr>
              <p:cNvPr id="54" name="Pfeil: Chevron 53">
                <a:extLst>
                  <a:ext uri="{FF2B5EF4-FFF2-40B4-BE49-F238E27FC236}">
                    <a16:creationId xmlns:a16="http://schemas.microsoft.com/office/drawing/2014/main" id="{9E5C9487-A1EF-1AA3-74F3-FDF5A7D13479}"/>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55" name="Pfeil: Chevron 54">
                <a:extLst>
                  <a:ext uri="{FF2B5EF4-FFF2-40B4-BE49-F238E27FC236}">
                    <a16:creationId xmlns:a16="http://schemas.microsoft.com/office/drawing/2014/main" id="{C3284168-C0DD-67BA-1F3B-359566614DA4}"/>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grpSp>
        <p:nvGrpSpPr>
          <p:cNvPr id="56" name="Gruppieren 55">
            <a:extLst>
              <a:ext uri="{FF2B5EF4-FFF2-40B4-BE49-F238E27FC236}">
                <a16:creationId xmlns:a16="http://schemas.microsoft.com/office/drawing/2014/main" id="{5FD617B9-8F04-DC97-EF50-8D10EE04A0F3}"/>
              </a:ext>
            </a:extLst>
          </p:cNvPr>
          <p:cNvGrpSpPr/>
          <p:nvPr userDrawn="1"/>
        </p:nvGrpSpPr>
        <p:grpSpPr bwMode="gray">
          <a:xfrm>
            <a:off x="7772359" y="5022503"/>
            <a:ext cx="799681" cy="927100"/>
            <a:chOff x="1451802" y="4920146"/>
            <a:chExt cx="888270" cy="1029804"/>
          </a:xfrm>
        </p:grpSpPr>
        <p:sp>
          <p:nvSpPr>
            <p:cNvPr id="57" name="Freihandform: Form 56">
              <a:extLst>
                <a:ext uri="{FF2B5EF4-FFF2-40B4-BE49-F238E27FC236}">
                  <a16:creationId xmlns:a16="http://schemas.microsoft.com/office/drawing/2014/main" id="{8D2BD800-7243-819F-9BD8-D8A5EC2DAF56}"/>
                </a:ext>
              </a:extLst>
            </p:cNvPr>
            <p:cNvSpPr>
              <a:spLocks noChangeArrowheads="1"/>
            </p:cNvSpPr>
            <p:nvPr/>
          </p:nvSpPr>
          <p:spPr bwMode="gray">
            <a:xfrm flipH="1">
              <a:off x="1451802" y="4920146"/>
              <a:ext cx="888270" cy="1029804"/>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rtl="0" fontAlgn="base">
                <a:spcBef>
                  <a:spcPct val="0"/>
                </a:spcBef>
                <a:spcAft>
                  <a:spcPct val="0"/>
                </a:spcAft>
              </a:pPr>
              <a:endParaRPr lang="en-US" sz="4398">
                <a:latin typeface="+mj-lt"/>
              </a:endParaRPr>
            </a:p>
          </p:txBody>
        </p:sp>
        <p:grpSp>
          <p:nvGrpSpPr>
            <p:cNvPr id="58" name="Gruppieren 57">
              <a:extLst>
                <a:ext uri="{FF2B5EF4-FFF2-40B4-BE49-F238E27FC236}">
                  <a16:creationId xmlns:a16="http://schemas.microsoft.com/office/drawing/2014/main" id="{5F35314F-E50F-6966-7B01-B07E831512E4}"/>
                </a:ext>
              </a:extLst>
            </p:cNvPr>
            <p:cNvGrpSpPr>
              <a:grpSpLocks/>
            </p:cNvGrpSpPr>
            <p:nvPr/>
          </p:nvGrpSpPr>
          <p:grpSpPr bwMode="gray">
            <a:xfrm>
              <a:off x="1751814" y="5269532"/>
              <a:ext cx="288245" cy="331032"/>
              <a:chOff x="8190360" y="2607013"/>
              <a:chExt cx="1431486" cy="1643974"/>
            </a:xfrm>
          </p:grpSpPr>
          <p:sp>
            <p:nvSpPr>
              <p:cNvPr id="59" name="Pfeil: Chevron 58">
                <a:extLst>
                  <a:ext uri="{FF2B5EF4-FFF2-40B4-BE49-F238E27FC236}">
                    <a16:creationId xmlns:a16="http://schemas.microsoft.com/office/drawing/2014/main" id="{A0843657-9BF6-9ED6-1408-DF1A1E5B3279}"/>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60" name="Pfeil: Chevron 59">
                <a:extLst>
                  <a:ext uri="{FF2B5EF4-FFF2-40B4-BE49-F238E27FC236}">
                    <a16:creationId xmlns:a16="http://schemas.microsoft.com/office/drawing/2014/main" id="{A851CC79-DA78-1368-B7E5-407696C37708}"/>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grpSp>
      <p:sp>
        <p:nvSpPr>
          <p:cNvPr id="61" name="Textplatzhalter 13">
            <a:extLst>
              <a:ext uri="{FF2B5EF4-FFF2-40B4-BE49-F238E27FC236}">
                <a16:creationId xmlns:a16="http://schemas.microsoft.com/office/drawing/2014/main" id="{4C4E1810-0ED4-AAA7-1250-A19882122A90}"/>
              </a:ext>
            </a:extLst>
          </p:cNvPr>
          <p:cNvSpPr txBox="1">
            <a:spLocks/>
          </p:cNvSpPr>
          <p:nvPr userDrawn="1"/>
        </p:nvSpPr>
        <p:spPr bwMode="gray">
          <a:xfrm>
            <a:off x="8868443" y="3955543"/>
            <a:ext cx="2916237" cy="918127"/>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dirty="0"/>
              <a:t>Smart City Infrastructure &amp; Developing Livable Spaces</a:t>
            </a:r>
            <a:endParaRPr lang="en-US" sz="1600" dirty="0"/>
          </a:p>
        </p:txBody>
      </p:sp>
      <p:pic>
        <p:nvPicPr>
          <p:cNvPr id="62" name="Grafik 61" descr="Stadt Silhouette">
            <a:extLst>
              <a:ext uri="{FF2B5EF4-FFF2-40B4-BE49-F238E27FC236}">
                <a16:creationId xmlns:a16="http://schemas.microsoft.com/office/drawing/2014/main" id="{1847871B-A8A5-A0A8-4D36-88D78AD34E68}"/>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bwMode="gray">
          <a:xfrm>
            <a:off x="6702849" y="4035635"/>
            <a:ext cx="757944" cy="757944"/>
          </a:xfrm>
          <a:prstGeom prst="rect">
            <a:avLst/>
          </a:prstGeom>
        </p:spPr>
      </p:pic>
      <p:grpSp>
        <p:nvGrpSpPr>
          <p:cNvPr id="63" name="Gruppieren 62">
            <a:extLst>
              <a:ext uri="{FF2B5EF4-FFF2-40B4-BE49-F238E27FC236}">
                <a16:creationId xmlns:a16="http://schemas.microsoft.com/office/drawing/2014/main" id="{034182A8-DBAE-0138-550E-908026F5F472}"/>
              </a:ext>
            </a:extLst>
          </p:cNvPr>
          <p:cNvGrpSpPr>
            <a:grpSpLocks/>
          </p:cNvGrpSpPr>
          <p:nvPr userDrawn="1"/>
        </p:nvGrpSpPr>
        <p:grpSpPr bwMode="gray">
          <a:xfrm>
            <a:off x="6687689" y="1933776"/>
            <a:ext cx="788267" cy="675875"/>
            <a:chOff x="474650" y="4844399"/>
            <a:chExt cx="950982" cy="815390"/>
          </a:xfrm>
        </p:grpSpPr>
        <p:pic>
          <p:nvPicPr>
            <p:cNvPr id="64" name="Grafik 63" descr="Auto Silhouette">
              <a:extLst>
                <a:ext uri="{FF2B5EF4-FFF2-40B4-BE49-F238E27FC236}">
                  <a16:creationId xmlns:a16="http://schemas.microsoft.com/office/drawing/2014/main" id="{1A1BBD9F-94E7-3B7A-3064-EA27307EBAC7}"/>
                </a:ext>
              </a:extLst>
            </p:cNvPr>
            <p:cNvPicPr>
              <a:picLocks noChangeAspect="1"/>
            </p:cNvPicPr>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bwMode="gray">
            <a:xfrm>
              <a:off x="763577" y="4997734"/>
              <a:ext cx="662055" cy="662055"/>
            </a:xfrm>
            <a:prstGeom prst="rect">
              <a:avLst/>
            </a:prstGeom>
          </p:spPr>
        </p:pic>
        <p:grpSp>
          <p:nvGrpSpPr>
            <p:cNvPr id="65" name="Grafik 57" descr="Drahtlos Silhouette">
              <a:extLst>
                <a:ext uri="{FF2B5EF4-FFF2-40B4-BE49-F238E27FC236}">
                  <a16:creationId xmlns:a16="http://schemas.microsoft.com/office/drawing/2014/main" id="{81415AB1-F24D-7195-0D3B-9458402D1582}"/>
                </a:ext>
              </a:extLst>
            </p:cNvPr>
            <p:cNvGrpSpPr/>
            <p:nvPr/>
          </p:nvGrpSpPr>
          <p:grpSpPr bwMode="gray">
            <a:xfrm>
              <a:off x="474650" y="4844399"/>
              <a:ext cx="389023" cy="389023"/>
              <a:chOff x="527332" y="4857739"/>
              <a:chExt cx="413784" cy="413784"/>
            </a:xfrm>
            <a:solidFill>
              <a:schemeClr val="bg1"/>
            </a:solidFill>
          </p:grpSpPr>
          <p:sp>
            <p:nvSpPr>
              <p:cNvPr id="66" name="Freihandform: Form 65">
                <a:extLst>
                  <a:ext uri="{FF2B5EF4-FFF2-40B4-BE49-F238E27FC236}">
                    <a16:creationId xmlns:a16="http://schemas.microsoft.com/office/drawing/2014/main" id="{140AFDA7-1394-87AD-EE31-2403D6D1E31B}"/>
                  </a:ext>
                </a:extLst>
              </p:cNvPr>
              <p:cNvSpPr/>
              <p:nvPr/>
            </p:nvSpPr>
            <p:spPr bwMode="gray">
              <a:xfrm>
                <a:off x="734224" y="5064631"/>
                <a:ext cx="206892" cy="206892"/>
              </a:xfrm>
              <a:custGeom>
                <a:avLst/>
                <a:gdLst>
                  <a:gd name="connsiteX0" fmla="*/ 206892 w 206892"/>
                  <a:gd name="connsiteY0" fmla="*/ 13793 h 206892"/>
                  <a:gd name="connsiteX1" fmla="*/ 206892 w 206892"/>
                  <a:gd name="connsiteY1" fmla="*/ 0 h 206892"/>
                  <a:gd name="connsiteX2" fmla="*/ 0 w 206892"/>
                  <a:gd name="connsiteY2" fmla="*/ 206892 h 206892"/>
                  <a:gd name="connsiteX3" fmla="*/ 13793 w 206892"/>
                  <a:gd name="connsiteY3" fmla="*/ 206892 h 206892"/>
                  <a:gd name="connsiteX4" fmla="*/ 206892 w 206892"/>
                  <a:gd name="connsiteY4" fmla="*/ 13793 h 206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892" h="206892">
                    <a:moveTo>
                      <a:pt x="206892" y="13793"/>
                    </a:moveTo>
                    <a:lnTo>
                      <a:pt x="206892" y="0"/>
                    </a:lnTo>
                    <a:cubicBezTo>
                      <a:pt x="92682" y="129"/>
                      <a:pt x="129" y="92682"/>
                      <a:pt x="0" y="206892"/>
                    </a:cubicBezTo>
                    <a:lnTo>
                      <a:pt x="13793" y="206892"/>
                    </a:lnTo>
                    <a:cubicBezTo>
                      <a:pt x="13914" y="100296"/>
                      <a:pt x="100297" y="13914"/>
                      <a:pt x="206892" y="13793"/>
                    </a:cubicBezTo>
                    <a:close/>
                  </a:path>
                </a:pathLst>
              </a:custGeom>
              <a:solidFill>
                <a:schemeClr val="bg1"/>
              </a:solidFill>
              <a:ln w="6846" cap="flat">
                <a:solidFill>
                  <a:schemeClr val="bg1"/>
                </a:solidFill>
                <a:prstDash val="solid"/>
                <a:miter/>
              </a:ln>
            </p:spPr>
            <p:txBody>
              <a:bodyPr rtlCol="0" anchor="ctr"/>
              <a:lstStyle/>
              <a:p>
                <a:pPr rtl="0"/>
                <a:endParaRPr lang="en-US"/>
              </a:p>
            </p:txBody>
          </p:sp>
          <p:sp>
            <p:nvSpPr>
              <p:cNvPr id="67" name="Freihandform: Form 66">
                <a:extLst>
                  <a:ext uri="{FF2B5EF4-FFF2-40B4-BE49-F238E27FC236}">
                    <a16:creationId xmlns:a16="http://schemas.microsoft.com/office/drawing/2014/main" id="{A2467C47-8195-3F0D-162D-4072B8A950C9}"/>
                  </a:ext>
                </a:extLst>
              </p:cNvPr>
              <p:cNvSpPr/>
              <p:nvPr/>
            </p:nvSpPr>
            <p:spPr bwMode="gray">
              <a:xfrm>
                <a:off x="630778" y="4961185"/>
                <a:ext cx="310338" cy="310338"/>
              </a:xfrm>
              <a:custGeom>
                <a:avLst/>
                <a:gdLst>
                  <a:gd name="connsiteX0" fmla="*/ 310338 w 310338"/>
                  <a:gd name="connsiteY0" fmla="*/ 13793 h 310338"/>
                  <a:gd name="connsiteX1" fmla="*/ 310338 w 310338"/>
                  <a:gd name="connsiteY1" fmla="*/ 0 h 310338"/>
                  <a:gd name="connsiteX2" fmla="*/ 0 w 310338"/>
                  <a:gd name="connsiteY2" fmla="*/ 310338 h 310338"/>
                  <a:gd name="connsiteX3" fmla="*/ 13793 w 310338"/>
                  <a:gd name="connsiteY3" fmla="*/ 310338 h 310338"/>
                  <a:gd name="connsiteX4" fmla="*/ 310338 w 310338"/>
                  <a:gd name="connsiteY4" fmla="*/ 13793 h 310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0338" h="310338">
                    <a:moveTo>
                      <a:pt x="310338" y="13793"/>
                    </a:moveTo>
                    <a:lnTo>
                      <a:pt x="310338" y="0"/>
                    </a:lnTo>
                    <a:cubicBezTo>
                      <a:pt x="139023" y="194"/>
                      <a:pt x="194" y="139023"/>
                      <a:pt x="0" y="310338"/>
                    </a:cubicBezTo>
                    <a:lnTo>
                      <a:pt x="13793" y="310338"/>
                    </a:lnTo>
                    <a:cubicBezTo>
                      <a:pt x="13979" y="146638"/>
                      <a:pt x="146638" y="13979"/>
                      <a:pt x="310338" y="13793"/>
                    </a:cubicBezTo>
                    <a:close/>
                  </a:path>
                </a:pathLst>
              </a:custGeom>
              <a:solidFill>
                <a:schemeClr val="bg1"/>
              </a:solidFill>
              <a:ln w="6846" cap="flat">
                <a:solidFill>
                  <a:schemeClr val="bg1"/>
                </a:solidFill>
                <a:prstDash val="solid"/>
                <a:miter/>
              </a:ln>
            </p:spPr>
            <p:txBody>
              <a:bodyPr rtlCol="0" anchor="ctr"/>
              <a:lstStyle/>
              <a:p>
                <a:pPr rtl="0"/>
                <a:endParaRPr lang="en-US"/>
              </a:p>
            </p:txBody>
          </p:sp>
          <p:sp>
            <p:nvSpPr>
              <p:cNvPr id="68" name="Freihandform: Form 67">
                <a:extLst>
                  <a:ext uri="{FF2B5EF4-FFF2-40B4-BE49-F238E27FC236}">
                    <a16:creationId xmlns:a16="http://schemas.microsoft.com/office/drawing/2014/main" id="{76755B78-156A-6591-682B-4650EA6E3B7D}"/>
                  </a:ext>
                </a:extLst>
              </p:cNvPr>
              <p:cNvSpPr/>
              <p:nvPr/>
            </p:nvSpPr>
            <p:spPr bwMode="gray">
              <a:xfrm>
                <a:off x="527332" y="4857739"/>
                <a:ext cx="413784" cy="413784"/>
              </a:xfrm>
              <a:custGeom>
                <a:avLst/>
                <a:gdLst>
                  <a:gd name="connsiteX0" fmla="*/ 413784 w 413784"/>
                  <a:gd name="connsiteY0" fmla="*/ 13793 h 413784"/>
                  <a:gd name="connsiteX1" fmla="*/ 413784 w 413784"/>
                  <a:gd name="connsiteY1" fmla="*/ 0 h 413784"/>
                  <a:gd name="connsiteX2" fmla="*/ 0 w 413784"/>
                  <a:gd name="connsiteY2" fmla="*/ 413784 h 413784"/>
                  <a:gd name="connsiteX3" fmla="*/ 13793 w 413784"/>
                  <a:gd name="connsiteY3" fmla="*/ 413784 h 413784"/>
                  <a:gd name="connsiteX4" fmla="*/ 413784 w 413784"/>
                  <a:gd name="connsiteY4" fmla="*/ 13793 h 413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784" h="413784">
                    <a:moveTo>
                      <a:pt x="413784" y="13793"/>
                    </a:moveTo>
                    <a:lnTo>
                      <a:pt x="413784" y="0"/>
                    </a:lnTo>
                    <a:cubicBezTo>
                      <a:pt x="185364" y="259"/>
                      <a:pt x="259" y="185364"/>
                      <a:pt x="0" y="413784"/>
                    </a:cubicBezTo>
                    <a:lnTo>
                      <a:pt x="13793" y="413784"/>
                    </a:lnTo>
                    <a:cubicBezTo>
                      <a:pt x="14044" y="192979"/>
                      <a:pt x="192979" y="14044"/>
                      <a:pt x="413784" y="13793"/>
                    </a:cubicBezTo>
                    <a:close/>
                  </a:path>
                </a:pathLst>
              </a:custGeom>
              <a:solidFill>
                <a:schemeClr val="bg1"/>
              </a:solidFill>
              <a:ln w="6846" cap="flat">
                <a:solidFill>
                  <a:schemeClr val="bg1"/>
                </a:solidFill>
                <a:prstDash val="solid"/>
                <a:miter/>
              </a:ln>
            </p:spPr>
            <p:txBody>
              <a:bodyPr rtlCol="0" anchor="ctr"/>
              <a:lstStyle/>
              <a:p>
                <a:pPr rtl="0"/>
                <a:endParaRPr lang="en-US"/>
              </a:p>
            </p:txBody>
          </p:sp>
        </p:grpSp>
      </p:grpSp>
      <p:sp>
        <p:nvSpPr>
          <p:cNvPr id="69" name="Textplatzhalter 13">
            <a:extLst>
              <a:ext uri="{FF2B5EF4-FFF2-40B4-BE49-F238E27FC236}">
                <a16:creationId xmlns:a16="http://schemas.microsoft.com/office/drawing/2014/main" id="{FAEDF335-BFA8-AA8A-391F-53A7B9609750}"/>
              </a:ext>
            </a:extLst>
          </p:cNvPr>
          <p:cNvSpPr txBox="1">
            <a:spLocks/>
          </p:cNvSpPr>
          <p:nvPr userDrawn="1"/>
        </p:nvSpPr>
        <p:spPr bwMode="gray">
          <a:xfrm>
            <a:off x="3035300" y="5022503"/>
            <a:ext cx="2916237" cy="918127"/>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a:t>Cycling, LEV &amp; Micromobility Solutions</a:t>
            </a:r>
          </a:p>
        </p:txBody>
      </p:sp>
      <p:sp>
        <p:nvSpPr>
          <p:cNvPr id="70" name="Textplatzhalter 13">
            <a:extLst>
              <a:ext uri="{FF2B5EF4-FFF2-40B4-BE49-F238E27FC236}">
                <a16:creationId xmlns:a16="http://schemas.microsoft.com/office/drawing/2014/main" id="{C33A3BB9-1CFC-3D6A-3A37-B741830F3BE8}"/>
              </a:ext>
            </a:extLst>
          </p:cNvPr>
          <p:cNvSpPr txBox="1">
            <a:spLocks/>
          </p:cNvSpPr>
          <p:nvPr userDrawn="1"/>
        </p:nvSpPr>
        <p:spPr bwMode="gray">
          <a:xfrm>
            <a:off x="8868443" y="5026990"/>
            <a:ext cx="2916237" cy="918127"/>
          </a:xfrm>
          <a:prstGeom prst="rect">
            <a:avLst/>
          </a:prstGeom>
        </p:spPr>
        <p:txBody>
          <a:bodyPr vert="horz" wrap="square" lIns="0" tIns="0" rIns="0" bIns="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buClr>
                <a:schemeClr val="accent2"/>
              </a:buClr>
            </a:pPr>
            <a:r>
              <a:rPr lang="en-US" sz="2000"/>
              <a:t>EV‘s, Future Fuels </a:t>
            </a:r>
            <a:br>
              <a:rPr lang="en-US" sz="2000"/>
            </a:br>
            <a:r>
              <a:rPr lang="en-US" sz="2000"/>
              <a:t>&amp; Charging</a:t>
            </a:r>
          </a:p>
        </p:txBody>
      </p:sp>
      <p:pic>
        <p:nvPicPr>
          <p:cNvPr id="71" name="Grafik 70" descr="Radfahren Silhouette">
            <a:extLst>
              <a:ext uri="{FF2B5EF4-FFF2-40B4-BE49-F238E27FC236}">
                <a16:creationId xmlns:a16="http://schemas.microsoft.com/office/drawing/2014/main" id="{56C2F8F2-504F-42A5-9F2C-32DC7468E208}"/>
              </a:ext>
            </a:extLst>
          </p:cNvPr>
          <p:cNvPicPr>
            <a:picLocks noChangeAspect="1"/>
          </p:cNvPicPr>
          <p:nvPr userDrawn="1"/>
        </p:nvPicPr>
        <p:blipFill>
          <a:blip r:embed="rId17">
            <a:extLst>
              <a:ext uri="{96DAC541-7B7A-43D3-8B79-37D633B846F1}">
                <asvg:svgBlip xmlns:asvg="http://schemas.microsoft.com/office/drawing/2016/SVG/main" r:embed="rId18"/>
              </a:ext>
            </a:extLst>
          </a:blip>
          <a:stretch>
            <a:fillRect/>
          </a:stretch>
        </p:blipFill>
        <p:spPr bwMode="gray">
          <a:xfrm>
            <a:off x="813055" y="5164958"/>
            <a:ext cx="642191" cy="642191"/>
          </a:xfrm>
          <a:prstGeom prst="rect">
            <a:avLst/>
          </a:prstGeom>
        </p:spPr>
      </p:pic>
      <p:pic>
        <p:nvPicPr>
          <p:cNvPr id="72" name="Grafik 71" descr="Ladender Akku Silhouette">
            <a:extLst>
              <a:ext uri="{FF2B5EF4-FFF2-40B4-BE49-F238E27FC236}">
                <a16:creationId xmlns:a16="http://schemas.microsoft.com/office/drawing/2014/main" id="{1E8EA125-7B76-B820-F457-DA3886D44607}"/>
              </a:ext>
            </a:extLst>
          </p:cNvPr>
          <p:cNvPicPr>
            <a:picLocks noChangeAspect="1"/>
          </p:cNvPicPr>
          <p:nvPr userDrawn="1"/>
        </p:nvPicPr>
        <p:blipFill>
          <a:blip r:embed="rId19">
            <a:extLst>
              <a:ext uri="{96DAC541-7B7A-43D3-8B79-37D633B846F1}">
                <asvg:svgBlip xmlns:asvg="http://schemas.microsoft.com/office/drawing/2016/SVG/main" r:embed="rId20"/>
              </a:ext>
            </a:extLst>
          </a:blip>
          <a:stretch>
            <a:fillRect/>
          </a:stretch>
        </p:blipFill>
        <p:spPr bwMode="gray">
          <a:xfrm>
            <a:off x="6703969" y="5108202"/>
            <a:ext cx="755703" cy="755703"/>
          </a:xfrm>
          <a:prstGeom prst="rect">
            <a:avLst/>
          </a:prstGeom>
        </p:spPr>
      </p:pic>
    </p:spTree>
    <p:extLst>
      <p:ext uri="{BB962C8B-B14F-4D97-AF65-F5344CB8AC3E}">
        <p14:creationId xmlns:p14="http://schemas.microsoft.com/office/powerpoint/2010/main" val="571958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IAA Open Spac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90C0FD2F-9574-2AF9-32E9-98FE71AD495C}"/>
              </a:ext>
            </a:extLst>
          </p:cNvPr>
          <p:cNvGraphicFramePr>
            <a:graphicFrameLocks noChangeAspect="1"/>
          </p:cNvGraphicFramePr>
          <p:nvPr userDrawn="1">
            <p:custDataLst>
              <p:tags r:id="rId1"/>
            </p:custDataLst>
            <p:extLst>
              <p:ext uri="{D42A27DB-BD31-4B8C-83A1-F6EECF244321}">
                <p14:modId xmlns:p14="http://schemas.microsoft.com/office/powerpoint/2010/main" val="31403867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90C0FD2F-9574-2AF9-32E9-98FE71AD49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Grafik 21" descr="Ein Bild, das Himmel, draußen, Licht, Tag enthält.&#10;&#10;Beschreibung automatisch generiert.">
            <a:extLst>
              <a:ext uri="{FF2B5EF4-FFF2-40B4-BE49-F238E27FC236}">
                <a16:creationId xmlns:a16="http://schemas.microsoft.com/office/drawing/2014/main" id="{F7E3AD68-9DF3-0DDD-E301-AADC5F67CCDB}"/>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a:stretch/>
        </p:blipFill>
        <p:spPr bwMode="gray">
          <a:xfrm>
            <a:off x="0" y="0"/>
            <a:ext cx="12192000" cy="3429000"/>
          </a:xfrm>
          <a:prstGeom prst="rect">
            <a:avLst/>
          </a:prstGeom>
        </p:spPr>
      </p:pic>
      <p:sp>
        <p:nvSpPr>
          <p:cNvPr id="5" name="Titel 1">
            <a:extLst>
              <a:ext uri="{FF2B5EF4-FFF2-40B4-BE49-F238E27FC236}">
                <a16:creationId xmlns:a16="http://schemas.microsoft.com/office/drawing/2014/main" id="{9385F2F3-059E-6E8F-4F8F-E371DC9A6E51}"/>
              </a:ext>
            </a:extLst>
          </p:cNvPr>
          <p:cNvSpPr txBox="1">
            <a:spLocks/>
          </p:cNvSpPr>
          <p:nvPr userDrawn="1"/>
        </p:nvSpPr>
        <p:spPr bwMode="gray">
          <a:xfrm>
            <a:off x="407988" y="727329"/>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solidFill>
                  <a:schemeClr val="bg1"/>
                </a:solidFill>
              </a:rPr>
              <a:t>IAA Open Space</a:t>
            </a:r>
          </a:p>
        </p:txBody>
      </p:sp>
      <p:sp>
        <p:nvSpPr>
          <p:cNvPr id="6" name="Textplatzhalter 13">
            <a:extLst>
              <a:ext uri="{FF2B5EF4-FFF2-40B4-BE49-F238E27FC236}">
                <a16:creationId xmlns:a16="http://schemas.microsoft.com/office/drawing/2014/main" id="{1FBFE77C-2DF1-F27D-F450-CA442384C075}"/>
              </a:ext>
            </a:extLst>
          </p:cNvPr>
          <p:cNvSpPr txBox="1">
            <a:spLocks/>
          </p:cNvSpPr>
          <p:nvPr userDrawn="1"/>
        </p:nvSpPr>
        <p:spPr bwMode="gray">
          <a:xfrm>
            <a:off x="409460" y="1306116"/>
            <a:ext cx="1842686" cy="318924"/>
          </a:xfrm>
          <a:prstGeom prst="homePlate">
            <a:avLst>
              <a:gd name="adj" fmla="val 28419"/>
            </a:avLst>
          </a:prstGeom>
          <a:solidFill>
            <a:schemeClr val="accent4"/>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for the public</a:t>
            </a:r>
          </a:p>
        </p:txBody>
      </p:sp>
      <p:cxnSp>
        <p:nvCxnSpPr>
          <p:cNvPr id="7" name="Gerade Verbindung 41">
            <a:extLst>
              <a:ext uri="{FF2B5EF4-FFF2-40B4-BE49-F238E27FC236}">
                <a16:creationId xmlns:a16="http://schemas.microsoft.com/office/drawing/2014/main" id="{3D1F7911-4C44-2D27-5A1C-92855C403E95}"/>
              </a:ext>
            </a:extLst>
          </p:cNvPr>
          <p:cNvCxnSpPr>
            <a:cxnSpLocks/>
          </p:cNvCxnSpPr>
          <p:nvPr userDrawn="1"/>
        </p:nvCxnSpPr>
        <p:spPr bwMode="gray">
          <a:xfrm>
            <a:off x="0" y="3429000"/>
            <a:ext cx="12192000" cy="0"/>
          </a:xfrm>
          <a:prstGeom prst="line">
            <a:avLst/>
          </a:prstGeom>
          <a:noFill/>
          <a:ln w="28575" cap="flat" cmpd="sng" algn="ctr">
            <a:solidFill>
              <a:schemeClr val="accent4"/>
            </a:solidFill>
            <a:prstDash val="solid"/>
            <a:round/>
            <a:headEnd type="none" w="med" len="med"/>
            <a:tailEnd type="none" w="med" len="med"/>
          </a:ln>
          <a:effectLst/>
        </p:spPr>
      </p:cxnSp>
      <p:grpSp>
        <p:nvGrpSpPr>
          <p:cNvPr id="8" name="Gruppieren 7">
            <a:extLst>
              <a:ext uri="{FF2B5EF4-FFF2-40B4-BE49-F238E27FC236}">
                <a16:creationId xmlns:a16="http://schemas.microsoft.com/office/drawing/2014/main" id="{17F92181-D6F6-59D6-C98A-E500174615F1}"/>
              </a:ext>
            </a:extLst>
          </p:cNvPr>
          <p:cNvGrpSpPr/>
          <p:nvPr userDrawn="1"/>
        </p:nvGrpSpPr>
        <p:grpSpPr bwMode="gray">
          <a:xfrm>
            <a:off x="407988" y="3674806"/>
            <a:ext cx="11376026" cy="2077492"/>
            <a:chOff x="415552" y="3782961"/>
            <a:chExt cx="11368461" cy="2077492"/>
          </a:xfrm>
        </p:grpSpPr>
        <p:sp>
          <p:nvSpPr>
            <p:cNvPr id="9" name="Textplatzhalter 13">
              <a:extLst>
                <a:ext uri="{FF2B5EF4-FFF2-40B4-BE49-F238E27FC236}">
                  <a16:creationId xmlns:a16="http://schemas.microsoft.com/office/drawing/2014/main" id="{E36CB64E-E38D-E44C-CD86-842E25349428}"/>
                </a:ext>
              </a:extLst>
            </p:cNvPr>
            <p:cNvSpPr txBox="1">
              <a:spLocks/>
            </p:cNvSpPr>
            <p:nvPr/>
          </p:nvSpPr>
          <p:spPr bwMode="gray">
            <a:xfrm>
              <a:off x="415552" y="3782961"/>
              <a:ext cx="3600000" cy="2015936"/>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a:latin typeface="+mj-lt"/>
                </a:rPr>
                <a:t>Discover mutual strengths</a:t>
              </a:r>
            </a:p>
            <a:p>
              <a:pPr rtl="0">
                <a:spcBef>
                  <a:spcPts val="300"/>
                </a:spcBef>
              </a:pPr>
              <a:r>
                <a:rPr lang="en-US" sz="1200" b="0" i="0" u="none" strike="noStrike">
                  <a:solidFill>
                    <a:srgbClr val="000000"/>
                  </a:solidFill>
                  <a:effectLst/>
                  <a:latin typeface="Biotif Book" panose="00000500000000000000"/>
                </a:rPr>
                <a:t>Together with other exhibitors, you bring the vision of connected mobility, smart cities, and urban mobility to life.</a:t>
              </a:r>
              <a:endParaRPr lang="en-US" sz="1200">
                <a:ea typeface="+mn-lt"/>
                <a:cs typeface="+mn-lt"/>
              </a:endParaRPr>
            </a:p>
            <a:p>
              <a:pPr rtl="0">
                <a:spcBef>
                  <a:spcPts val="1200"/>
                </a:spcBef>
              </a:pPr>
              <a:r>
                <a:rPr lang="en-US" sz="1600">
                  <a:latin typeface="+mj-lt"/>
                </a:rPr>
                <a:t>Engage in dialogue</a:t>
              </a:r>
            </a:p>
            <a:p>
              <a:pPr rtl="0">
                <a:spcBef>
                  <a:spcPts val="300"/>
                </a:spcBef>
              </a:pPr>
              <a:r>
                <a:rPr lang="en-US" sz="1200" b="0" i="0" u="none" strike="noStrike">
                  <a:solidFill>
                    <a:srgbClr val="000000"/>
                  </a:solidFill>
                  <a:effectLst/>
                  <a:latin typeface="Biotif Book" panose="00000500000000000000"/>
                </a:rPr>
                <a:t>Open Space offers the perfect stage for urban mobility with user relevance – an ideal venue for a </a:t>
              </a:r>
              <a:r>
                <a:rPr lang="en-US" sz="1200">
                  <a:solidFill>
                    <a:srgbClr val="000000"/>
                  </a:solidFill>
                  <a:latin typeface="Biotif Book" panose="00000500000000000000"/>
                </a:rPr>
                <a:t>dialogue </a:t>
              </a:r>
              <a:r>
                <a:rPr lang="en-US" sz="1200" b="0" i="0" u="none" strike="noStrike">
                  <a:solidFill>
                    <a:srgbClr val="000000"/>
                  </a:solidFill>
                  <a:effectLst/>
                  <a:latin typeface="Biotif Book" panose="00000500000000000000"/>
                </a:rPr>
                <a:t>between brands, initiatives and interested parties.</a:t>
              </a:r>
              <a:endParaRPr lang="en-US" sz="1200">
                <a:ea typeface="+mn-lt"/>
                <a:cs typeface="+mn-lt"/>
              </a:endParaRPr>
            </a:p>
          </p:txBody>
        </p:sp>
        <p:sp>
          <p:nvSpPr>
            <p:cNvPr id="10" name="Textplatzhalter 13">
              <a:extLst>
                <a:ext uri="{FF2B5EF4-FFF2-40B4-BE49-F238E27FC236}">
                  <a16:creationId xmlns:a16="http://schemas.microsoft.com/office/drawing/2014/main" id="{95BA626F-968D-6B00-255B-5EE9ED179A89}"/>
                </a:ext>
              </a:extLst>
            </p:cNvPr>
            <p:cNvSpPr txBox="1">
              <a:spLocks/>
            </p:cNvSpPr>
            <p:nvPr/>
          </p:nvSpPr>
          <p:spPr bwMode="gray">
            <a:xfrm>
              <a:off x="8184013" y="3782961"/>
              <a:ext cx="3600000" cy="1915909"/>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a:latin typeface="+mj-lt"/>
                </a:rPr>
                <a:t>Participation options</a:t>
              </a:r>
            </a:p>
            <a:p>
              <a:pPr rtl="0">
                <a:spcBef>
                  <a:spcPts val="300"/>
                </a:spcBef>
              </a:pPr>
              <a:r>
                <a:rPr lang="en-US" sz="1200" b="0" i="0" u="none" strike="noStrike">
                  <a:solidFill>
                    <a:srgbClr val="000000"/>
                  </a:solidFill>
                  <a:effectLst/>
                  <a:latin typeface="Biotif Book" panose="00000500000000000000"/>
                </a:rPr>
                <a:t>The Open Space - A vibrant urban environment </a:t>
              </a:r>
              <a:br>
                <a:rPr lang="en-US" sz="1200" b="0" i="0" u="none" strike="noStrike">
                  <a:solidFill>
                    <a:srgbClr val="000000"/>
                  </a:solidFill>
                  <a:effectLst/>
                  <a:latin typeface="Biotif Book" panose="00000500000000000000"/>
                </a:rPr>
              </a:br>
              <a:r>
                <a:rPr lang="en-US" sz="1200" b="0" i="0" u="none" strike="noStrike">
                  <a:solidFill>
                    <a:srgbClr val="000000"/>
                  </a:solidFill>
                  <a:effectLst/>
                  <a:latin typeface="Biotif Book" panose="00000500000000000000"/>
                </a:rPr>
                <a:t>is the perfect stage for your innovations and highlights.</a:t>
              </a:r>
              <a:endParaRPr lang="en-US" sz="1200">
                <a:ea typeface="+mn-lt"/>
                <a:cs typeface="+mn-lt"/>
              </a:endParaRPr>
            </a:p>
            <a:p>
              <a:pPr lvl="1" rtl="0">
                <a:spcBef>
                  <a:spcPts val="300"/>
                </a:spcBef>
                <a:buClr>
                  <a:schemeClr val="accent4"/>
                </a:buClr>
              </a:pPr>
              <a:r>
                <a:rPr lang="en-US" sz="1200"/>
                <a:t>Own exhibition space on one of the 8 squares</a:t>
              </a:r>
              <a:br>
                <a:rPr lang="en-US" sz="1200"/>
              </a:br>
              <a:r>
                <a:rPr lang="en-US" sz="1200"/>
                <a:t>in the city </a:t>
              </a:r>
              <a:r>
                <a:rPr lang="en-US" sz="1200" err="1"/>
                <a:t>centre</a:t>
              </a:r>
              <a:endParaRPr lang="en-US" sz="1200"/>
            </a:p>
            <a:p>
              <a:pPr lvl="1" rtl="0">
                <a:spcBef>
                  <a:spcPts val="300"/>
                </a:spcBef>
                <a:buClr>
                  <a:schemeClr val="accent4"/>
                </a:buClr>
              </a:pPr>
              <a:r>
                <a:rPr lang="en-US" sz="1200"/>
                <a:t>Sponsoring of the </a:t>
              </a:r>
              <a:r>
                <a:rPr lang="en-US" sz="1200" err="1"/>
                <a:t>Königsplatz</a:t>
              </a:r>
              <a:r>
                <a:rPr lang="en-US" sz="1200"/>
                <a:t> stage</a:t>
              </a:r>
            </a:p>
            <a:p>
              <a:pPr lvl="1" rtl="0">
                <a:spcBef>
                  <a:spcPts val="300"/>
                </a:spcBef>
                <a:buClr>
                  <a:schemeClr val="accent4"/>
                </a:buClr>
              </a:pPr>
              <a:r>
                <a:rPr lang="en-US" sz="1200"/>
                <a:t>Thematic integration into the Citizens Lab</a:t>
              </a:r>
            </a:p>
            <a:p>
              <a:pPr lvl="1" rtl="0">
                <a:spcBef>
                  <a:spcPts val="300"/>
                </a:spcBef>
                <a:buClr>
                  <a:schemeClr val="accent4"/>
                </a:buClr>
              </a:pPr>
              <a:r>
                <a:rPr lang="en-US" sz="1200"/>
                <a:t>Partnership with Kids World</a:t>
              </a:r>
            </a:p>
          </p:txBody>
        </p:sp>
        <p:sp>
          <p:nvSpPr>
            <p:cNvPr id="11" name="Textplatzhalter 13">
              <a:extLst>
                <a:ext uri="{FF2B5EF4-FFF2-40B4-BE49-F238E27FC236}">
                  <a16:creationId xmlns:a16="http://schemas.microsoft.com/office/drawing/2014/main" id="{C07A7A22-21D1-71CE-0502-66FB032B383C}"/>
                </a:ext>
              </a:extLst>
            </p:cNvPr>
            <p:cNvSpPr txBox="1">
              <a:spLocks/>
            </p:cNvSpPr>
            <p:nvPr/>
          </p:nvSpPr>
          <p:spPr bwMode="gray">
            <a:xfrm>
              <a:off x="4299782" y="3782961"/>
              <a:ext cx="3600000" cy="2077492"/>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a:latin typeface="+mj-lt"/>
                </a:rPr>
                <a:t>Spark emotions</a:t>
              </a:r>
            </a:p>
            <a:p>
              <a:pPr rtl="0">
                <a:spcBef>
                  <a:spcPts val="300"/>
                </a:spcBef>
              </a:pPr>
              <a:r>
                <a:rPr lang="en-US" sz="1200" b="0" i="0" u="none" strike="noStrike">
                  <a:solidFill>
                    <a:srgbClr val="000000"/>
                  </a:solidFill>
                  <a:effectLst/>
                  <a:latin typeface="Biotif Book" panose="00000500000000000000"/>
                </a:rPr>
                <a:t>The unique experience and hands-on testing of your mobility </a:t>
              </a:r>
              <a:r>
                <a:rPr lang="en-US" sz="1200">
                  <a:solidFill>
                    <a:srgbClr val="000000"/>
                  </a:solidFill>
                  <a:latin typeface="Biotif Book" panose="00000500000000000000"/>
                </a:rPr>
                <a:t>offers</a:t>
              </a:r>
              <a:r>
                <a:rPr lang="en-US" sz="1200" b="0" i="0" u="none" strike="noStrike">
                  <a:solidFill>
                    <a:srgbClr val="000000"/>
                  </a:solidFill>
                  <a:effectLst/>
                  <a:latin typeface="Biotif Book" panose="00000500000000000000"/>
                </a:rPr>
                <a:t> </a:t>
              </a:r>
              <a:r>
                <a:rPr lang="en-US" sz="1200">
                  <a:solidFill>
                    <a:srgbClr val="000000"/>
                  </a:solidFill>
                  <a:latin typeface="Biotif Book" panose="00000500000000000000"/>
                </a:rPr>
                <a:t>create</a:t>
              </a:r>
              <a:r>
                <a:rPr lang="en-US" sz="1200" b="0" i="0" u="none" strike="noStrike">
                  <a:solidFill>
                    <a:srgbClr val="000000"/>
                  </a:solidFill>
                  <a:effectLst/>
                  <a:latin typeface="Biotif Book" panose="00000500000000000000"/>
                </a:rPr>
                <a:t> lasting, emotional connections with potential customers</a:t>
              </a:r>
              <a:r>
                <a:rPr lang="en-US" sz="1200">
                  <a:ea typeface="+mn-lt"/>
                  <a:cs typeface="+mn-lt"/>
                </a:rPr>
                <a:t>.</a:t>
              </a:r>
            </a:p>
            <a:p>
              <a:pPr rtl="0">
                <a:spcBef>
                  <a:spcPts val="1200"/>
                </a:spcBef>
              </a:pPr>
              <a:r>
                <a:rPr lang="en-US" sz="1600">
                  <a:latin typeface="+mj-lt"/>
                </a:rPr>
                <a:t>Showcase yourself in a new environment</a:t>
              </a:r>
            </a:p>
            <a:p>
              <a:pPr rtl="0">
                <a:spcBef>
                  <a:spcPts val="300"/>
                </a:spcBef>
              </a:pPr>
              <a:r>
                <a:rPr lang="en-US" sz="1200" b="0" i="0" u="none" strike="noStrike">
                  <a:solidFill>
                    <a:srgbClr val="000000"/>
                  </a:solidFill>
                  <a:effectLst/>
                  <a:latin typeface="Biotif Book" panose="00000500000000000000"/>
                </a:rPr>
                <a:t>Strengthen the perception of your brand in an attractive environment taking in artistic and cultural offerings, food concepts and live entertainment.</a:t>
              </a:r>
              <a:endParaRPr lang="en-US" sz="1200">
                <a:ea typeface="+mn-lt"/>
                <a:cs typeface="+mn-lt"/>
              </a:endParaRPr>
            </a:p>
          </p:txBody>
        </p:sp>
      </p:grpSp>
    </p:spTree>
    <p:extLst>
      <p:ext uri="{BB962C8B-B14F-4D97-AF65-F5344CB8AC3E}">
        <p14:creationId xmlns:p14="http://schemas.microsoft.com/office/powerpoint/2010/main" val="1411892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Kapiteltrenner  - Pfeil Blau">
    <p:bg>
      <p:bgPr>
        <a:solidFill>
          <a:schemeClr val="accent2"/>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E1AEB884-BBB3-4020-8937-20B4DC007C3D}"/>
              </a:ext>
            </a:extLst>
          </p:cNvPr>
          <p:cNvGraphicFramePr>
            <a:graphicFrameLocks noChangeAspect="1"/>
          </p:cNvGraphicFramePr>
          <p:nvPr userDrawn="1">
            <p:custDataLst>
              <p:tags r:id="rId1"/>
            </p:custDataLst>
            <p:extLst>
              <p:ext uri="{D42A27DB-BD31-4B8C-83A1-F6EECF244321}">
                <p14:modId xmlns:p14="http://schemas.microsoft.com/office/powerpoint/2010/main" val="18182863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E1AEB884-BBB3-4020-8937-20B4DC007C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Bildplatzhalter 5">
            <a:extLst>
              <a:ext uri="{FF2B5EF4-FFF2-40B4-BE49-F238E27FC236}">
                <a16:creationId xmlns:a16="http://schemas.microsoft.com/office/drawing/2014/main" id="{9962F9A9-E761-DE8D-6C6F-6145B4843B3E}"/>
              </a:ext>
            </a:extLst>
          </p:cNvPr>
          <p:cNvSpPr>
            <a:spLocks noGrp="1"/>
          </p:cNvSpPr>
          <p:nvPr>
            <p:ph type="pic" sz="quarter" idx="12"/>
          </p:nvPr>
        </p:nvSpPr>
        <p:spPr>
          <a:xfrm>
            <a:off x="6806160" y="0"/>
            <a:ext cx="5385840" cy="6858000"/>
          </a:xfrm>
          <a:custGeom>
            <a:avLst/>
            <a:gdLst>
              <a:gd name="connsiteX0" fmla="*/ 0 w 5385840"/>
              <a:gd name="connsiteY0" fmla="*/ 0 h 6858000"/>
              <a:gd name="connsiteX1" fmla="*/ 5385840 w 5385840"/>
              <a:gd name="connsiteY1" fmla="*/ 0 h 6858000"/>
              <a:gd name="connsiteX2" fmla="*/ 5385840 w 5385840"/>
              <a:gd name="connsiteY2" fmla="*/ 6858000 h 6858000"/>
              <a:gd name="connsiteX3" fmla="*/ 0 w 5385840"/>
              <a:gd name="connsiteY3" fmla="*/ 6858000 h 6858000"/>
              <a:gd name="connsiteX4" fmla="*/ 1666631 w 538584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5840" h="6858000">
                <a:moveTo>
                  <a:pt x="0" y="0"/>
                </a:moveTo>
                <a:lnTo>
                  <a:pt x="5385840" y="0"/>
                </a:lnTo>
                <a:lnTo>
                  <a:pt x="5385840" y="6858000"/>
                </a:lnTo>
                <a:lnTo>
                  <a:pt x="0" y="6858000"/>
                </a:lnTo>
                <a:lnTo>
                  <a:pt x="1666631" y="3429000"/>
                </a:lnTo>
                <a:close/>
              </a:path>
            </a:pathLst>
          </a:custGeom>
          <a:blipFill>
            <a:blip r:embed="rId5"/>
            <a:stretch>
              <a:fillRect/>
            </a:stretch>
          </a:blipFill>
        </p:spPr>
        <p:txBody>
          <a:bodyPr wrap="square">
            <a:noAutofit/>
          </a:bodyPr>
          <a:lstStyle>
            <a:lvl1pPr rtl="0">
              <a:defRPr/>
            </a:lvl1pPr>
          </a:lstStyle>
          <a:p>
            <a:r>
              <a:rPr lang="en-US"/>
              <a:t>Bild durch Klicken auf Symbol hinzufügen</a:t>
            </a:r>
          </a:p>
        </p:txBody>
      </p:sp>
      <p:sp>
        <p:nvSpPr>
          <p:cNvPr id="4" name="Titel 3">
            <a:extLst>
              <a:ext uri="{FF2B5EF4-FFF2-40B4-BE49-F238E27FC236}">
                <a16:creationId xmlns:a16="http://schemas.microsoft.com/office/drawing/2014/main" id="{0FDF1ADE-2D51-483D-9F61-1D799FC1095B}"/>
              </a:ext>
            </a:extLst>
          </p:cNvPr>
          <p:cNvSpPr>
            <a:spLocks noGrp="1"/>
          </p:cNvSpPr>
          <p:nvPr>
            <p:ph type="title" hasCustomPrompt="1"/>
          </p:nvPr>
        </p:nvSpPr>
        <p:spPr>
          <a:xfrm>
            <a:off x="407988" y="2835579"/>
            <a:ext cx="5688012" cy="1231106"/>
          </a:xfrm>
        </p:spPr>
        <p:txBody>
          <a:bodyPr vert="horz" wrap="square" anchor="ctr">
            <a:spAutoFit/>
          </a:bodyPr>
          <a:lstStyle>
            <a:lvl1pPr rtl="0">
              <a:defRPr sz="4000">
                <a:solidFill>
                  <a:schemeClr val="bg1"/>
                </a:solidFill>
              </a:defRPr>
            </a:lvl1pPr>
          </a:lstStyle>
          <a:p>
            <a:r>
              <a:rPr lang="en-US"/>
              <a:t>Headline, </a:t>
            </a:r>
            <a:br>
              <a:rPr lang="en-US"/>
            </a:br>
            <a:r>
              <a:rPr lang="en-US"/>
              <a:t>Biotif Bold, 40 pt.</a:t>
            </a:r>
          </a:p>
        </p:txBody>
      </p:sp>
    </p:spTree>
    <p:extLst>
      <p:ext uri="{BB962C8B-B14F-4D97-AF65-F5344CB8AC3E}">
        <p14:creationId xmlns:p14="http://schemas.microsoft.com/office/powerpoint/2010/main" val="2845212554"/>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IAA Open Space – Übersicht 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9D84CCAB-982B-051B-B386-AC9AF5C4502B}"/>
              </a:ext>
            </a:extLst>
          </p:cNvPr>
          <p:cNvGraphicFramePr>
            <a:graphicFrameLocks noChangeAspect="1"/>
          </p:cNvGraphicFramePr>
          <p:nvPr userDrawn="1">
            <p:custDataLst>
              <p:tags r:id="rId1"/>
            </p:custDataLst>
            <p:extLst>
              <p:ext uri="{D42A27DB-BD31-4B8C-83A1-F6EECF244321}">
                <p14:modId xmlns:p14="http://schemas.microsoft.com/office/powerpoint/2010/main" val="38719374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9D84CCAB-982B-051B-B386-AC9AF5C450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echteck 3">
            <a:extLst>
              <a:ext uri="{FF2B5EF4-FFF2-40B4-BE49-F238E27FC236}">
                <a16:creationId xmlns:a16="http://schemas.microsoft.com/office/drawing/2014/main" id="{3ACE9985-983D-DDED-E7B8-6AA8CB0440EA}"/>
              </a:ext>
            </a:extLst>
          </p:cNvPr>
          <p:cNvSpPr/>
          <p:nvPr userDrawn="1"/>
        </p:nvSpPr>
        <p:spPr bwMode="gray">
          <a:xfrm>
            <a:off x="0" y="0"/>
            <a:ext cx="12192000" cy="6165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pic>
        <p:nvPicPr>
          <p:cNvPr id="5" name="object 47">
            <a:extLst>
              <a:ext uri="{FF2B5EF4-FFF2-40B4-BE49-F238E27FC236}">
                <a16:creationId xmlns:a16="http://schemas.microsoft.com/office/drawing/2014/main" id="{AE192C43-BF2B-A5D1-B9C9-C71C88DE3A08}"/>
              </a:ext>
            </a:extLst>
          </p:cNvPr>
          <p:cNvPicPr/>
          <p:nvPr userDrawn="1"/>
        </p:nvPicPr>
        <p:blipFill rotWithShape="1">
          <a:blip r:embed="rId5" cstate="print">
            <a:duotone>
              <a:schemeClr val="bg2">
                <a:shade val="45000"/>
                <a:satMod val="135000"/>
              </a:schemeClr>
              <a:prstClr val="white"/>
            </a:duotone>
            <a:extLst>
              <a:ext uri="{28A0092B-C50C-407E-A947-70E740481C1C}">
                <a14:useLocalDpi xmlns:a14="http://schemas.microsoft.com/office/drawing/2010/main"/>
              </a:ext>
            </a:extLst>
          </a:blip>
          <a:srcRect/>
          <a:stretch/>
        </p:blipFill>
        <p:spPr bwMode="gray">
          <a:xfrm>
            <a:off x="0" y="-2624"/>
            <a:ext cx="12191326" cy="6165850"/>
          </a:xfrm>
          <a:prstGeom prst="rect">
            <a:avLst/>
          </a:prstGeom>
        </p:spPr>
      </p:pic>
      <p:sp>
        <p:nvSpPr>
          <p:cNvPr id="6" name="Freihandform: Form 5">
            <a:extLst>
              <a:ext uri="{FF2B5EF4-FFF2-40B4-BE49-F238E27FC236}">
                <a16:creationId xmlns:a16="http://schemas.microsoft.com/office/drawing/2014/main" id="{CA49119B-0715-1F78-2CA5-9A36054BF8A2}"/>
              </a:ext>
            </a:extLst>
          </p:cNvPr>
          <p:cNvSpPr/>
          <p:nvPr userDrawn="1"/>
        </p:nvSpPr>
        <p:spPr bwMode="gray">
          <a:xfrm>
            <a:off x="521488" y="-257235"/>
            <a:ext cx="11669841" cy="6165846"/>
          </a:xfrm>
          <a:custGeom>
            <a:avLst/>
            <a:gdLst>
              <a:gd name="connsiteX0" fmla="*/ 11507527 w 11669841"/>
              <a:gd name="connsiteY0" fmla="*/ 6117043 h 6165846"/>
              <a:gd name="connsiteX1" fmla="*/ 11591088 w 11669841"/>
              <a:gd name="connsiteY1" fmla="*/ 6140032 h 6165846"/>
              <a:gd name="connsiteX2" fmla="*/ 11589924 w 11669841"/>
              <a:gd name="connsiteY2" fmla="*/ 6143729 h 6165846"/>
              <a:gd name="connsiteX3" fmla="*/ 11609770 w 11669841"/>
              <a:gd name="connsiteY3" fmla="*/ 6147309 h 6165846"/>
              <a:gd name="connsiteX4" fmla="*/ 11618142 w 11669841"/>
              <a:gd name="connsiteY4" fmla="*/ 6154942 h 6165846"/>
              <a:gd name="connsiteX5" fmla="*/ 11620152 w 11669841"/>
              <a:gd name="connsiteY5" fmla="*/ 6148627 h 6165846"/>
              <a:gd name="connsiteX6" fmla="*/ 11641124 w 11669841"/>
              <a:gd name="connsiteY6" fmla="*/ 6155281 h 6165846"/>
              <a:gd name="connsiteX7" fmla="*/ 11667447 w 11669841"/>
              <a:gd name="connsiteY7" fmla="*/ 6164453 h 6165846"/>
              <a:gd name="connsiteX8" fmla="*/ 11669834 w 11669841"/>
              <a:gd name="connsiteY8" fmla="*/ 6165400 h 6165846"/>
              <a:gd name="connsiteX9" fmla="*/ 11669834 w 11669841"/>
              <a:gd name="connsiteY9" fmla="*/ 6165846 h 6165846"/>
              <a:gd name="connsiteX10" fmla="*/ 11466279 w 11669841"/>
              <a:gd name="connsiteY10" fmla="*/ 6165846 h 6165846"/>
              <a:gd name="connsiteX11" fmla="*/ 11669834 w 11669841"/>
              <a:gd name="connsiteY11" fmla="*/ 5997925 h 6165846"/>
              <a:gd name="connsiteX12" fmla="*/ 11669834 w 11669841"/>
              <a:gd name="connsiteY12" fmla="*/ 6077789 h 6165846"/>
              <a:gd name="connsiteX13" fmla="*/ 11639361 w 11669841"/>
              <a:gd name="connsiteY13" fmla="*/ 6071173 h 6165846"/>
              <a:gd name="connsiteX14" fmla="*/ 11646446 w 11669841"/>
              <a:gd name="connsiteY14" fmla="*/ 6050480 h 6165846"/>
              <a:gd name="connsiteX15" fmla="*/ 11663512 w 11669841"/>
              <a:gd name="connsiteY15" fmla="*/ 6010987 h 6165846"/>
              <a:gd name="connsiteX16" fmla="*/ 8456652 w 11669841"/>
              <a:gd name="connsiteY16" fmla="*/ 5726443 h 6165846"/>
              <a:gd name="connsiteX17" fmla="*/ 8578242 w 11669841"/>
              <a:gd name="connsiteY17" fmla="*/ 5736755 h 6165846"/>
              <a:gd name="connsiteX18" fmla="*/ 8634031 w 11669841"/>
              <a:gd name="connsiteY18" fmla="*/ 5817820 h 6165846"/>
              <a:gd name="connsiteX19" fmla="*/ 8624228 w 11669841"/>
              <a:gd name="connsiteY19" fmla="*/ 5817612 h 6165846"/>
              <a:gd name="connsiteX20" fmla="*/ 8618005 w 11669841"/>
              <a:gd name="connsiteY20" fmla="*/ 5819329 h 6165846"/>
              <a:gd name="connsiteX21" fmla="*/ 8596734 w 11669841"/>
              <a:gd name="connsiteY21" fmla="*/ 5832730 h 6165846"/>
              <a:gd name="connsiteX22" fmla="*/ 8582486 w 11669841"/>
              <a:gd name="connsiteY22" fmla="*/ 5855118 h 6165846"/>
              <a:gd name="connsiteX23" fmla="*/ 8458320 w 11669841"/>
              <a:gd name="connsiteY23" fmla="*/ 6165846 h 6165846"/>
              <a:gd name="connsiteX24" fmla="*/ 8366235 w 11669841"/>
              <a:gd name="connsiteY24" fmla="*/ 6165846 h 6165846"/>
              <a:gd name="connsiteX25" fmla="*/ 8387456 w 11669841"/>
              <a:gd name="connsiteY25" fmla="*/ 6077550 h 6165846"/>
              <a:gd name="connsiteX26" fmla="*/ 8440048 w 11669841"/>
              <a:gd name="connsiteY26" fmla="*/ 5813037 h 6165846"/>
              <a:gd name="connsiteX27" fmla="*/ 11240019 w 11669841"/>
              <a:gd name="connsiteY27" fmla="*/ 5510819 h 6165846"/>
              <a:gd name="connsiteX28" fmla="*/ 11269800 w 11669841"/>
              <a:gd name="connsiteY28" fmla="*/ 5524404 h 6165846"/>
              <a:gd name="connsiteX29" fmla="*/ 11277179 w 11669841"/>
              <a:gd name="connsiteY29" fmla="*/ 5546723 h 6165846"/>
              <a:gd name="connsiteX30" fmla="*/ 11276955 w 11669841"/>
              <a:gd name="connsiteY30" fmla="*/ 5563227 h 6165846"/>
              <a:gd name="connsiteX31" fmla="*/ 11274459 w 11669841"/>
              <a:gd name="connsiteY31" fmla="*/ 5581048 h 6165846"/>
              <a:gd name="connsiteX32" fmla="*/ 11267459 w 11669841"/>
              <a:gd name="connsiteY32" fmla="*/ 5607480 h 6165846"/>
              <a:gd name="connsiteX33" fmla="*/ 11255891 w 11669841"/>
              <a:gd name="connsiteY33" fmla="*/ 5637022 h 6165846"/>
              <a:gd name="connsiteX34" fmla="*/ 11244840 w 11669841"/>
              <a:gd name="connsiteY34" fmla="*/ 5662252 h 6165846"/>
              <a:gd name="connsiteX35" fmla="*/ 11233017 w 11669841"/>
              <a:gd name="connsiteY35" fmla="*/ 5683677 h 6165846"/>
              <a:gd name="connsiteX36" fmla="*/ 11200418 w 11669841"/>
              <a:gd name="connsiteY36" fmla="*/ 5733459 h 6165846"/>
              <a:gd name="connsiteX37" fmla="*/ 11156713 w 11669841"/>
              <a:gd name="connsiteY37" fmla="*/ 5782263 h 6165846"/>
              <a:gd name="connsiteX38" fmla="*/ 11132291 w 11669841"/>
              <a:gd name="connsiteY38" fmla="*/ 5798883 h 6165846"/>
              <a:gd name="connsiteX39" fmla="*/ 11097304 w 11669841"/>
              <a:gd name="connsiteY39" fmla="*/ 5809403 h 6165846"/>
              <a:gd name="connsiteX40" fmla="*/ 11073476 w 11669841"/>
              <a:gd name="connsiteY40" fmla="*/ 5810504 h 6165846"/>
              <a:gd name="connsiteX41" fmla="*/ 11042939 w 11669841"/>
              <a:gd name="connsiteY41" fmla="*/ 5811674 h 6165846"/>
              <a:gd name="connsiteX42" fmla="*/ 11012735 w 11669841"/>
              <a:gd name="connsiteY42" fmla="*/ 5809819 h 6165846"/>
              <a:gd name="connsiteX43" fmla="*/ 10998718 w 11669841"/>
              <a:gd name="connsiteY43" fmla="*/ 5807438 h 6165846"/>
              <a:gd name="connsiteX44" fmla="*/ 11020005 w 11669841"/>
              <a:gd name="connsiteY44" fmla="*/ 5774484 h 6165846"/>
              <a:gd name="connsiteX45" fmla="*/ 11031942 w 11669841"/>
              <a:gd name="connsiteY45" fmla="*/ 5750318 h 6165846"/>
              <a:gd name="connsiteX46" fmla="*/ 11049024 w 11669841"/>
              <a:gd name="connsiteY46" fmla="*/ 5720659 h 6165846"/>
              <a:gd name="connsiteX47" fmla="*/ 11097189 w 11669841"/>
              <a:gd name="connsiteY47" fmla="*/ 5649629 h 6165846"/>
              <a:gd name="connsiteX48" fmla="*/ 11140685 w 11669841"/>
              <a:gd name="connsiteY48" fmla="*/ 5596413 h 6165846"/>
              <a:gd name="connsiteX49" fmla="*/ 11172192 w 11669841"/>
              <a:gd name="connsiteY49" fmla="*/ 5561286 h 6165846"/>
              <a:gd name="connsiteX50" fmla="*/ 11191307 w 11669841"/>
              <a:gd name="connsiteY50" fmla="*/ 5540223 h 6165846"/>
              <a:gd name="connsiteX51" fmla="*/ 11233410 w 11669841"/>
              <a:gd name="connsiteY51" fmla="*/ 5511343 h 6165846"/>
              <a:gd name="connsiteX52" fmla="*/ 11669841 w 11669841"/>
              <a:gd name="connsiteY52" fmla="*/ 5490549 h 6165846"/>
              <a:gd name="connsiteX53" fmla="*/ 11669841 w 11669841"/>
              <a:gd name="connsiteY53" fmla="*/ 5931539 h 6165846"/>
              <a:gd name="connsiteX54" fmla="*/ 11659877 w 11669841"/>
              <a:gd name="connsiteY54" fmla="*/ 5949060 h 6165846"/>
              <a:gd name="connsiteX55" fmla="*/ 11636072 w 11669841"/>
              <a:gd name="connsiteY55" fmla="*/ 5998110 h 6165846"/>
              <a:gd name="connsiteX56" fmla="*/ 11618367 w 11669841"/>
              <a:gd name="connsiteY56" fmla="*/ 6039043 h 6165846"/>
              <a:gd name="connsiteX57" fmla="*/ 11609770 w 11669841"/>
              <a:gd name="connsiteY57" fmla="*/ 6064019 h 6165846"/>
              <a:gd name="connsiteX58" fmla="*/ 11549354 w 11669841"/>
              <a:gd name="connsiteY58" fmla="*/ 6047314 h 6165846"/>
              <a:gd name="connsiteX59" fmla="*/ 11653477 w 11669841"/>
              <a:gd name="connsiteY59" fmla="*/ 5581479 h 6165846"/>
              <a:gd name="connsiteX60" fmla="*/ 11376449 w 11669841"/>
              <a:gd name="connsiteY60" fmla="*/ 5162653 h 6165846"/>
              <a:gd name="connsiteX61" fmla="*/ 11422581 w 11669841"/>
              <a:gd name="connsiteY61" fmla="*/ 5168322 h 6165846"/>
              <a:gd name="connsiteX62" fmla="*/ 11427055 w 11669841"/>
              <a:gd name="connsiteY62" fmla="*/ 5219683 h 6165846"/>
              <a:gd name="connsiteX63" fmla="*/ 11430421 w 11669841"/>
              <a:gd name="connsiteY63" fmla="*/ 5358223 h 6165846"/>
              <a:gd name="connsiteX64" fmla="*/ 11296894 w 11669841"/>
              <a:gd name="connsiteY64" fmla="*/ 5766937 h 6165846"/>
              <a:gd name="connsiteX65" fmla="*/ 11174849 w 11669841"/>
              <a:gd name="connsiteY65" fmla="*/ 5944939 h 6165846"/>
              <a:gd name="connsiteX66" fmla="*/ 11111429 w 11669841"/>
              <a:gd name="connsiteY66" fmla="*/ 5926695 h 6165846"/>
              <a:gd name="connsiteX67" fmla="*/ 10931639 w 11669841"/>
              <a:gd name="connsiteY67" fmla="*/ 5872616 h 6165846"/>
              <a:gd name="connsiteX68" fmla="*/ 10922843 w 11669841"/>
              <a:gd name="connsiteY68" fmla="*/ 5870344 h 6165846"/>
              <a:gd name="connsiteX69" fmla="*/ 10936337 w 11669841"/>
              <a:gd name="connsiteY69" fmla="*/ 5856058 h 6165846"/>
              <a:gd name="connsiteX70" fmla="*/ 10950399 w 11669841"/>
              <a:gd name="connsiteY70" fmla="*/ 5846200 h 6165846"/>
              <a:gd name="connsiteX71" fmla="*/ 10976423 w 11669841"/>
              <a:gd name="connsiteY71" fmla="*/ 5833416 h 6165846"/>
              <a:gd name="connsiteX72" fmla="*/ 10989268 w 11669841"/>
              <a:gd name="connsiteY72" fmla="*/ 5836550 h 6165846"/>
              <a:gd name="connsiteX73" fmla="*/ 11008823 w 11669841"/>
              <a:gd name="connsiteY73" fmla="*/ 5839861 h 6165846"/>
              <a:gd name="connsiteX74" fmla="*/ 11042555 w 11669841"/>
              <a:gd name="connsiteY74" fmla="*/ 5841972 h 6165846"/>
              <a:gd name="connsiteX75" fmla="*/ 11074731 w 11669841"/>
              <a:gd name="connsiteY75" fmla="*/ 5840778 h 6165846"/>
              <a:gd name="connsiteX76" fmla="*/ 11102819 w 11669841"/>
              <a:gd name="connsiteY76" fmla="*/ 5839222 h 6165846"/>
              <a:gd name="connsiteX77" fmla="*/ 11147972 w 11669841"/>
              <a:gd name="connsiteY77" fmla="*/ 5824836 h 6165846"/>
              <a:gd name="connsiteX78" fmla="*/ 11176289 w 11669841"/>
              <a:gd name="connsiteY78" fmla="*/ 5805475 h 6165846"/>
              <a:gd name="connsiteX79" fmla="*/ 11193302 w 11669841"/>
              <a:gd name="connsiteY79" fmla="*/ 5788370 h 6165846"/>
              <a:gd name="connsiteX80" fmla="*/ 11225224 w 11669841"/>
              <a:gd name="connsiteY80" fmla="*/ 5750841 h 6165846"/>
              <a:gd name="connsiteX81" fmla="*/ 11259303 w 11669841"/>
              <a:gd name="connsiteY81" fmla="*/ 5698795 h 6165846"/>
              <a:gd name="connsiteX82" fmla="*/ 11271964 w 11669841"/>
              <a:gd name="connsiteY82" fmla="*/ 5675814 h 6165846"/>
              <a:gd name="connsiteX83" fmla="*/ 11284017 w 11669841"/>
              <a:gd name="connsiteY83" fmla="*/ 5648327 h 6165846"/>
              <a:gd name="connsiteX84" fmla="*/ 11296523 w 11669841"/>
              <a:gd name="connsiteY84" fmla="*/ 5616174 h 6165846"/>
              <a:gd name="connsiteX85" fmla="*/ 11307206 w 11669841"/>
              <a:gd name="connsiteY85" fmla="*/ 5565537 h 6165846"/>
              <a:gd name="connsiteX86" fmla="*/ 11307460 w 11669841"/>
              <a:gd name="connsiteY86" fmla="*/ 5544820 h 6165846"/>
              <a:gd name="connsiteX87" fmla="*/ 11307322 w 11669841"/>
              <a:gd name="connsiteY87" fmla="*/ 5543219 h 6165846"/>
              <a:gd name="connsiteX88" fmla="*/ 11300821 w 11669841"/>
              <a:gd name="connsiteY88" fmla="*/ 5519113 h 6165846"/>
              <a:gd name="connsiteX89" fmla="*/ 11286488 w 11669841"/>
              <a:gd name="connsiteY89" fmla="*/ 5497580 h 6165846"/>
              <a:gd name="connsiteX90" fmla="*/ 11264949 w 11669841"/>
              <a:gd name="connsiteY90" fmla="*/ 5485027 h 6165846"/>
              <a:gd name="connsiteX91" fmla="*/ 11282600 w 11669841"/>
              <a:gd name="connsiteY91" fmla="*/ 5456778 h 6165846"/>
              <a:gd name="connsiteX92" fmla="*/ 11300690 w 11669841"/>
              <a:gd name="connsiteY92" fmla="*/ 5436562 h 6165846"/>
              <a:gd name="connsiteX93" fmla="*/ 11323171 w 11669841"/>
              <a:gd name="connsiteY93" fmla="*/ 5402922 h 6165846"/>
              <a:gd name="connsiteX94" fmla="*/ 11387817 w 11669841"/>
              <a:gd name="connsiteY94" fmla="*/ 5291606 h 6165846"/>
              <a:gd name="connsiteX95" fmla="*/ 11387978 w 11669841"/>
              <a:gd name="connsiteY95" fmla="*/ 5289611 h 6165846"/>
              <a:gd name="connsiteX96" fmla="*/ 11374985 w 11669841"/>
              <a:gd name="connsiteY96" fmla="*/ 5274455 h 6165846"/>
              <a:gd name="connsiteX97" fmla="*/ 11373023 w 11669841"/>
              <a:gd name="connsiteY97" fmla="*/ 5274317 h 6165846"/>
              <a:gd name="connsiteX98" fmla="*/ 11359784 w 11669841"/>
              <a:gd name="connsiteY98" fmla="*/ 5281725 h 6165846"/>
              <a:gd name="connsiteX99" fmla="*/ 11297279 w 11669841"/>
              <a:gd name="connsiteY99" fmla="*/ 5387149 h 6165846"/>
              <a:gd name="connsiteX100" fmla="*/ 11276793 w 11669841"/>
              <a:gd name="connsiteY100" fmla="*/ 5417901 h 6165846"/>
              <a:gd name="connsiteX101" fmla="*/ 11258564 w 11669841"/>
              <a:gd name="connsiteY101" fmla="*/ 5438280 h 6165846"/>
              <a:gd name="connsiteX102" fmla="*/ 11257624 w 11669841"/>
              <a:gd name="connsiteY102" fmla="*/ 5439635 h 6165846"/>
              <a:gd name="connsiteX103" fmla="*/ 11231647 w 11669841"/>
              <a:gd name="connsiteY103" fmla="*/ 5481115 h 6165846"/>
              <a:gd name="connsiteX104" fmla="*/ 11225132 w 11669841"/>
              <a:gd name="connsiteY104" fmla="*/ 5482047 h 6165846"/>
              <a:gd name="connsiteX105" fmla="*/ 11201234 w 11669841"/>
              <a:gd name="connsiteY105" fmla="*/ 5493622 h 6165846"/>
              <a:gd name="connsiteX106" fmla="*/ 11170322 w 11669841"/>
              <a:gd name="connsiteY106" fmla="*/ 5518312 h 6165846"/>
              <a:gd name="connsiteX107" fmla="*/ 11149689 w 11669841"/>
              <a:gd name="connsiteY107" fmla="*/ 5541032 h 6165846"/>
              <a:gd name="connsiteX108" fmla="*/ 11117443 w 11669841"/>
              <a:gd name="connsiteY108" fmla="*/ 5576997 h 6165846"/>
              <a:gd name="connsiteX109" fmla="*/ 11072513 w 11669841"/>
              <a:gd name="connsiteY109" fmla="*/ 5632039 h 6165846"/>
              <a:gd name="connsiteX110" fmla="*/ 11023071 w 11669841"/>
              <a:gd name="connsiteY110" fmla="*/ 5704987 h 6165846"/>
              <a:gd name="connsiteX111" fmla="*/ 11005002 w 11669841"/>
              <a:gd name="connsiteY111" fmla="*/ 5736431 h 6165846"/>
              <a:gd name="connsiteX112" fmla="*/ 10993781 w 11669841"/>
              <a:gd name="connsiteY112" fmla="*/ 5759282 h 6165846"/>
              <a:gd name="connsiteX113" fmla="*/ 10971047 w 11669841"/>
              <a:gd name="connsiteY113" fmla="*/ 5794447 h 6165846"/>
              <a:gd name="connsiteX114" fmla="*/ 10964093 w 11669841"/>
              <a:gd name="connsiteY114" fmla="*/ 5805744 h 6165846"/>
              <a:gd name="connsiteX115" fmla="*/ 10935258 w 11669841"/>
              <a:gd name="connsiteY115" fmla="*/ 5819923 h 6165846"/>
              <a:gd name="connsiteX116" fmla="*/ 10917314 w 11669841"/>
              <a:gd name="connsiteY116" fmla="*/ 5832407 h 6165846"/>
              <a:gd name="connsiteX117" fmla="*/ 10915358 w 11669841"/>
              <a:gd name="connsiteY117" fmla="*/ 5834147 h 6165846"/>
              <a:gd name="connsiteX118" fmla="*/ 10889412 w 11669841"/>
              <a:gd name="connsiteY118" fmla="*/ 5861680 h 6165846"/>
              <a:gd name="connsiteX119" fmla="*/ 10807701 w 11669841"/>
              <a:gd name="connsiteY119" fmla="*/ 5840092 h 6165846"/>
              <a:gd name="connsiteX120" fmla="*/ 10745272 w 11669841"/>
              <a:gd name="connsiteY120" fmla="*/ 5824497 h 6165846"/>
              <a:gd name="connsiteX121" fmla="*/ 10976246 w 11669841"/>
              <a:gd name="connsiteY121" fmla="*/ 5547617 h 6165846"/>
              <a:gd name="connsiteX122" fmla="*/ 11669834 w 11669841"/>
              <a:gd name="connsiteY122" fmla="*/ 4560180 h 6165846"/>
              <a:gd name="connsiteX123" fmla="*/ 11669834 w 11669841"/>
              <a:gd name="connsiteY123" fmla="*/ 4645535 h 6165846"/>
              <a:gd name="connsiteX124" fmla="*/ 11315785 w 11669841"/>
              <a:gd name="connsiteY124" fmla="*/ 5090091 h 6165846"/>
              <a:gd name="connsiteX125" fmla="*/ 10570497 w 11669841"/>
              <a:gd name="connsiteY125" fmla="*/ 5777434 h 6165846"/>
              <a:gd name="connsiteX126" fmla="*/ 10521647 w 11669841"/>
              <a:gd name="connsiteY126" fmla="*/ 5763972 h 6165846"/>
              <a:gd name="connsiteX127" fmla="*/ 10493429 w 11669841"/>
              <a:gd name="connsiteY127" fmla="*/ 5756833 h 6165846"/>
              <a:gd name="connsiteX128" fmla="*/ 10575164 w 11669841"/>
              <a:gd name="connsiteY128" fmla="*/ 5665363 h 6165846"/>
              <a:gd name="connsiteX129" fmla="*/ 10997687 w 11669841"/>
              <a:gd name="connsiteY129" fmla="*/ 5268579 h 6165846"/>
              <a:gd name="connsiteX130" fmla="*/ 11360145 w 11669841"/>
              <a:gd name="connsiteY130" fmla="*/ 4916840 h 6165846"/>
              <a:gd name="connsiteX131" fmla="*/ 11515098 w 11669841"/>
              <a:gd name="connsiteY131" fmla="*/ 4765731 h 6165846"/>
              <a:gd name="connsiteX132" fmla="*/ 11548191 w 11669841"/>
              <a:gd name="connsiteY132" fmla="*/ 4730497 h 6165846"/>
              <a:gd name="connsiteX133" fmla="*/ 11578619 w 11669841"/>
              <a:gd name="connsiteY133" fmla="*/ 4693153 h 6165846"/>
              <a:gd name="connsiteX134" fmla="*/ 11644943 w 11669841"/>
              <a:gd name="connsiteY134" fmla="*/ 4599989 h 6165846"/>
              <a:gd name="connsiteX135" fmla="*/ 3696645 w 11669841"/>
              <a:gd name="connsiteY135" fmla="*/ 4113013 h 6165846"/>
              <a:gd name="connsiteX136" fmla="*/ 3720973 w 11669841"/>
              <a:gd name="connsiteY136" fmla="*/ 4113313 h 6165846"/>
              <a:gd name="connsiteX137" fmla="*/ 3757318 w 11669841"/>
              <a:gd name="connsiteY137" fmla="*/ 4119598 h 6165846"/>
              <a:gd name="connsiteX138" fmla="*/ 3771126 w 11669841"/>
              <a:gd name="connsiteY138" fmla="*/ 4122524 h 6165846"/>
              <a:gd name="connsiteX139" fmla="*/ 3869866 w 11669841"/>
              <a:gd name="connsiteY139" fmla="*/ 4158228 h 6165846"/>
              <a:gd name="connsiteX140" fmla="*/ 3930198 w 11669841"/>
              <a:gd name="connsiteY140" fmla="*/ 4178667 h 6165846"/>
              <a:gd name="connsiteX141" fmla="*/ 4076979 w 11669841"/>
              <a:gd name="connsiteY141" fmla="*/ 4232038 h 6165846"/>
              <a:gd name="connsiteX142" fmla="*/ 4141193 w 11669841"/>
              <a:gd name="connsiteY142" fmla="*/ 4252355 h 6165846"/>
              <a:gd name="connsiteX143" fmla="*/ 4226261 w 11669841"/>
              <a:gd name="connsiteY143" fmla="*/ 4287820 h 6165846"/>
              <a:gd name="connsiteX144" fmla="*/ 4326495 w 11669841"/>
              <a:gd name="connsiteY144" fmla="*/ 4334190 h 6165846"/>
              <a:gd name="connsiteX145" fmla="*/ 4373188 w 11669841"/>
              <a:gd name="connsiteY145" fmla="*/ 4359350 h 6165846"/>
              <a:gd name="connsiteX146" fmla="*/ 4344994 w 11669841"/>
              <a:gd name="connsiteY146" fmla="*/ 4404974 h 6165846"/>
              <a:gd name="connsiteX147" fmla="*/ 4322198 w 11669841"/>
              <a:gd name="connsiteY147" fmla="*/ 4433145 h 6165846"/>
              <a:gd name="connsiteX148" fmla="*/ 4306687 w 11669841"/>
              <a:gd name="connsiteY148" fmla="*/ 4442018 h 6165846"/>
              <a:gd name="connsiteX149" fmla="*/ 4285015 w 11669841"/>
              <a:gd name="connsiteY149" fmla="*/ 4445675 h 6165846"/>
              <a:gd name="connsiteX150" fmla="*/ 4270074 w 11669841"/>
              <a:gd name="connsiteY150" fmla="*/ 4445198 h 6165846"/>
              <a:gd name="connsiteX151" fmla="*/ 4206824 w 11669841"/>
              <a:gd name="connsiteY151" fmla="*/ 4421409 h 6165846"/>
              <a:gd name="connsiteX152" fmla="*/ 4075423 w 11669841"/>
              <a:gd name="connsiteY152" fmla="*/ 4372843 h 6165846"/>
              <a:gd name="connsiteX153" fmla="*/ 4027229 w 11669841"/>
              <a:gd name="connsiteY153" fmla="*/ 4355577 h 6165846"/>
              <a:gd name="connsiteX154" fmla="*/ 3703323 w 11669841"/>
              <a:gd name="connsiteY154" fmla="*/ 4236621 h 6165846"/>
              <a:gd name="connsiteX155" fmla="*/ 3683083 w 11669841"/>
              <a:gd name="connsiteY155" fmla="*/ 4227079 h 6165846"/>
              <a:gd name="connsiteX156" fmla="*/ 3670206 w 11669841"/>
              <a:gd name="connsiteY156" fmla="*/ 4216196 h 6165846"/>
              <a:gd name="connsiteX157" fmla="*/ 3659301 w 11669841"/>
              <a:gd name="connsiteY157" fmla="*/ 4199207 h 6165846"/>
              <a:gd name="connsiteX158" fmla="*/ 3687018 w 11669841"/>
              <a:gd name="connsiteY158" fmla="*/ 4115116 h 6165846"/>
              <a:gd name="connsiteX159" fmla="*/ 3296272 w 11669841"/>
              <a:gd name="connsiteY159" fmla="*/ 3179134 h 6165846"/>
              <a:gd name="connsiteX160" fmla="*/ 3436746 w 11669841"/>
              <a:gd name="connsiteY160" fmla="*/ 3449113 h 6165846"/>
              <a:gd name="connsiteX161" fmla="*/ 3418887 w 11669841"/>
              <a:gd name="connsiteY161" fmla="*/ 3457346 h 6165846"/>
              <a:gd name="connsiteX162" fmla="*/ 3286299 w 11669841"/>
              <a:gd name="connsiteY162" fmla="*/ 3523825 h 6165846"/>
              <a:gd name="connsiteX163" fmla="*/ 3144501 w 11669841"/>
              <a:gd name="connsiteY163" fmla="*/ 3593276 h 6165846"/>
              <a:gd name="connsiteX164" fmla="*/ 2894343 w 11669841"/>
              <a:gd name="connsiteY164" fmla="*/ 3717446 h 6165846"/>
              <a:gd name="connsiteX165" fmla="*/ 2822789 w 11669841"/>
              <a:gd name="connsiteY165" fmla="*/ 3752864 h 6165846"/>
              <a:gd name="connsiteX166" fmla="*/ 2761478 w 11669841"/>
              <a:gd name="connsiteY166" fmla="*/ 3782553 h 6165846"/>
              <a:gd name="connsiteX167" fmla="*/ 2668729 w 11669841"/>
              <a:gd name="connsiteY167" fmla="*/ 3829501 h 6165846"/>
              <a:gd name="connsiteX168" fmla="*/ 2654482 w 11669841"/>
              <a:gd name="connsiteY168" fmla="*/ 3811041 h 6165846"/>
              <a:gd name="connsiteX169" fmla="*/ 2632511 w 11669841"/>
              <a:gd name="connsiteY169" fmla="*/ 3780967 h 6165846"/>
              <a:gd name="connsiteX170" fmla="*/ 2582336 w 11669841"/>
              <a:gd name="connsiteY170" fmla="*/ 3703683 h 6165846"/>
              <a:gd name="connsiteX171" fmla="*/ 2558484 w 11669841"/>
              <a:gd name="connsiteY171" fmla="*/ 3664229 h 6165846"/>
              <a:gd name="connsiteX172" fmla="*/ 2556397 w 11669841"/>
              <a:gd name="connsiteY172" fmla="*/ 3660848 h 6165846"/>
              <a:gd name="connsiteX173" fmla="*/ 2668438 w 11669841"/>
              <a:gd name="connsiteY173" fmla="*/ 3514198 h 6165846"/>
              <a:gd name="connsiteX174" fmla="*/ 2689994 w 11669841"/>
              <a:gd name="connsiteY174" fmla="*/ 3489453 h 6165846"/>
              <a:gd name="connsiteX175" fmla="*/ 2717988 w 11669841"/>
              <a:gd name="connsiteY175" fmla="*/ 3474998 h 6165846"/>
              <a:gd name="connsiteX176" fmla="*/ 488500 w 11669841"/>
              <a:gd name="connsiteY176" fmla="*/ 2920929 h 6165846"/>
              <a:gd name="connsiteX177" fmla="*/ 578121 w 11669841"/>
              <a:gd name="connsiteY177" fmla="*/ 2922007 h 6165846"/>
              <a:gd name="connsiteX178" fmla="*/ 653879 w 11669841"/>
              <a:gd name="connsiteY178" fmla="*/ 2929824 h 6165846"/>
              <a:gd name="connsiteX179" fmla="*/ 942036 w 11669841"/>
              <a:gd name="connsiteY179" fmla="*/ 3043552 h 6165846"/>
              <a:gd name="connsiteX180" fmla="*/ 1278133 w 11669841"/>
              <a:gd name="connsiteY180" fmla="*/ 3185425 h 6165846"/>
              <a:gd name="connsiteX181" fmla="*/ 1487827 w 11669841"/>
              <a:gd name="connsiteY181" fmla="*/ 3504887 h 6165846"/>
              <a:gd name="connsiteX182" fmla="*/ 1542692 w 11669841"/>
              <a:gd name="connsiteY182" fmla="*/ 4070486 h 6165846"/>
              <a:gd name="connsiteX183" fmla="*/ 0 w 11669841"/>
              <a:gd name="connsiteY183" fmla="*/ 3376598 h 6165846"/>
              <a:gd name="connsiteX184" fmla="*/ 793 w 11669841"/>
              <a:gd name="connsiteY184" fmla="*/ 3314601 h 6165846"/>
              <a:gd name="connsiteX185" fmla="*/ 100218 w 11669841"/>
              <a:gd name="connsiteY185" fmla="*/ 3088465 h 6165846"/>
              <a:gd name="connsiteX186" fmla="*/ 239421 w 11669841"/>
              <a:gd name="connsiteY186" fmla="*/ 2986799 h 6165846"/>
              <a:gd name="connsiteX187" fmla="*/ 357152 w 11669841"/>
              <a:gd name="connsiteY187" fmla="*/ 2946891 h 6165846"/>
              <a:gd name="connsiteX188" fmla="*/ 4206299 w 11669841"/>
              <a:gd name="connsiteY188" fmla="*/ 2616306 h 6165846"/>
              <a:gd name="connsiteX189" fmla="*/ 4273594 w 11669841"/>
              <a:gd name="connsiteY189" fmla="*/ 2644595 h 6165846"/>
              <a:gd name="connsiteX190" fmla="*/ 4235664 w 11669841"/>
              <a:gd name="connsiteY190" fmla="*/ 2787225 h 6165846"/>
              <a:gd name="connsiteX191" fmla="*/ 4200700 w 11669841"/>
              <a:gd name="connsiteY191" fmla="*/ 2913298 h 6165846"/>
              <a:gd name="connsiteX192" fmla="*/ 4187479 w 11669841"/>
              <a:gd name="connsiteY192" fmla="*/ 2925304 h 6165846"/>
              <a:gd name="connsiteX193" fmla="*/ 4186177 w 11669841"/>
              <a:gd name="connsiteY193" fmla="*/ 2928345 h 6165846"/>
              <a:gd name="connsiteX194" fmla="*/ 4173693 w 11669841"/>
              <a:gd name="connsiteY194" fmla="*/ 2971358 h 6165846"/>
              <a:gd name="connsiteX195" fmla="*/ 4140693 w 11669841"/>
              <a:gd name="connsiteY195" fmla="*/ 3038044 h 6165846"/>
              <a:gd name="connsiteX196" fmla="*/ 4098543 w 11669841"/>
              <a:gd name="connsiteY196" fmla="*/ 3114165 h 6165846"/>
              <a:gd name="connsiteX197" fmla="*/ 4038310 w 11669841"/>
              <a:gd name="connsiteY197" fmla="*/ 3160543 h 6165846"/>
              <a:gd name="connsiteX198" fmla="*/ 3938469 w 11669841"/>
              <a:gd name="connsiteY198" fmla="*/ 3216978 h 6165846"/>
              <a:gd name="connsiteX199" fmla="*/ 3821708 w 11669841"/>
              <a:gd name="connsiteY199" fmla="*/ 3271289 h 6165846"/>
              <a:gd name="connsiteX200" fmla="*/ 3797356 w 11669841"/>
              <a:gd name="connsiteY200" fmla="*/ 3283065 h 6165846"/>
              <a:gd name="connsiteX201" fmla="*/ 3675558 w 11669841"/>
              <a:gd name="connsiteY201" fmla="*/ 3340586 h 6165846"/>
              <a:gd name="connsiteX202" fmla="*/ 3599568 w 11669841"/>
              <a:gd name="connsiteY202" fmla="*/ 3375897 h 6165846"/>
              <a:gd name="connsiteX203" fmla="*/ 3554038 w 11669841"/>
              <a:gd name="connsiteY203" fmla="*/ 3396428 h 6165846"/>
              <a:gd name="connsiteX204" fmla="*/ 3500113 w 11669841"/>
              <a:gd name="connsiteY204" fmla="*/ 3420280 h 6165846"/>
              <a:gd name="connsiteX205" fmla="*/ 3464347 w 11669841"/>
              <a:gd name="connsiteY205" fmla="*/ 3436491 h 6165846"/>
              <a:gd name="connsiteX206" fmla="*/ 3323651 w 11669841"/>
              <a:gd name="connsiteY206" fmla="*/ 3166072 h 6165846"/>
              <a:gd name="connsiteX207" fmla="*/ 3355704 w 11669841"/>
              <a:gd name="connsiteY207" fmla="*/ 3151694 h 6165846"/>
              <a:gd name="connsiteX208" fmla="*/ 3885099 w 11669841"/>
              <a:gd name="connsiteY208" fmla="*/ 2888190 h 6165846"/>
              <a:gd name="connsiteX209" fmla="*/ 4014690 w 11669841"/>
              <a:gd name="connsiteY209" fmla="*/ 2816683 h 6165846"/>
              <a:gd name="connsiteX210" fmla="*/ 4067538 w 11669841"/>
              <a:gd name="connsiteY210" fmla="*/ 2777297 h 6165846"/>
              <a:gd name="connsiteX211" fmla="*/ 4095617 w 11669841"/>
              <a:gd name="connsiteY211" fmla="*/ 2754502 h 6165846"/>
              <a:gd name="connsiteX212" fmla="*/ 4098413 w 11669841"/>
              <a:gd name="connsiteY212" fmla="*/ 2751713 h 6165846"/>
              <a:gd name="connsiteX213" fmla="*/ 4130773 w 11669841"/>
              <a:gd name="connsiteY213" fmla="*/ 2713800 h 6165846"/>
              <a:gd name="connsiteX214" fmla="*/ 4140322 w 11669841"/>
              <a:gd name="connsiteY214" fmla="*/ 2704674 h 6165846"/>
              <a:gd name="connsiteX215" fmla="*/ 4142641 w 11669841"/>
              <a:gd name="connsiteY215" fmla="*/ 2702132 h 6165846"/>
              <a:gd name="connsiteX216" fmla="*/ 3808994 w 11669841"/>
              <a:gd name="connsiteY216" fmla="*/ 2534534 h 6165846"/>
              <a:gd name="connsiteX217" fmla="*/ 3855779 w 11669841"/>
              <a:gd name="connsiteY217" fmla="*/ 2610431 h 6165846"/>
              <a:gd name="connsiteX218" fmla="*/ 3963121 w 11669841"/>
              <a:gd name="connsiteY218" fmla="*/ 2787726 h 6165846"/>
              <a:gd name="connsiteX219" fmla="*/ 3861225 w 11669841"/>
              <a:gd name="connsiteY219" fmla="*/ 2843706 h 6165846"/>
              <a:gd name="connsiteX220" fmla="*/ 3582579 w 11669841"/>
              <a:gd name="connsiteY220" fmla="*/ 2982402 h 6165846"/>
              <a:gd name="connsiteX221" fmla="*/ 3460597 w 11669841"/>
              <a:gd name="connsiteY221" fmla="*/ 2777875 h 6165846"/>
              <a:gd name="connsiteX222" fmla="*/ 3433434 w 11669841"/>
              <a:gd name="connsiteY222" fmla="*/ 2722710 h 6165846"/>
              <a:gd name="connsiteX223" fmla="*/ 6256545 w 11669841"/>
              <a:gd name="connsiteY223" fmla="*/ 2175739 h 6165846"/>
              <a:gd name="connsiteX224" fmla="*/ 6328607 w 11669841"/>
              <a:gd name="connsiteY224" fmla="*/ 2205991 h 6165846"/>
              <a:gd name="connsiteX225" fmla="*/ 7373488 w 11669841"/>
              <a:gd name="connsiteY225" fmla="*/ 2492892 h 6165846"/>
              <a:gd name="connsiteX226" fmla="*/ 7372140 w 11669841"/>
              <a:gd name="connsiteY226" fmla="*/ 2497490 h 6165846"/>
              <a:gd name="connsiteX227" fmla="*/ 7354096 w 11669841"/>
              <a:gd name="connsiteY227" fmla="*/ 2493716 h 6165846"/>
              <a:gd name="connsiteX228" fmla="*/ 7353680 w 11669841"/>
              <a:gd name="connsiteY228" fmla="*/ 2497620 h 6165846"/>
              <a:gd name="connsiteX229" fmla="*/ 7346071 w 11669841"/>
              <a:gd name="connsiteY229" fmla="*/ 2523005 h 6165846"/>
              <a:gd name="connsiteX230" fmla="*/ 7363676 w 11669841"/>
              <a:gd name="connsiteY230" fmla="*/ 2526662 h 6165846"/>
              <a:gd name="connsiteX231" fmla="*/ 7325377 w 11669841"/>
              <a:gd name="connsiteY231" fmla="*/ 2658888 h 6165846"/>
              <a:gd name="connsiteX232" fmla="*/ 7275041 w 11669841"/>
              <a:gd name="connsiteY232" fmla="*/ 2817915 h 6165846"/>
              <a:gd name="connsiteX233" fmla="*/ 7258937 w 11669841"/>
              <a:gd name="connsiteY233" fmla="*/ 2813655 h 6165846"/>
              <a:gd name="connsiteX234" fmla="*/ 7250250 w 11669841"/>
              <a:gd name="connsiteY234" fmla="*/ 2842682 h 6165846"/>
              <a:gd name="connsiteX235" fmla="*/ 7266392 w 11669841"/>
              <a:gd name="connsiteY235" fmla="*/ 2846980 h 6165846"/>
              <a:gd name="connsiteX236" fmla="*/ 7232506 w 11669841"/>
              <a:gd name="connsiteY236" fmla="*/ 2968800 h 6165846"/>
              <a:gd name="connsiteX237" fmla="*/ 7150293 w 11669841"/>
              <a:gd name="connsiteY237" fmla="*/ 3230386 h 6165846"/>
              <a:gd name="connsiteX238" fmla="*/ 7139773 w 11669841"/>
              <a:gd name="connsiteY238" fmla="*/ 3267514 h 6165846"/>
              <a:gd name="connsiteX239" fmla="*/ 7116130 w 11669841"/>
              <a:gd name="connsiteY239" fmla="*/ 3259744 h 6165846"/>
              <a:gd name="connsiteX240" fmla="*/ 7020063 w 11669841"/>
              <a:gd name="connsiteY240" fmla="*/ 3231271 h 6165846"/>
              <a:gd name="connsiteX241" fmla="*/ 7024891 w 11669841"/>
              <a:gd name="connsiteY241" fmla="*/ 3213666 h 6165846"/>
              <a:gd name="connsiteX242" fmla="*/ 6994586 w 11669841"/>
              <a:gd name="connsiteY242" fmla="*/ 3209569 h 6165846"/>
              <a:gd name="connsiteX243" fmla="*/ 6990997 w 11669841"/>
              <a:gd name="connsiteY243" fmla="*/ 3222677 h 6165846"/>
              <a:gd name="connsiteX244" fmla="*/ 6597009 w 11669841"/>
              <a:gd name="connsiteY244" fmla="*/ 3105886 h 6165846"/>
              <a:gd name="connsiteX245" fmla="*/ 6601191 w 11669841"/>
              <a:gd name="connsiteY245" fmla="*/ 3089559 h 6165846"/>
              <a:gd name="connsiteX246" fmla="*/ 6572056 w 11669841"/>
              <a:gd name="connsiteY246" fmla="*/ 3081126 h 6165846"/>
              <a:gd name="connsiteX247" fmla="*/ 6567921 w 11669841"/>
              <a:gd name="connsiteY247" fmla="*/ 3097268 h 6165846"/>
              <a:gd name="connsiteX248" fmla="*/ 6312341 w 11669841"/>
              <a:gd name="connsiteY248" fmla="*/ 3021532 h 6165846"/>
              <a:gd name="connsiteX249" fmla="*/ 6032010 w 11669841"/>
              <a:gd name="connsiteY249" fmla="*/ 2939712 h 6165846"/>
              <a:gd name="connsiteX250" fmla="*/ 6152614 w 11669841"/>
              <a:gd name="connsiteY250" fmla="*/ 2520470 h 6165846"/>
              <a:gd name="connsiteX251" fmla="*/ 6165922 w 11669841"/>
              <a:gd name="connsiteY251" fmla="*/ 2524591 h 6165846"/>
              <a:gd name="connsiteX252" fmla="*/ 6171105 w 11669841"/>
              <a:gd name="connsiteY252" fmla="*/ 2504991 h 6165846"/>
              <a:gd name="connsiteX253" fmla="*/ 6175233 w 11669841"/>
              <a:gd name="connsiteY253" fmla="*/ 2495773 h 6165846"/>
              <a:gd name="connsiteX254" fmla="*/ 6164051 w 11669841"/>
              <a:gd name="connsiteY254" fmla="*/ 2492322 h 6165846"/>
              <a:gd name="connsiteX255" fmla="*/ 367002 w 11669841"/>
              <a:gd name="connsiteY255" fmla="*/ 1820706 h 6165846"/>
              <a:gd name="connsiteX256" fmla="*/ 639294 w 11669841"/>
              <a:gd name="connsiteY256" fmla="*/ 1910012 h 6165846"/>
              <a:gd name="connsiteX257" fmla="*/ 511026 w 11669841"/>
              <a:gd name="connsiteY257" fmla="*/ 2171944 h 6165846"/>
              <a:gd name="connsiteX258" fmla="*/ 264867 w 11669841"/>
              <a:gd name="connsiteY258" fmla="*/ 2070817 h 6165846"/>
              <a:gd name="connsiteX259" fmla="*/ 6792663 w 11669841"/>
              <a:gd name="connsiteY259" fmla="*/ 1579205 h 6165846"/>
              <a:gd name="connsiteX260" fmla="*/ 6904742 w 11669841"/>
              <a:gd name="connsiteY260" fmla="*/ 1608886 h 6165846"/>
              <a:gd name="connsiteX261" fmla="*/ 6962086 w 11669841"/>
              <a:gd name="connsiteY261" fmla="*/ 1626515 h 6165846"/>
              <a:gd name="connsiteX262" fmla="*/ 7009427 w 11669841"/>
              <a:gd name="connsiteY262" fmla="*/ 1638914 h 6165846"/>
              <a:gd name="connsiteX263" fmla="*/ 7018668 w 11669841"/>
              <a:gd name="connsiteY263" fmla="*/ 1641610 h 6165846"/>
              <a:gd name="connsiteX264" fmla="*/ 7020147 w 11669841"/>
              <a:gd name="connsiteY264" fmla="*/ 1639939 h 6165846"/>
              <a:gd name="connsiteX265" fmla="*/ 7237897 w 11669841"/>
              <a:gd name="connsiteY265" fmla="*/ 1688858 h 6165846"/>
              <a:gd name="connsiteX266" fmla="*/ 7723386 w 11669841"/>
              <a:gd name="connsiteY266" fmla="*/ 1823047 h 6165846"/>
              <a:gd name="connsiteX267" fmla="*/ 7718634 w 11669841"/>
              <a:gd name="connsiteY267" fmla="*/ 1873221 h 6165846"/>
              <a:gd name="connsiteX268" fmla="*/ 7663700 w 11669841"/>
              <a:gd name="connsiteY268" fmla="*/ 2031208 h 6165846"/>
              <a:gd name="connsiteX269" fmla="*/ 8200680 w 11669841"/>
              <a:gd name="connsiteY269" fmla="*/ 2299340 h 6165846"/>
              <a:gd name="connsiteX270" fmla="*/ 8100686 w 11669841"/>
              <a:gd name="connsiteY270" fmla="*/ 2639403 h 6165846"/>
              <a:gd name="connsiteX271" fmla="*/ 8043750 w 11669841"/>
              <a:gd name="connsiteY271" fmla="*/ 2624887 h 6165846"/>
              <a:gd name="connsiteX272" fmla="*/ 8057242 w 11669841"/>
              <a:gd name="connsiteY272" fmla="*/ 2556852 h 6165846"/>
              <a:gd name="connsiteX273" fmla="*/ 8057442 w 11669841"/>
              <a:gd name="connsiteY273" fmla="*/ 2554927 h 6165846"/>
              <a:gd name="connsiteX274" fmla="*/ 8060716 w 11669841"/>
              <a:gd name="connsiteY274" fmla="*/ 2486808 h 6165846"/>
              <a:gd name="connsiteX275" fmla="*/ 8061124 w 11669841"/>
              <a:gd name="connsiteY275" fmla="*/ 2459731 h 6165846"/>
              <a:gd name="connsiteX276" fmla="*/ 7952156 w 11669841"/>
              <a:gd name="connsiteY276" fmla="*/ 2437781 h 6165846"/>
              <a:gd name="connsiteX277" fmla="*/ 7945386 w 11669841"/>
              <a:gd name="connsiteY277" fmla="*/ 2466138 h 6165846"/>
              <a:gd name="connsiteX278" fmla="*/ 7773237 w 11669841"/>
              <a:gd name="connsiteY278" fmla="*/ 2418796 h 6165846"/>
              <a:gd name="connsiteX279" fmla="*/ 7615135 w 11669841"/>
              <a:gd name="connsiteY279" fmla="*/ 2373104 h 6165846"/>
              <a:gd name="connsiteX280" fmla="*/ 7484920 w 11669841"/>
              <a:gd name="connsiteY280" fmla="*/ 2328998 h 6165846"/>
              <a:gd name="connsiteX281" fmla="*/ 7482432 w 11669841"/>
              <a:gd name="connsiteY281" fmla="*/ 2328513 h 6165846"/>
              <a:gd name="connsiteX282" fmla="*/ 7461299 w 11669841"/>
              <a:gd name="connsiteY282" fmla="*/ 2326272 h 6165846"/>
              <a:gd name="connsiteX283" fmla="*/ 7473252 w 11669841"/>
              <a:gd name="connsiteY283" fmla="*/ 2311115 h 6165846"/>
              <a:gd name="connsiteX284" fmla="*/ 7479637 w 11669841"/>
              <a:gd name="connsiteY284" fmla="*/ 2304007 h 6165846"/>
              <a:gd name="connsiteX285" fmla="*/ 7447761 w 11669841"/>
              <a:gd name="connsiteY285" fmla="*/ 2294534 h 6165846"/>
              <a:gd name="connsiteX286" fmla="*/ 7426836 w 11669841"/>
              <a:gd name="connsiteY286" fmla="*/ 2321042 h 6165846"/>
              <a:gd name="connsiteX287" fmla="*/ 6985190 w 11669841"/>
              <a:gd name="connsiteY287" fmla="*/ 2191952 h 6165846"/>
              <a:gd name="connsiteX288" fmla="*/ 6997883 w 11669841"/>
              <a:gd name="connsiteY288" fmla="*/ 2157372 h 6165846"/>
              <a:gd name="connsiteX289" fmla="*/ 6968887 w 11669841"/>
              <a:gd name="connsiteY289" fmla="*/ 2148477 h 6165846"/>
              <a:gd name="connsiteX290" fmla="*/ 6956033 w 11669841"/>
              <a:gd name="connsiteY290" fmla="*/ 2183418 h 6165846"/>
              <a:gd name="connsiteX291" fmla="*/ 6640683 w 11669841"/>
              <a:gd name="connsiteY291" fmla="*/ 2091241 h 6165846"/>
              <a:gd name="connsiteX292" fmla="*/ 6661169 w 11669841"/>
              <a:gd name="connsiteY292" fmla="*/ 2021489 h 6165846"/>
              <a:gd name="connsiteX293" fmla="*/ 6682071 w 11669841"/>
              <a:gd name="connsiteY293" fmla="*/ 2009991 h 6165846"/>
              <a:gd name="connsiteX294" fmla="*/ 6689533 w 11669841"/>
              <a:gd name="connsiteY294" fmla="*/ 2009282 h 6165846"/>
              <a:gd name="connsiteX295" fmla="*/ 6709812 w 11669841"/>
              <a:gd name="connsiteY295" fmla="*/ 2006579 h 6165846"/>
              <a:gd name="connsiteX296" fmla="*/ 6734602 w 11669841"/>
              <a:gd name="connsiteY296" fmla="*/ 2006903 h 6165846"/>
              <a:gd name="connsiteX297" fmla="*/ 6754264 w 11669841"/>
              <a:gd name="connsiteY297" fmla="*/ 2008089 h 6165846"/>
              <a:gd name="connsiteX298" fmla="*/ 6789991 w 11669841"/>
              <a:gd name="connsiteY298" fmla="*/ 2013418 h 6165846"/>
              <a:gd name="connsiteX299" fmla="*/ 6830462 w 11669841"/>
              <a:gd name="connsiteY299" fmla="*/ 2021835 h 6165846"/>
              <a:gd name="connsiteX300" fmla="*/ 6867305 w 11669841"/>
              <a:gd name="connsiteY300" fmla="*/ 2031924 h 6165846"/>
              <a:gd name="connsiteX301" fmla="*/ 6912967 w 11669841"/>
              <a:gd name="connsiteY301" fmla="*/ 2042375 h 6165846"/>
              <a:gd name="connsiteX302" fmla="*/ 6913383 w 11669841"/>
              <a:gd name="connsiteY302" fmla="*/ 2011408 h 6165846"/>
              <a:gd name="connsiteX303" fmla="*/ 6874414 w 11669841"/>
              <a:gd name="connsiteY303" fmla="*/ 2002467 h 6165846"/>
              <a:gd name="connsiteX304" fmla="*/ 6837139 w 11669841"/>
              <a:gd name="connsiteY304" fmla="*/ 1992316 h 6165846"/>
              <a:gd name="connsiteX305" fmla="*/ 6794927 w 11669841"/>
              <a:gd name="connsiteY305" fmla="*/ 1983529 h 6165846"/>
              <a:gd name="connsiteX306" fmla="*/ 6735357 w 11669841"/>
              <a:gd name="connsiteY306" fmla="*/ 1976621 h 6165846"/>
              <a:gd name="connsiteX307" fmla="*/ 6708094 w 11669841"/>
              <a:gd name="connsiteY307" fmla="*/ 1976305 h 6165846"/>
              <a:gd name="connsiteX308" fmla="*/ 6685937 w 11669841"/>
              <a:gd name="connsiteY308" fmla="*/ 1979209 h 6165846"/>
              <a:gd name="connsiteX309" fmla="*/ 6675763 w 11669841"/>
              <a:gd name="connsiteY309" fmla="*/ 1980233 h 6165846"/>
              <a:gd name="connsiteX310" fmla="*/ 6673815 w 11669841"/>
              <a:gd name="connsiteY310" fmla="*/ 1980718 h 6165846"/>
              <a:gd name="connsiteX311" fmla="*/ 6667484 w 11669841"/>
              <a:gd name="connsiteY311" fmla="*/ 1983190 h 6165846"/>
              <a:gd name="connsiteX312" fmla="*/ 6768219 w 11669841"/>
              <a:gd name="connsiteY312" fmla="*/ 1676551 h 6165846"/>
              <a:gd name="connsiteX313" fmla="*/ 10830049 w 11669841"/>
              <a:gd name="connsiteY313" fmla="*/ 1001968 h 6165846"/>
              <a:gd name="connsiteX314" fmla="*/ 10820438 w 11669841"/>
              <a:gd name="connsiteY314" fmla="*/ 1122966 h 6165846"/>
              <a:gd name="connsiteX315" fmla="*/ 10735646 w 11669841"/>
              <a:gd name="connsiteY315" fmla="*/ 1382541 h 6165846"/>
              <a:gd name="connsiteX316" fmla="*/ 10405886 w 11669841"/>
              <a:gd name="connsiteY316" fmla="*/ 1671752 h 6165846"/>
              <a:gd name="connsiteX317" fmla="*/ 10195522 w 11669841"/>
              <a:gd name="connsiteY317" fmla="*/ 1547028 h 6165846"/>
              <a:gd name="connsiteX318" fmla="*/ 10189439 w 11669841"/>
              <a:gd name="connsiteY318" fmla="*/ 1384066 h 6165846"/>
              <a:gd name="connsiteX319" fmla="*/ 9991982 w 11669841"/>
              <a:gd name="connsiteY319" fmla="*/ 1100424 h 6165846"/>
              <a:gd name="connsiteX320" fmla="*/ 9989325 w 11669841"/>
              <a:gd name="connsiteY320" fmla="*/ 1102256 h 6165846"/>
              <a:gd name="connsiteX321" fmla="*/ 10021779 w 11669841"/>
              <a:gd name="connsiteY321" fmla="*/ 1148465 h 6165846"/>
              <a:gd name="connsiteX322" fmla="*/ 10189439 w 11669841"/>
              <a:gd name="connsiteY322" fmla="*/ 1387208 h 6165846"/>
              <a:gd name="connsiteX323" fmla="*/ 10195522 w 11669841"/>
              <a:gd name="connsiteY323" fmla="*/ 1548938 h 6165846"/>
              <a:gd name="connsiteX324" fmla="*/ 10405886 w 11669841"/>
              <a:gd name="connsiteY324" fmla="*/ 1672160 h 6165846"/>
              <a:gd name="connsiteX325" fmla="*/ 10735646 w 11669841"/>
              <a:gd name="connsiteY325" fmla="*/ 1387208 h 6165846"/>
              <a:gd name="connsiteX326" fmla="*/ 10820431 w 11669841"/>
              <a:gd name="connsiteY326" fmla="*/ 1125361 h 6165846"/>
              <a:gd name="connsiteX327" fmla="*/ 10830134 w 11669841"/>
              <a:gd name="connsiteY327" fmla="*/ 1002138 h 6165846"/>
              <a:gd name="connsiteX328" fmla="*/ 10891138 w 11669841"/>
              <a:gd name="connsiteY328" fmla="*/ 668105 h 6165846"/>
              <a:gd name="connsiteX329" fmla="*/ 10750741 w 11669841"/>
              <a:gd name="connsiteY329" fmla="*/ 837073 h 6165846"/>
              <a:gd name="connsiteX330" fmla="*/ 10751757 w 11669841"/>
              <a:gd name="connsiteY330" fmla="*/ 839184 h 6165846"/>
              <a:gd name="connsiteX331" fmla="*/ 10830134 w 11669841"/>
              <a:gd name="connsiteY331" fmla="*/ 744811 h 6165846"/>
              <a:gd name="connsiteX332" fmla="*/ 10891446 w 11669841"/>
              <a:gd name="connsiteY332" fmla="*/ 670977 h 6165846"/>
              <a:gd name="connsiteX333" fmla="*/ 11078297 w 11669841"/>
              <a:gd name="connsiteY333" fmla="*/ 597167 h 6165846"/>
              <a:gd name="connsiteX334" fmla="*/ 11090235 w 11669841"/>
              <a:gd name="connsiteY334" fmla="*/ 598830 h 6165846"/>
              <a:gd name="connsiteX335" fmla="*/ 11103520 w 11669841"/>
              <a:gd name="connsiteY335" fmla="*/ 603451 h 6165846"/>
              <a:gd name="connsiteX336" fmla="*/ 11128303 w 11669841"/>
              <a:gd name="connsiteY336" fmla="*/ 613601 h 6165846"/>
              <a:gd name="connsiteX337" fmla="*/ 11180541 w 11669841"/>
              <a:gd name="connsiteY337" fmla="*/ 630591 h 6165846"/>
              <a:gd name="connsiteX338" fmla="*/ 11213818 w 11669841"/>
              <a:gd name="connsiteY338" fmla="*/ 639009 h 6165846"/>
              <a:gd name="connsiteX339" fmla="*/ 11263823 w 11669841"/>
              <a:gd name="connsiteY339" fmla="*/ 643106 h 6165846"/>
              <a:gd name="connsiteX340" fmla="*/ 11266342 w 11669841"/>
              <a:gd name="connsiteY340" fmla="*/ 643106 h 6165846"/>
              <a:gd name="connsiteX341" fmla="*/ 11301807 w 11669841"/>
              <a:gd name="connsiteY341" fmla="*/ 640064 h 6165846"/>
              <a:gd name="connsiteX342" fmla="*/ 11308052 w 11669841"/>
              <a:gd name="connsiteY342" fmla="*/ 639833 h 6165846"/>
              <a:gd name="connsiteX343" fmla="*/ 11309170 w 11669841"/>
              <a:gd name="connsiteY343" fmla="*/ 655798 h 6165846"/>
              <a:gd name="connsiteX344" fmla="*/ 11310934 w 11669841"/>
              <a:gd name="connsiteY344" fmla="*/ 713034 h 6165846"/>
              <a:gd name="connsiteX345" fmla="*/ 11312304 w 11669841"/>
              <a:gd name="connsiteY345" fmla="*/ 762993 h 6165846"/>
              <a:gd name="connsiteX346" fmla="*/ 11312258 w 11669841"/>
              <a:gd name="connsiteY346" fmla="*/ 805536 h 6165846"/>
              <a:gd name="connsiteX347" fmla="*/ 11309061 w 11669841"/>
              <a:gd name="connsiteY347" fmla="*/ 863166 h 6165846"/>
              <a:gd name="connsiteX348" fmla="*/ 11301830 w 11669841"/>
              <a:gd name="connsiteY348" fmla="*/ 924838 h 6165846"/>
              <a:gd name="connsiteX349" fmla="*/ 11287175 w 11669841"/>
              <a:gd name="connsiteY349" fmla="*/ 988067 h 6165846"/>
              <a:gd name="connsiteX350" fmla="*/ 11260512 w 11669841"/>
              <a:gd name="connsiteY350" fmla="*/ 1061677 h 6165846"/>
              <a:gd name="connsiteX351" fmla="*/ 11250307 w 11669841"/>
              <a:gd name="connsiteY351" fmla="*/ 1085668 h 6165846"/>
              <a:gd name="connsiteX352" fmla="*/ 11232957 w 11669841"/>
              <a:gd name="connsiteY352" fmla="*/ 1123212 h 6165846"/>
              <a:gd name="connsiteX353" fmla="*/ 11205440 w 11669841"/>
              <a:gd name="connsiteY353" fmla="*/ 1174988 h 6165846"/>
              <a:gd name="connsiteX354" fmla="*/ 11164144 w 11669841"/>
              <a:gd name="connsiteY354" fmla="*/ 1240373 h 6165846"/>
              <a:gd name="connsiteX355" fmla="*/ 11143567 w 11669841"/>
              <a:gd name="connsiteY355" fmla="*/ 1270147 h 6165846"/>
              <a:gd name="connsiteX356" fmla="*/ 11127694 w 11669841"/>
              <a:gd name="connsiteY356" fmla="*/ 1289624 h 6165846"/>
              <a:gd name="connsiteX357" fmla="*/ 11071436 w 11669841"/>
              <a:gd name="connsiteY357" fmla="*/ 1364289 h 6165846"/>
              <a:gd name="connsiteX358" fmla="*/ 10987905 w 11669841"/>
              <a:gd name="connsiteY358" fmla="*/ 1462574 h 6165846"/>
              <a:gd name="connsiteX359" fmla="*/ 10963700 w 11669841"/>
              <a:gd name="connsiteY359" fmla="*/ 1488120 h 6165846"/>
              <a:gd name="connsiteX360" fmla="*/ 10939540 w 11669841"/>
              <a:gd name="connsiteY360" fmla="*/ 1512657 h 6165846"/>
              <a:gd name="connsiteX361" fmla="*/ 10901595 w 11669841"/>
              <a:gd name="connsiteY361" fmla="*/ 1547074 h 6165846"/>
              <a:gd name="connsiteX362" fmla="*/ 10887918 w 11669841"/>
              <a:gd name="connsiteY362" fmla="*/ 1560405 h 6165846"/>
              <a:gd name="connsiteX363" fmla="*/ 10875073 w 11669841"/>
              <a:gd name="connsiteY363" fmla="*/ 1532187 h 6165846"/>
              <a:gd name="connsiteX364" fmla="*/ 10912778 w 11669841"/>
              <a:gd name="connsiteY364" fmla="*/ 1477438 h 6165846"/>
              <a:gd name="connsiteX365" fmla="*/ 10956792 w 11669841"/>
              <a:gd name="connsiteY365" fmla="*/ 1411052 h 6165846"/>
              <a:gd name="connsiteX366" fmla="*/ 10992573 w 11669841"/>
              <a:gd name="connsiteY366" fmla="*/ 1344673 h 6165846"/>
              <a:gd name="connsiteX367" fmla="*/ 11024172 w 11669841"/>
              <a:gd name="connsiteY367" fmla="*/ 1271418 h 6165846"/>
              <a:gd name="connsiteX368" fmla="*/ 11052089 w 11669841"/>
              <a:gd name="connsiteY368" fmla="*/ 1176228 h 6165846"/>
              <a:gd name="connsiteX369" fmla="*/ 11069287 w 11669841"/>
              <a:gd name="connsiteY369" fmla="*/ 1101348 h 6165846"/>
              <a:gd name="connsiteX370" fmla="*/ 11083465 w 11669841"/>
              <a:gd name="connsiteY370" fmla="*/ 1029524 h 6165846"/>
              <a:gd name="connsiteX371" fmla="*/ 11083627 w 11669841"/>
              <a:gd name="connsiteY371" fmla="*/ 1027876 h 6165846"/>
              <a:gd name="connsiteX372" fmla="*/ 11086807 w 11669841"/>
              <a:gd name="connsiteY372" fmla="*/ 937207 h 6165846"/>
              <a:gd name="connsiteX373" fmla="*/ 11088501 w 11669841"/>
              <a:gd name="connsiteY373" fmla="*/ 922682 h 6165846"/>
              <a:gd name="connsiteX374" fmla="*/ 11090442 w 11669841"/>
              <a:gd name="connsiteY374" fmla="*/ 794692 h 6165846"/>
              <a:gd name="connsiteX375" fmla="*/ 11065358 w 11669841"/>
              <a:gd name="connsiteY375" fmla="*/ 612670 h 6165846"/>
              <a:gd name="connsiteX376" fmla="*/ 11067484 w 11669841"/>
              <a:gd name="connsiteY376" fmla="*/ 600848 h 6165846"/>
              <a:gd name="connsiteX377" fmla="*/ 11071550 w 11669841"/>
              <a:gd name="connsiteY377" fmla="*/ 598214 h 6165846"/>
              <a:gd name="connsiteX378" fmla="*/ 11435173 w 11669841"/>
              <a:gd name="connsiteY378" fmla="*/ 593000 h 6165846"/>
              <a:gd name="connsiteX379" fmla="*/ 11520065 w 11669841"/>
              <a:gd name="connsiteY379" fmla="*/ 639648 h 6165846"/>
              <a:gd name="connsiteX380" fmla="*/ 11520766 w 11669841"/>
              <a:gd name="connsiteY380" fmla="*/ 658215 h 6165846"/>
              <a:gd name="connsiteX381" fmla="*/ 11520042 w 11669841"/>
              <a:gd name="connsiteY381" fmla="*/ 713173 h 6165846"/>
              <a:gd name="connsiteX382" fmla="*/ 11516606 w 11669841"/>
              <a:gd name="connsiteY382" fmla="*/ 746758 h 6165846"/>
              <a:gd name="connsiteX383" fmla="*/ 11515144 w 11669841"/>
              <a:gd name="connsiteY383" fmla="*/ 784927 h 6165846"/>
              <a:gd name="connsiteX384" fmla="*/ 11470321 w 11669841"/>
              <a:gd name="connsiteY384" fmla="*/ 894857 h 6165846"/>
              <a:gd name="connsiteX385" fmla="*/ 11415418 w 11669841"/>
              <a:gd name="connsiteY385" fmla="*/ 1023694 h 6165846"/>
              <a:gd name="connsiteX386" fmla="*/ 11338558 w 11669841"/>
              <a:gd name="connsiteY386" fmla="*/ 1169682 h 6165846"/>
              <a:gd name="connsiteX387" fmla="*/ 11304672 w 11669841"/>
              <a:gd name="connsiteY387" fmla="*/ 1235321 h 6165846"/>
              <a:gd name="connsiteX388" fmla="*/ 11191423 w 11669841"/>
              <a:gd name="connsiteY388" fmla="*/ 1412561 h 6165846"/>
              <a:gd name="connsiteX389" fmla="*/ 11140593 w 11669841"/>
              <a:gd name="connsiteY389" fmla="*/ 1480842 h 6165846"/>
              <a:gd name="connsiteX390" fmla="*/ 11056918 w 11669841"/>
              <a:gd name="connsiteY390" fmla="*/ 1582177 h 6165846"/>
              <a:gd name="connsiteX391" fmla="*/ 10968691 w 11669841"/>
              <a:gd name="connsiteY391" fmla="*/ 1679523 h 6165846"/>
              <a:gd name="connsiteX392" fmla="*/ 10929907 w 11669841"/>
              <a:gd name="connsiteY392" fmla="*/ 1670805 h 6165846"/>
              <a:gd name="connsiteX393" fmla="*/ 10915935 w 11669841"/>
              <a:gd name="connsiteY393" fmla="*/ 1628462 h 6165846"/>
              <a:gd name="connsiteX394" fmla="*/ 10910652 w 11669841"/>
              <a:gd name="connsiteY394" fmla="*/ 1613499 h 6165846"/>
              <a:gd name="connsiteX395" fmla="*/ 10907448 w 11669841"/>
              <a:gd name="connsiteY395" fmla="*/ 1603533 h 6165846"/>
              <a:gd name="connsiteX396" fmla="*/ 10901233 w 11669841"/>
              <a:gd name="connsiteY396" fmla="*/ 1589740 h 6165846"/>
              <a:gd name="connsiteX397" fmla="*/ 10922567 w 11669841"/>
              <a:gd name="connsiteY397" fmla="*/ 1568908 h 6165846"/>
              <a:gd name="connsiteX398" fmla="*/ 10960796 w 11669841"/>
              <a:gd name="connsiteY398" fmla="*/ 1534197 h 6165846"/>
              <a:gd name="connsiteX399" fmla="*/ 10985611 w 11669841"/>
              <a:gd name="connsiteY399" fmla="*/ 1509021 h 6165846"/>
              <a:gd name="connsiteX400" fmla="*/ 11010717 w 11669841"/>
              <a:gd name="connsiteY400" fmla="*/ 1482474 h 6165846"/>
              <a:gd name="connsiteX401" fmla="*/ 11095379 w 11669841"/>
              <a:gd name="connsiteY401" fmla="*/ 1382857 h 6165846"/>
              <a:gd name="connsiteX402" fmla="*/ 11151729 w 11669841"/>
              <a:gd name="connsiteY402" fmla="*/ 1308061 h 6165846"/>
              <a:gd name="connsiteX403" fmla="*/ 11168165 w 11669841"/>
              <a:gd name="connsiteY403" fmla="*/ 1287844 h 6165846"/>
              <a:gd name="connsiteX404" fmla="*/ 11189598 w 11669841"/>
              <a:gd name="connsiteY404" fmla="*/ 1256769 h 6165846"/>
              <a:gd name="connsiteX405" fmla="*/ 11231948 w 11669841"/>
              <a:gd name="connsiteY405" fmla="*/ 1189667 h 6165846"/>
              <a:gd name="connsiteX406" fmla="*/ 11260282 w 11669841"/>
              <a:gd name="connsiteY406" fmla="*/ 1136273 h 6165846"/>
              <a:gd name="connsiteX407" fmla="*/ 11278117 w 11669841"/>
              <a:gd name="connsiteY407" fmla="*/ 1097720 h 6165846"/>
              <a:gd name="connsiteX408" fmla="*/ 11288869 w 11669841"/>
              <a:gd name="connsiteY408" fmla="*/ 1072359 h 6165846"/>
              <a:gd name="connsiteX409" fmla="*/ 11316309 w 11669841"/>
              <a:gd name="connsiteY409" fmla="*/ 996454 h 6165846"/>
              <a:gd name="connsiteX410" fmla="*/ 11331836 w 11669841"/>
              <a:gd name="connsiteY410" fmla="*/ 929159 h 6165846"/>
              <a:gd name="connsiteX411" fmla="*/ 11339267 w 11669841"/>
              <a:gd name="connsiteY411" fmla="*/ 865283 h 6165846"/>
              <a:gd name="connsiteX412" fmla="*/ 11342579 w 11669841"/>
              <a:gd name="connsiteY412" fmla="*/ 806059 h 6165846"/>
              <a:gd name="connsiteX413" fmla="*/ 11342579 w 11669841"/>
              <a:gd name="connsiteY413" fmla="*/ 779874 h 6165846"/>
              <a:gd name="connsiteX414" fmla="*/ 11361586 w 11669841"/>
              <a:gd name="connsiteY414" fmla="*/ 782416 h 6165846"/>
              <a:gd name="connsiteX415" fmla="*/ 11478331 w 11669841"/>
              <a:gd name="connsiteY415" fmla="*/ 802679 h 6165846"/>
              <a:gd name="connsiteX416" fmla="*/ 11480319 w 11669841"/>
              <a:gd name="connsiteY416" fmla="*/ 802694 h 6165846"/>
              <a:gd name="connsiteX417" fmla="*/ 11494081 w 11669841"/>
              <a:gd name="connsiteY417" fmla="*/ 791674 h 6165846"/>
              <a:gd name="connsiteX418" fmla="*/ 11494612 w 11669841"/>
              <a:gd name="connsiteY418" fmla="*/ 788747 h 6165846"/>
              <a:gd name="connsiteX419" fmla="*/ 11482128 w 11669841"/>
              <a:gd name="connsiteY419" fmla="*/ 772674 h 6165846"/>
              <a:gd name="connsiteX420" fmla="*/ 11366021 w 11669841"/>
              <a:gd name="connsiteY420" fmla="*/ 752458 h 6165846"/>
              <a:gd name="connsiteX421" fmla="*/ 11342263 w 11669841"/>
              <a:gd name="connsiteY421" fmla="*/ 749277 h 6165846"/>
              <a:gd name="connsiteX422" fmla="*/ 11339428 w 11669841"/>
              <a:gd name="connsiteY422" fmla="*/ 654103 h 6165846"/>
              <a:gd name="connsiteX423" fmla="*/ 11338073 w 11669841"/>
              <a:gd name="connsiteY423" fmla="*/ 634827 h 6165846"/>
              <a:gd name="connsiteX424" fmla="*/ 11378505 w 11669841"/>
              <a:gd name="connsiteY424" fmla="*/ 621241 h 6165846"/>
              <a:gd name="connsiteX425" fmla="*/ 11414117 w 11669841"/>
              <a:gd name="connsiteY425" fmla="*/ 605438 h 6165846"/>
              <a:gd name="connsiteX426" fmla="*/ 1202528 w 11669841"/>
              <a:gd name="connsiteY426" fmla="*/ 456270 h 6165846"/>
              <a:gd name="connsiteX427" fmla="*/ 1025188 w 11669841"/>
              <a:gd name="connsiteY427" fmla="*/ 846817 h 6165846"/>
              <a:gd name="connsiteX428" fmla="*/ 1443744 w 11669841"/>
              <a:gd name="connsiteY428" fmla="*/ 1010364 h 6165846"/>
              <a:gd name="connsiteX429" fmla="*/ 1566020 w 11669841"/>
              <a:gd name="connsiteY429" fmla="*/ 612255 h 6165846"/>
              <a:gd name="connsiteX430" fmla="*/ 11075186 w 11669841"/>
              <a:gd name="connsiteY430" fmla="*/ 222701 h 6165846"/>
              <a:gd name="connsiteX431" fmla="*/ 11236569 w 11669841"/>
              <a:gd name="connsiteY431" fmla="*/ 377746 h 6165846"/>
              <a:gd name="connsiteX432" fmla="*/ 11377319 w 11669841"/>
              <a:gd name="connsiteY432" fmla="*/ 515339 h 6165846"/>
              <a:gd name="connsiteX433" fmla="*/ 11420177 w 11669841"/>
              <a:gd name="connsiteY433" fmla="*/ 532082 h 6165846"/>
              <a:gd name="connsiteX434" fmla="*/ 11419855 w 11669841"/>
              <a:gd name="connsiteY434" fmla="*/ 566908 h 6165846"/>
              <a:gd name="connsiteX435" fmla="*/ 11399477 w 11669841"/>
              <a:gd name="connsiteY435" fmla="*/ 578915 h 6165846"/>
              <a:gd name="connsiteX436" fmla="*/ 11367400 w 11669841"/>
              <a:gd name="connsiteY436" fmla="*/ 593039 h 6165846"/>
              <a:gd name="connsiteX437" fmla="*/ 11319421 w 11669841"/>
              <a:gd name="connsiteY437" fmla="*/ 609142 h 6165846"/>
              <a:gd name="connsiteX438" fmla="*/ 11299635 w 11669841"/>
              <a:gd name="connsiteY438" fmla="*/ 609851 h 6165846"/>
              <a:gd name="connsiteX439" fmla="*/ 11265018 w 11669841"/>
              <a:gd name="connsiteY439" fmla="*/ 612831 h 6165846"/>
              <a:gd name="connsiteX440" fmla="*/ 11217607 w 11669841"/>
              <a:gd name="connsiteY440" fmla="*/ 608934 h 6165846"/>
              <a:gd name="connsiteX441" fmla="*/ 11188635 w 11669841"/>
              <a:gd name="connsiteY441" fmla="*/ 601418 h 6165846"/>
              <a:gd name="connsiteX442" fmla="*/ 11138284 w 11669841"/>
              <a:gd name="connsiteY442" fmla="*/ 584999 h 6165846"/>
              <a:gd name="connsiteX443" fmla="*/ 11113900 w 11669841"/>
              <a:gd name="connsiteY443" fmla="*/ 575002 h 6165846"/>
              <a:gd name="connsiteX444" fmla="*/ 11097943 w 11669841"/>
              <a:gd name="connsiteY444" fmla="*/ 569465 h 6165846"/>
              <a:gd name="connsiteX445" fmla="*/ 11095949 w 11669841"/>
              <a:gd name="connsiteY445" fmla="*/ 569057 h 6165846"/>
              <a:gd name="connsiteX446" fmla="*/ 11079368 w 11669841"/>
              <a:gd name="connsiteY446" fmla="*/ 566769 h 6165846"/>
              <a:gd name="connsiteX447" fmla="*/ 11077381 w 11669841"/>
              <a:gd name="connsiteY447" fmla="*/ 566746 h 6165846"/>
              <a:gd name="connsiteX448" fmla="*/ 11075855 w 11669841"/>
              <a:gd name="connsiteY448" fmla="*/ 566908 h 6165846"/>
              <a:gd name="connsiteX449" fmla="*/ 11065374 w 11669841"/>
              <a:gd name="connsiteY449" fmla="*/ 568533 h 6165846"/>
              <a:gd name="connsiteX450" fmla="*/ 10990594 w 11669841"/>
              <a:gd name="connsiteY450" fmla="*/ 360410 h 6165846"/>
              <a:gd name="connsiteX451" fmla="*/ 10957462 w 11669841"/>
              <a:gd name="connsiteY451" fmla="*/ 282064 h 6165846"/>
              <a:gd name="connsiteX452" fmla="*/ 1469444 w 11669841"/>
              <a:gd name="connsiteY452" fmla="*/ 73695 h 6165846"/>
              <a:gd name="connsiteX453" fmla="*/ 1581037 w 11669841"/>
              <a:gd name="connsiteY453" fmla="*/ 120797 h 6165846"/>
              <a:gd name="connsiteX454" fmla="*/ 1543131 w 11669841"/>
              <a:gd name="connsiteY454" fmla="*/ 196610 h 6165846"/>
              <a:gd name="connsiteX455" fmla="*/ 1494204 w 11669841"/>
              <a:gd name="connsiteY455" fmla="*/ 294456 h 6165846"/>
              <a:gd name="connsiteX456" fmla="*/ 1566020 w 11669841"/>
              <a:gd name="connsiteY456" fmla="*/ 321727 h 6165846"/>
              <a:gd name="connsiteX457" fmla="*/ 1920408 w 11669841"/>
              <a:gd name="connsiteY457" fmla="*/ 456270 h 6165846"/>
              <a:gd name="connsiteX458" fmla="*/ 1985045 w 11669841"/>
              <a:gd name="connsiteY458" fmla="*/ 480815 h 6165846"/>
              <a:gd name="connsiteX459" fmla="*/ 1762990 w 11669841"/>
              <a:gd name="connsiteY459" fmla="*/ 1010364 h 6165846"/>
              <a:gd name="connsiteX460" fmla="*/ 1630318 w 11669841"/>
              <a:gd name="connsiteY460" fmla="*/ 1326738 h 6165846"/>
              <a:gd name="connsiteX461" fmla="*/ 1415225 w 11669841"/>
              <a:gd name="connsiteY461" fmla="*/ 1839667 h 6165846"/>
              <a:gd name="connsiteX462" fmla="*/ 1103858 w 11669841"/>
              <a:gd name="connsiteY462" fmla="*/ 1708959 h 6165846"/>
              <a:gd name="connsiteX463" fmla="*/ 1209799 w 11669841"/>
              <a:gd name="connsiteY463" fmla="*/ 1510439 h 6165846"/>
              <a:gd name="connsiteX464" fmla="*/ 1189467 w 11669841"/>
              <a:gd name="connsiteY464" fmla="*/ 1482629 h 6165846"/>
              <a:gd name="connsiteX465" fmla="*/ 832891 w 11669841"/>
              <a:gd name="connsiteY465" fmla="*/ 1326738 h 6165846"/>
              <a:gd name="connsiteX466" fmla="*/ 711117 w 11669841"/>
              <a:gd name="connsiteY466" fmla="*/ 1683529 h 6165846"/>
              <a:gd name="connsiteX467" fmla="*/ 446427 w 11669841"/>
              <a:gd name="connsiteY467" fmla="*/ 1626192 h 6165846"/>
              <a:gd name="connsiteX468" fmla="*/ 1065774 w 11669841"/>
              <a:gd name="connsiteY468" fmla="*/ 109345 h 6165846"/>
              <a:gd name="connsiteX469" fmla="*/ 1137544 w 11669841"/>
              <a:gd name="connsiteY469" fmla="*/ 145450 h 6165846"/>
              <a:gd name="connsiteX470" fmla="*/ 1378244 w 11669841"/>
              <a:gd name="connsiteY470" fmla="*/ 196610 h 6165846"/>
              <a:gd name="connsiteX471" fmla="*/ 8496800 w 11669841"/>
              <a:gd name="connsiteY471" fmla="*/ 955 h 6165846"/>
              <a:gd name="connsiteX472" fmla="*/ 10979511 w 11669841"/>
              <a:gd name="connsiteY472" fmla="*/ 955 h 6165846"/>
              <a:gd name="connsiteX473" fmla="*/ 10903013 w 11669841"/>
              <a:gd name="connsiteY473" fmla="*/ 93372 h 6165846"/>
              <a:gd name="connsiteX474" fmla="*/ 10807723 w 11669841"/>
              <a:gd name="connsiteY474" fmla="*/ 193490 h 6165846"/>
              <a:gd name="connsiteX475" fmla="*/ 10825452 w 11669841"/>
              <a:gd name="connsiteY475" fmla="*/ 201191 h 6165846"/>
              <a:gd name="connsiteX476" fmla="*/ 10874386 w 11669841"/>
              <a:gd name="connsiteY476" fmla="*/ 231997 h 6165846"/>
              <a:gd name="connsiteX477" fmla="*/ 10880310 w 11669841"/>
              <a:gd name="connsiteY477" fmla="*/ 239698 h 6165846"/>
              <a:gd name="connsiteX478" fmla="*/ 10876081 w 11669841"/>
              <a:gd name="connsiteY478" fmla="*/ 239698 h 6165846"/>
              <a:gd name="connsiteX479" fmla="*/ 10890806 w 11669841"/>
              <a:gd name="connsiteY479" fmla="*/ 255101 h 6165846"/>
              <a:gd name="connsiteX480" fmla="*/ 10891446 w 11669841"/>
              <a:gd name="connsiteY480" fmla="*/ 255925 h 6165846"/>
              <a:gd name="connsiteX481" fmla="*/ 10896821 w 11669841"/>
              <a:gd name="connsiteY481" fmla="*/ 262803 h 6165846"/>
              <a:gd name="connsiteX482" fmla="*/ 10910769 w 11669841"/>
              <a:gd name="connsiteY482" fmla="*/ 278206 h 6165846"/>
              <a:gd name="connsiteX483" fmla="*/ 10928304 w 11669841"/>
              <a:gd name="connsiteY483" fmla="*/ 293608 h 6165846"/>
              <a:gd name="connsiteX484" fmla="*/ 10940973 w 11669841"/>
              <a:gd name="connsiteY484" fmla="*/ 324414 h 6165846"/>
              <a:gd name="connsiteX485" fmla="*/ 10962522 w 11669841"/>
              <a:gd name="connsiteY485" fmla="*/ 378324 h 6165846"/>
              <a:gd name="connsiteX486" fmla="*/ 10968036 w 11669841"/>
              <a:gd name="connsiteY486" fmla="*/ 393726 h 6165846"/>
              <a:gd name="connsiteX487" fmla="*/ 11039805 w 11669841"/>
              <a:gd name="connsiteY487" fmla="*/ 593963 h 6165846"/>
              <a:gd name="connsiteX488" fmla="*/ 11038457 w 11669841"/>
              <a:gd name="connsiteY488" fmla="*/ 593963 h 6165846"/>
              <a:gd name="connsiteX489" fmla="*/ 11034983 w 11669841"/>
              <a:gd name="connsiteY489" fmla="*/ 617067 h 6165846"/>
              <a:gd name="connsiteX490" fmla="*/ 11040613 w 11669841"/>
              <a:gd name="connsiteY490" fmla="*/ 655574 h 6165846"/>
              <a:gd name="connsiteX491" fmla="*/ 11045896 w 11669841"/>
              <a:gd name="connsiteY491" fmla="*/ 694081 h 6165846"/>
              <a:gd name="connsiteX492" fmla="*/ 11060144 w 11669841"/>
              <a:gd name="connsiteY492" fmla="*/ 801901 h 6165846"/>
              <a:gd name="connsiteX493" fmla="*/ 11059659 w 11669841"/>
              <a:gd name="connsiteY493" fmla="*/ 832707 h 6165846"/>
              <a:gd name="connsiteX494" fmla="*/ 11058204 w 11669841"/>
              <a:gd name="connsiteY494" fmla="*/ 925124 h 6165846"/>
              <a:gd name="connsiteX495" fmla="*/ 11038258 w 11669841"/>
              <a:gd name="connsiteY495" fmla="*/ 925124 h 6165846"/>
              <a:gd name="connsiteX496" fmla="*/ 11036516 w 11669841"/>
              <a:gd name="connsiteY496" fmla="*/ 909721 h 6165846"/>
              <a:gd name="connsiteX497" fmla="*/ 11036132 w 11669841"/>
              <a:gd name="connsiteY497" fmla="*/ 909721 h 6165846"/>
              <a:gd name="connsiteX498" fmla="*/ 11019920 w 11669841"/>
              <a:gd name="connsiteY498" fmla="*/ 840408 h 6165846"/>
              <a:gd name="connsiteX499" fmla="*/ 11016762 w 11669841"/>
              <a:gd name="connsiteY499" fmla="*/ 840408 h 6165846"/>
              <a:gd name="connsiteX500" fmla="*/ 11016078 w 11669841"/>
              <a:gd name="connsiteY500" fmla="*/ 832707 h 6165846"/>
              <a:gd name="connsiteX501" fmla="*/ 10994667 w 11669841"/>
              <a:gd name="connsiteY501" fmla="*/ 832707 h 6165846"/>
              <a:gd name="connsiteX502" fmla="*/ 10993958 w 11669841"/>
              <a:gd name="connsiteY502" fmla="*/ 840408 h 6165846"/>
              <a:gd name="connsiteX503" fmla="*/ 10990417 w 11669841"/>
              <a:gd name="connsiteY503" fmla="*/ 840408 h 6165846"/>
              <a:gd name="connsiteX504" fmla="*/ 10990231 w 11669841"/>
              <a:gd name="connsiteY504" fmla="*/ 848109 h 6165846"/>
              <a:gd name="connsiteX505" fmla="*/ 10990555 w 11669841"/>
              <a:gd name="connsiteY505" fmla="*/ 848109 h 6165846"/>
              <a:gd name="connsiteX506" fmla="*/ 10994536 w 11669841"/>
              <a:gd name="connsiteY506" fmla="*/ 863512 h 6165846"/>
              <a:gd name="connsiteX507" fmla="*/ 11006497 w 11669841"/>
              <a:gd name="connsiteY507" fmla="*/ 909721 h 6165846"/>
              <a:gd name="connsiteX508" fmla="*/ 11008090 w 11669841"/>
              <a:gd name="connsiteY508" fmla="*/ 925124 h 6165846"/>
              <a:gd name="connsiteX509" fmla="*/ 11005326 w 11669841"/>
              <a:gd name="connsiteY509" fmla="*/ 925124 h 6165846"/>
              <a:gd name="connsiteX510" fmla="*/ 11004372 w 11669841"/>
              <a:gd name="connsiteY510" fmla="*/ 932825 h 6165846"/>
              <a:gd name="connsiteX511" fmla="*/ 10991972 w 11669841"/>
              <a:gd name="connsiteY511" fmla="*/ 932825 h 6165846"/>
              <a:gd name="connsiteX512" fmla="*/ 10991264 w 11669841"/>
              <a:gd name="connsiteY512" fmla="*/ 940526 h 6165846"/>
              <a:gd name="connsiteX513" fmla="*/ 10990693 w 11669841"/>
              <a:gd name="connsiteY513" fmla="*/ 940526 h 6165846"/>
              <a:gd name="connsiteX514" fmla="*/ 10976808 w 11669841"/>
              <a:gd name="connsiteY514" fmla="*/ 955929 h 6165846"/>
              <a:gd name="connsiteX515" fmla="*/ 10975237 w 11669841"/>
              <a:gd name="connsiteY515" fmla="*/ 955929 h 6165846"/>
              <a:gd name="connsiteX516" fmla="*/ 10968275 w 11669841"/>
              <a:gd name="connsiteY516" fmla="*/ 963631 h 6165846"/>
              <a:gd name="connsiteX517" fmla="*/ 10967820 w 11669841"/>
              <a:gd name="connsiteY517" fmla="*/ 963631 h 6165846"/>
              <a:gd name="connsiteX518" fmla="*/ 10967389 w 11669841"/>
              <a:gd name="connsiteY518" fmla="*/ 971332 h 6165846"/>
              <a:gd name="connsiteX519" fmla="*/ 10967019 w 11669841"/>
              <a:gd name="connsiteY519" fmla="*/ 971332 h 6165846"/>
              <a:gd name="connsiteX520" fmla="*/ 10962837 w 11669841"/>
              <a:gd name="connsiteY520" fmla="*/ 979033 h 6165846"/>
              <a:gd name="connsiteX521" fmla="*/ 10958864 w 11669841"/>
              <a:gd name="connsiteY521" fmla="*/ 994436 h 6165846"/>
              <a:gd name="connsiteX522" fmla="*/ 10958263 w 11669841"/>
              <a:gd name="connsiteY522" fmla="*/ 994436 h 6165846"/>
              <a:gd name="connsiteX523" fmla="*/ 10939186 w 11669841"/>
              <a:gd name="connsiteY523" fmla="*/ 986735 h 6165846"/>
              <a:gd name="connsiteX524" fmla="*/ 10933388 w 11669841"/>
              <a:gd name="connsiteY524" fmla="*/ 986735 h 6165846"/>
              <a:gd name="connsiteX525" fmla="*/ 10929337 w 11669841"/>
              <a:gd name="connsiteY525" fmla="*/ 979033 h 6165846"/>
              <a:gd name="connsiteX526" fmla="*/ 10924607 w 11669841"/>
              <a:gd name="connsiteY526" fmla="*/ 948228 h 6165846"/>
              <a:gd name="connsiteX527" fmla="*/ 10910560 w 11669841"/>
              <a:gd name="connsiteY527" fmla="*/ 871214 h 6165846"/>
              <a:gd name="connsiteX528" fmla="*/ 10907795 w 11669841"/>
              <a:gd name="connsiteY528" fmla="*/ 871214 h 6165846"/>
              <a:gd name="connsiteX529" fmla="*/ 10907171 w 11669841"/>
              <a:gd name="connsiteY529" fmla="*/ 863512 h 6165846"/>
              <a:gd name="connsiteX530" fmla="*/ 10883759 w 11669841"/>
              <a:gd name="connsiteY530" fmla="*/ 863512 h 6165846"/>
              <a:gd name="connsiteX531" fmla="*/ 10883189 w 11669841"/>
              <a:gd name="connsiteY531" fmla="*/ 871214 h 6165846"/>
              <a:gd name="connsiteX532" fmla="*/ 10880656 w 11669841"/>
              <a:gd name="connsiteY532" fmla="*/ 871214 h 6165846"/>
              <a:gd name="connsiteX533" fmla="*/ 10880540 w 11669841"/>
              <a:gd name="connsiteY533" fmla="*/ 878915 h 6165846"/>
              <a:gd name="connsiteX534" fmla="*/ 10880740 w 11669841"/>
              <a:gd name="connsiteY534" fmla="*/ 878915 h 6165846"/>
              <a:gd name="connsiteX535" fmla="*/ 10894780 w 11669841"/>
              <a:gd name="connsiteY535" fmla="*/ 955929 h 6165846"/>
              <a:gd name="connsiteX536" fmla="*/ 10900063 w 11669841"/>
              <a:gd name="connsiteY536" fmla="*/ 986735 h 6165846"/>
              <a:gd name="connsiteX537" fmla="*/ 10901966 w 11669841"/>
              <a:gd name="connsiteY537" fmla="*/ 986735 h 6165846"/>
              <a:gd name="connsiteX538" fmla="*/ 10908527 w 11669841"/>
              <a:gd name="connsiteY538" fmla="*/ 1002138 h 6165846"/>
              <a:gd name="connsiteX539" fmla="*/ 10911314 w 11669841"/>
              <a:gd name="connsiteY539" fmla="*/ 1002138 h 6165846"/>
              <a:gd name="connsiteX540" fmla="*/ 10921466 w 11669841"/>
              <a:gd name="connsiteY540" fmla="*/ 1017540 h 6165846"/>
              <a:gd name="connsiteX541" fmla="*/ 10927573 w 11669841"/>
              <a:gd name="connsiteY541" fmla="*/ 1017540 h 6165846"/>
              <a:gd name="connsiteX542" fmla="*/ 10954743 w 11669841"/>
              <a:gd name="connsiteY542" fmla="*/ 1025242 h 6165846"/>
              <a:gd name="connsiteX543" fmla="*/ 10955345 w 11669841"/>
              <a:gd name="connsiteY543" fmla="*/ 1032943 h 6165846"/>
              <a:gd name="connsiteX544" fmla="*/ 10955197 w 11669841"/>
              <a:gd name="connsiteY544" fmla="*/ 1040645 h 6165846"/>
              <a:gd name="connsiteX545" fmla="*/ 10953188 w 11669841"/>
              <a:gd name="connsiteY545" fmla="*/ 1056048 h 6165846"/>
              <a:gd name="connsiteX546" fmla="*/ 10950508 w 11669841"/>
              <a:gd name="connsiteY546" fmla="*/ 1071451 h 6165846"/>
              <a:gd name="connsiteX547" fmla="*/ 10938940 w 11669841"/>
              <a:gd name="connsiteY547" fmla="*/ 1094555 h 6165846"/>
              <a:gd name="connsiteX548" fmla="*/ 10938161 w 11669841"/>
              <a:gd name="connsiteY548" fmla="*/ 1094555 h 6165846"/>
              <a:gd name="connsiteX549" fmla="*/ 10927641 w 11669841"/>
              <a:gd name="connsiteY549" fmla="*/ 1125361 h 6165846"/>
              <a:gd name="connsiteX550" fmla="*/ 10926841 w 11669841"/>
              <a:gd name="connsiteY550" fmla="*/ 1125361 h 6165846"/>
              <a:gd name="connsiteX551" fmla="*/ 10926864 w 11669841"/>
              <a:gd name="connsiteY551" fmla="*/ 1133062 h 6165846"/>
              <a:gd name="connsiteX552" fmla="*/ 10928767 w 11669841"/>
              <a:gd name="connsiteY552" fmla="*/ 1133062 h 6165846"/>
              <a:gd name="connsiteX553" fmla="*/ 10929267 w 11669841"/>
              <a:gd name="connsiteY553" fmla="*/ 1140763 h 6165846"/>
              <a:gd name="connsiteX554" fmla="*/ 10954488 w 11669841"/>
              <a:gd name="connsiteY554" fmla="*/ 1140763 h 6165846"/>
              <a:gd name="connsiteX555" fmla="*/ 10955497 w 11669841"/>
              <a:gd name="connsiteY555" fmla="*/ 1133062 h 6165846"/>
              <a:gd name="connsiteX556" fmla="*/ 10956299 w 11669841"/>
              <a:gd name="connsiteY556" fmla="*/ 1133062 h 6165846"/>
              <a:gd name="connsiteX557" fmla="*/ 10966472 w 11669841"/>
              <a:gd name="connsiteY557" fmla="*/ 1102256 h 6165846"/>
              <a:gd name="connsiteX558" fmla="*/ 10978410 w 11669841"/>
              <a:gd name="connsiteY558" fmla="*/ 1079152 h 6165846"/>
              <a:gd name="connsiteX559" fmla="*/ 10979487 w 11669841"/>
              <a:gd name="connsiteY559" fmla="*/ 1079152 h 6165846"/>
              <a:gd name="connsiteX560" fmla="*/ 10982914 w 11669841"/>
              <a:gd name="connsiteY560" fmla="*/ 1063749 h 6165846"/>
              <a:gd name="connsiteX561" fmla="*/ 10983123 w 11669841"/>
              <a:gd name="connsiteY561" fmla="*/ 1063749 h 6165846"/>
              <a:gd name="connsiteX562" fmla="*/ 10985340 w 11669841"/>
              <a:gd name="connsiteY562" fmla="*/ 1048346 h 6165846"/>
              <a:gd name="connsiteX563" fmla="*/ 10985471 w 11669841"/>
              <a:gd name="connsiteY563" fmla="*/ 1040645 h 6165846"/>
              <a:gd name="connsiteX564" fmla="*/ 10985634 w 11669841"/>
              <a:gd name="connsiteY564" fmla="*/ 1032943 h 6165846"/>
              <a:gd name="connsiteX565" fmla="*/ 10985564 w 11669841"/>
              <a:gd name="connsiteY565" fmla="*/ 1025242 h 6165846"/>
              <a:gd name="connsiteX566" fmla="*/ 10984101 w 11669841"/>
              <a:gd name="connsiteY566" fmla="*/ 1017540 h 6165846"/>
              <a:gd name="connsiteX567" fmla="*/ 10987905 w 11669841"/>
              <a:gd name="connsiteY567" fmla="*/ 1002138 h 6165846"/>
              <a:gd name="connsiteX568" fmla="*/ 10991448 w 11669841"/>
              <a:gd name="connsiteY568" fmla="*/ 994436 h 6165846"/>
              <a:gd name="connsiteX569" fmla="*/ 10995060 w 11669841"/>
              <a:gd name="connsiteY569" fmla="*/ 979033 h 6165846"/>
              <a:gd name="connsiteX570" fmla="*/ 11000089 w 11669841"/>
              <a:gd name="connsiteY570" fmla="*/ 971332 h 6165846"/>
              <a:gd name="connsiteX571" fmla="*/ 11011525 w 11669841"/>
              <a:gd name="connsiteY571" fmla="*/ 963631 h 6165846"/>
              <a:gd name="connsiteX572" fmla="*/ 11015508 w 11669841"/>
              <a:gd name="connsiteY572" fmla="*/ 955929 h 6165846"/>
              <a:gd name="connsiteX573" fmla="*/ 11055955 w 11669841"/>
              <a:gd name="connsiteY573" fmla="*/ 955929 h 6165846"/>
              <a:gd name="connsiteX574" fmla="*/ 11053367 w 11669841"/>
              <a:gd name="connsiteY574" fmla="*/ 1032943 h 6165846"/>
              <a:gd name="connsiteX575" fmla="*/ 11039628 w 11669841"/>
              <a:gd name="connsiteY575" fmla="*/ 1102256 h 6165846"/>
              <a:gd name="connsiteX576" fmla="*/ 11030185 w 11669841"/>
              <a:gd name="connsiteY576" fmla="*/ 1140763 h 6165846"/>
              <a:gd name="connsiteX577" fmla="*/ 11022639 w 11669841"/>
              <a:gd name="connsiteY577" fmla="*/ 1171569 h 6165846"/>
              <a:gd name="connsiteX578" fmla="*/ 10995607 w 11669841"/>
              <a:gd name="connsiteY578" fmla="*/ 1263986 h 6165846"/>
              <a:gd name="connsiteX579" fmla="*/ 10965008 w 11669841"/>
              <a:gd name="connsiteY579" fmla="*/ 1333299 h 6165846"/>
              <a:gd name="connsiteX580" fmla="*/ 10930460 w 11669841"/>
              <a:gd name="connsiteY580" fmla="*/ 1402611 h 6165846"/>
              <a:gd name="connsiteX581" fmla="*/ 10887672 w 11669841"/>
              <a:gd name="connsiteY581" fmla="*/ 1464222 h 6165846"/>
              <a:gd name="connsiteX582" fmla="*/ 10845891 w 11669841"/>
              <a:gd name="connsiteY582" fmla="*/ 1525834 h 6165846"/>
              <a:gd name="connsiteX583" fmla="*/ 10831852 w 11669841"/>
              <a:gd name="connsiteY583" fmla="*/ 1541237 h 6165846"/>
              <a:gd name="connsiteX584" fmla="*/ 10838891 w 11669841"/>
              <a:gd name="connsiteY584" fmla="*/ 1572042 h 6165846"/>
              <a:gd name="connsiteX585" fmla="*/ 10886439 w 11669841"/>
              <a:gd name="connsiteY585" fmla="*/ 1672160 h 6165846"/>
              <a:gd name="connsiteX586" fmla="*/ 10897406 w 11669841"/>
              <a:gd name="connsiteY586" fmla="*/ 1695265 h 6165846"/>
              <a:gd name="connsiteX587" fmla="*/ 9872218 w 11669841"/>
              <a:gd name="connsiteY587" fmla="*/ 2342183 h 6165846"/>
              <a:gd name="connsiteX588" fmla="*/ 9860011 w 11669841"/>
              <a:gd name="connsiteY588" fmla="*/ 2349884 h 6165846"/>
              <a:gd name="connsiteX589" fmla="*/ 9825940 w 11669841"/>
              <a:gd name="connsiteY589" fmla="*/ 2396093 h 6165846"/>
              <a:gd name="connsiteX590" fmla="*/ 9663225 w 11669841"/>
              <a:gd name="connsiteY590" fmla="*/ 2342183 h 6165846"/>
              <a:gd name="connsiteX591" fmla="*/ 9654198 w 11669841"/>
              <a:gd name="connsiteY591" fmla="*/ 2349884 h 6165846"/>
              <a:gd name="connsiteX592" fmla="*/ 9507309 w 11669841"/>
              <a:gd name="connsiteY592" fmla="*/ 2319079 h 6165846"/>
              <a:gd name="connsiteX593" fmla="*/ 9504891 w 11669841"/>
              <a:gd name="connsiteY593" fmla="*/ 2288273 h 6165846"/>
              <a:gd name="connsiteX594" fmla="*/ 9520556 w 11669841"/>
              <a:gd name="connsiteY594" fmla="*/ 2265168 h 6165846"/>
              <a:gd name="connsiteX595" fmla="*/ 9521034 w 11669841"/>
              <a:gd name="connsiteY595" fmla="*/ 2265168 h 6165846"/>
              <a:gd name="connsiteX596" fmla="*/ 9521473 w 11669841"/>
              <a:gd name="connsiteY596" fmla="*/ 2257467 h 6165846"/>
              <a:gd name="connsiteX597" fmla="*/ 9522635 w 11669841"/>
              <a:gd name="connsiteY597" fmla="*/ 2257467 h 6165846"/>
              <a:gd name="connsiteX598" fmla="*/ 9526117 w 11669841"/>
              <a:gd name="connsiteY598" fmla="*/ 2195856 h 6165846"/>
              <a:gd name="connsiteX599" fmla="*/ 9496019 w 11669841"/>
              <a:gd name="connsiteY599" fmla="*/ 2188154 h 6165846"/>
              <a:gd name="connsiteX600" fmla="*/ 9495634 w 11669841"/>
              <a:gd name="connsiteY600" fmla="*/ 2180453 h 6165846"/>
              <a:gd name="connsiteX601" fmla="*/ 9484860 w 11669841"/>
              <a:gd name="connsiteY601" fmla="*/ 2057231 h 6165846"/>
              <a:gd name="connsiteX602" fmla="*/ 9479207 w 11669841"/>
              <a:gd name="connsiteY602" fmla="*/ 1972515 h 6165846"/>
              <a:gd name="connsiteX603" fmla="*/ 9479122 w 11669841"/>
              <a:gd name="connsiteY603" fmla="*/ 1972515 h 6165846"/>
              <a:gd name="connsiteX604" fmla="*/ 9472669 w 11669841"/>
              <a:gd name="connsiteY604" fmla="*/ 1926307 h 6165846"/>
              <a:gd name="connsiteX605" fmla="*/ 9472330 w 11669841"/>
              <a:gd name="connsiteY605" fmla="*/ 1926307 h 6165846"/>
              <a:gd name="connsiteX606" fmla="*/ 9472053 w 11669841"/>
              <a:gd name="connsiteY606" fmla="*/ 1918605 h 6165846"/>
              <a:gd name="connsiteX607" fmla="*/ 9469264 w 11669841"/>
              <a:gd name="connsiteY607" fmla="*/ 1918605 h 6165846"/>
              <a:gd name="connsiteX608" fmla="*/ 9438374 w 11669841"/>
              <a:gd name="connsiteY608" fmla="*/ 1880099 h 6165846"/>
              <a:gd name="connsiteX609" fmla="*/ 9409301 w 11669841"/>
              <a:gd name="connsiteY609" fmla="*/ 1849293 h 6165846"/>
              <a:gd name="connsiteX610" fmla="*/ 9407338 w 11669841"/>
              <a:gd name="connsiteY610" fmla="*/ 1849293 h 6165846"/>
              <a:gd name="connsiteX611" fmla="*/ 9406491 w 11669841"/>
              <a:gd name="connsiteY611" fmla="*/ 1841592 h 6165846"/>
              <a:gd name="connsiteX612" fmla="*/ 9371780 w 11669841"/>
              <a:gd name="connsiteY612" fmla="*/ 1818487 h 6165846"/>
              <a:gd name="connsiteX613" fmla="*/ 9334683 w 11669841"/>
              <a:gd name="connsiteY613" fmla="*/ 1795383 h 6165846"/>
              <a:gd name="connsiteX614" fmla="*/ 9331848 w 11669841"/>
              <a:gd name="connsiteY614" fmla="*/ 1795383 h 6165846"/>
              <a:gd name="connsiteX615" fmla="*/ 9193654 w 11669841"/>
              <a:gd name="connsiteY615" fmla="*/ 1741473 h 6165846"/>
              <a:gd name="connsiteX616" fmla="*/ 9192330 w 11669841"/>
              <a:gd name="connsiteY616" fmla="*/ 1741473 h 6165846"/>
              <a:gd name="connsiteX617" fmla="*/ 8813944 w 11669841"/>
              <a:gd name="connsiteY617" fmla="*/ 1633653 h 6165846"/>
              <a:gd name="connsiteX618" fmla="*/ 8798518 w 11669841"/>
              <a:gd name="connsiteY618" fmla="*/ 1587445 h 6165846"/>
              <a:gd name="connsiteX619" fmla="*/ 8859629 w 11669841"/>
              <a:gd name="connsiteY619" fmla="*/ 1364104 h 6165846"/>
              <a:gd name="connsiteX620" fmla="*/ 8740827 w 11669841"/>
              <a:gd name="connsiteY620" fmla="*/ 1148465 h 6165846"/>
              <a:gd name="connsiteX621" fmla="*/ 8580591 w 11669841"/>
              <a:gd name="connsiteY621" fmla="*/ 1202375 h 6165846"/>
              <a:gd name="connsiteX622" fmla="*/ 8506365 w 11669841"/>
              <a:gd name="connsiteY622" fmla="*/ 1263986 h 6165846"/>
              <a:gd name="connsiteX623" fmla="*/ 8505703 w 11669841"/>
              <a:gd name="connsiteY623" fmla="*/ 1279389 h 6165846"/>
              <a:gd name="connsiteX624" fmla="*/ 8502707 w 11669841"/>
              <a:gd name="connsiteY624" fmla="*/ 1348702 h 6165846"/>
              <a:gd name="connsiteX625" fmla="*/ 8502984 w 11669841"/>
              <a:gd name="connsiteY625" fmla="*/ 1379507 h 6165846"/>
              <a:gd name="connsiteX626" fmla="*/ 8558481 w 11669841"/>
              <a:gd name="connsiteY626" fmla="*/ 1541237 h 6165846"/>
              <a:gd name="connsiteX627" fmla="*/ 8446879 w 11669841"/>
              <a:gd name="connsiteY627" fmla="*/ 1887800 h 6165846"/>
              <a:gd name="connsiteX628" fmla="*/ 8432000 w 11669841"/>
              <a:gd name="connsiteY628" fmla="*/ 1934008 h 6165846"/>
              <a:gd name="connsiteX629" fmla="*/ 8419809 w 11669841"/>
              <a:gd name="connsiteY629" fmla="*/ 1934008 h 6165846"/>
              <a:gd name="connsiteX630" fmla="*/ 8418369 w 11669841"/>
              <a:gd name="connsiteY630" fmla="*/ 1903203 h 6165846"/>
              <a:gd name="connsiteX631" fmla="*/ 8387362 w 11669841"/>
              <a:gd name="connsiteY631" fmla="*/ 1887800 h 6165846"/>
              <a:gd name="connsiteX632" fmla="*/ 8391629 w 11669841"/>
              <a:gd name="connsiteY632" fmla="*/ 1980217 h 6165846"/>
              <a:gd name="connsiteX633" fmla="*/ 8394949 w 11669841"/>
              <a:gd name="connsiteY633" fmla="*/ 2011023 h 6165846"/>
              <a:gd name="connsiteX634" fmla="*/ 8393801 w 11669841"/>
              <a:gd name="connsiteY634" fmla="*/ 2011023 h 6165846"/>
              <a:gd name="connsiteX635" fmla="*/ 8392430 w 11669841"/>
              <a:gd name="connsiteY635" fmla="*/ 2003321 h 6165846"/>
              <a:gd name="connsiteX636" fmla="*/ 8389027 w 11669841"/>
              <a:gd name="connsiteY636" fmla="*/ 2003321 h 6165846"/>
              <a:gd name="connsiteX637" fmla="*/ 8350866 w 11669841"/>
              <a:gd name="connsiteY637" fmla="*/ 1987918 h 6165846"/>
              <a:gd name="connsiteX638" fmla="*/ 8321592 w 11669841"/>
              <a:gd name="connsiteY638" fmla="*/ 1941710 h 6165846"/>
              <a:gd name="connsiteX639" fmla="*/ 8320838 w 11669841"/>
              <a:gd name="connsiteY639" fmla="*/ 1934008 h 6165846"/>
              <a:gd name="connsiteX640" fmla="*/ 8320607 w 11669841"/>
              <a:gd name="connsiteY640" fmla="*/ 1934008 h 6165846"/>
              <a:gd name="connsiteX641" fmla="*/ 8291858 w 11669841"/>
              <a:gd name="connsiteY641" fmla="*/ 1895501 h 6165846"/>
              <a:gd name="connsiteX642" fmla="*/ 8290102 w 11669841"/>
              <a:gd name="connsiteY642" fmla="*/ 1895501 h 6165846"/>
              <a:gd name="connsiteX643" fmla="*/ 8289394 w 11669841"/>
              <a:gd name="connsiteY643" fmla="*/ 1887800 h 6165846"/>
              <a:gd name="connsiteX644" fmla="*/ 8267044 w 11669841"/>
              <a:gd name="connsiteY644" fmla="*/ 1864696 h 6165846"/>
              <a:gd name="connsiteX645" fmla="*/ 8263232 w 11669841"/>
              <a:gd name="connsiteY645" fmla="*/ 1864696 h 6165846"/>
              <a:gd name="connsiteX646" fmla="*/ 8228190 w 11669841"/>
              <a:gd name="connsiteY646" fmla="*/ 1841592 h 6165846"/>
              <a:gd name="connsiteX647" fmla="*/ 8224786 w 11669841"/>
              <a:gd name="connsiteY647" fmla="*/ 1841592 h 6165846"/>
              <a:gd name="connsiteX648" fmla="*/ 8206750 w 11669841"/>
              <a:gd name="connsiteY648" fmla="*/ 1826189 h 6165846"/>
              <a:gd name="connsiteX649" fmla="*/ 8203453 w 11669841"/>
              <a:gd name="connsiteY649" fmla="*/ 1826189 h 6165846"/>
              <a:gd name="connsiteX650" fmla="*/ 8099246 w 11669841"/>
              <a:gd name="connsiteY650" fmla="*/ 1795383 h 6165846"/>
              <a:gd name="connsiteX651" fmla="*/ 8053276 w 11669841"/>
              <a:gd name="connsiteY651" fmla="*/ 1779980 h 6165846"/>
              <a:gd name="connsiteX652" fmla="*/ 8060576 w 11669841"/>
              <a:gd name="connsiteY652" fmla="*/ 1756876 h 6165846"/>
              <a:gd name="connsiteX653" fmla="*/ 8073338 w 11669841"/>
              <a:gd name="connsiteY653" fmla="*/ 1710667 h 6165846"/>
              <a:gd name="connsiteX654" fmla="*/ 8083581 w 11669841"/>
              <a:gd name="connsiteY654" fmla="*/ 1679862 h 6165846"/>
              <a:gd name="connsiteX655" fmla="*/ 8085776 w 11669841"/>
              <a:gd name="connsiteY655" fmla="*/ 1679862 h 6165846"/>
              <a:gd name="connsiteX656" fmla="*/ 8085984 w 11669841"/>
              <a:gd name="connsiteY656" fmla="*/ 1656758 h 6165846"/>
              <a:gd name="connsiteX657" fmla="*/ 8096820 w 11669841"/>
              <a:gd name="connsiteY657" fmla="*/ 1649056 h 6165846"/>
              <a:gd name="connsiteX658" fmla="*/ 8091606 w 11669841"/>
              <a:gd name="connsiteY658" fmla="*/ 1649056 h 6165846"/>
              <a:gd name="connsiteX659" fmla="*/ 8097050 w 11669841"/>
              <a:gd name="connsiteY659" fmla="*/ 1625952 h 6165846"/>
              <a:gd name="connsiteX660" fmla="*/ 8100747 w 11669841"/>
              <a:gd name="connsiteY660" fmla="*/ 1625952 h 6165846"/>
              <a:gd name="connsiteX661" fmla="*/ 8099176 w 11669841"/>
              <a:gd name="connsiteY661" fmla="*/ 1618250 h 6165846"/>
              <a:gd name="connsiteX662" fmla="*/ 8135103 w 11669841"/>
              <a:gd name="connsiteY662" fmla="*/ 1579744 h 6165846"/>
              <a:gd name="connsiteX663" fmla="*/ 8169628 w 11669841"/>
              <a:gd name="connsiteY663" fmla="*/ 1541237 h 6165846"/>
              <a:gd name="connsiteX664" fmla="*/ 8171415 w 11669841"/>
              <a:gd name="connsiteY664" fmla="*/ 1541237 h 6165846"/>
              <a:gd name="connsiteX665" fmla="*/ 8200226 w 11669841"/>
              <a:gd name="connsiteY665" fmla="*/ 1448820 h 6165846"/>
              <a:gd name="connsiteX666" fmla="*/ 8200396 w 11669841"/>
              <a:gd name="connsiteY666" fmla="*/ 1448820 h 6165846"/>
              <a:gd name="connsiteX667" fmla="*/ 8208736 w 11669841"/>
              <a:gd name="connsiteY667" fmla="*/ 1418014 h 6165846"/>
              <a:gd name="connsiteX668" fmla="*/ 8227851 w 11669841"/>
              <a:gd name="connsiteY668" fmla="*/ 1364104 h 6165846"/>
              <a:gd name="connsiteX669" fmla="*/ 8241390 w 11669841"/>
              <a:gd name="connsiteY669" fmla="*/ 1325597 h 6165846"/>
              <a:gd name="connsiteX670" fmla="*/ 8262778 w 11669841"/>
              <a:gd name="connsiteY670" fmla="*/ 1271687 h 6165846"/>
              <a:gd name="connsiteX671" fmla="*/ 8274098 w 11669841"/>
              <a:gd name="connsiteY671" fmla="*/ 1271687 h 6165846"/>
              <a:gd name="connsiteX672" fmla="*/ 8300430 w 11669841"/>
              <a:gd name="connsiteY672" fmla="*/ 1279389 h 6165846"/>
              <a:gd name="connsiteX673" fmla="*/ 8307754 w 11669841"/>
              <a:gd name="connsiteY673" fmla="*/ 1256284 h 6165846"/>
              <a:gd name="connsiteX674" fmla="*/ 8310480 w 11669841"/>
              <a:gd name="connsiteY674" fmla="*/ 1248583 h 6165846"/>
              <a:gd name="connsiteX675" fmla="*/ 8278804 w 11669841"/>
              <a:gd name="connsiteY675" fmla="*/ 1248583 h 6165846"/>
              <a:gd name="connsiteX676" fmla="*/ 8269724 w 11669841"/>
              <a:gd name="connsiteY676" fmla="*/ 1240882 h 6165846"/>
              <a:gd name="connsiteX677" fmla="*/ 8270702 w 11669841"/>
              <a:gd name="connsiteY677" fmla="*/ 1186972 h 6165846"/>
              <a:gd name="connsiteX678" fmla="*/ 8293144 w 11669841"/>
              <a:gd name="connsiteY678" fmla="*/ 1133062 h 6165846"/>
              <a:gd name="connsiteX679" fmla="*/ 8319144 w 11669841"/>
              <a:gd name="connsiteY679" fmla="*/ 1071451 h 6165846"/>
              <a:gd name="connsiteX680" fmla="*/ 8341894 w 11669841"/>
              <a:gd name="connsiteY680" fmla="*/ 1009839 h 6165846"/>
              <a:gd name="connsiteX681" fmla="*/ 8342726 w 11669841"/>
              <a:gd name="connsiteY681" fmla="*/ 1009839 h 6165846"/>
              <a:gd name="connsiteX682" fmla="*/ 8348764 w 11669841"/>
              <a:gd name="connsiteY682" fmla="*/ 932825 h 6165846"/>
              <a:gd name="connsiteX683" fmla="*/ 8365476 w 11669841"/>
              <a:gd name="connsiteY683" fmla="*/ 855811 h 6165846"/>
              <a:gd name="connsiteX684" fmla="*/ 8397167 w 11669841"/>
              <a:gd name="connsiteY684" fmla="*/ 755693 h 6165846"/>
              <a:gd name="connsiteX685" fmla="*/ 8417475 w 11669841"/>
              <a:gd name="connsiteY685" fmla="*/ 709484 h 6165846"/>
              <a:gd name="connsiteX686" fmla="*/ 8492187 w 11669841"/>
              <a:gd name="connsiteY686" fmla="*/ 532352 h 6165846"/>
              <a:gd name="connsiteX687" fmla="*/ 8493419 w 11669841"/>
              <a:gd name="connsiteY687" fmla="*/ 532352 h 6165846"/>
              <a:gd name="connsiteX688" fmla="*/ 8476684 w 11669841"/>
              <a:gd name="connsiteY688" fmla="*/ 509248 h 6165846"/>
              <a:gd name="connsiteX689" fmla="*/ 8471355 w 11669841"/>
              <a:gd name="connsiteY689" fmla="*/ 501546 h 6165846"/>
              <a:gd name="connsiteX690" fmla="*/ 8471193 w 11669841"/>
              <a:gd name="connsiteY690" fmla="*/ 501546 h 6165846"/>
              <a:gd name="connsiteX691" fmla="*/ 8430668 w 11669841"/>
              <a:gd name="connsiteY691" fmla="*/ 463039 h 6165846"/>
              <a:gd name="connsiteX692" fmla="*/ 8447958 w 11669841"/>
              <a:gd name="connsiteY692" fmla="*/ 393726 h 6165846"/>
              <a:gd name="connsiteX693" fmla="*/ 8457607 w 11669841"/>
              <a:gd name="connsiteY693" fmla="*/ 347518 h 6165846"/>
              <a:gd name="connsiteX694" fmla="*/ 8469044 w 11669841"/>
              <a:gd name="connsiteY694" fmla="*/ 293608 h 6165846"/>
              <a:gd name="connsiteX695" fmla="*/ 8469244 w 11669841"/>
              <a:gd name="connsiteY695" fmla="*/ 293608 h 6165846"/>
              <a:gd name="connsiteX696" fmla="*/ 8482830 w 11669841"/>
              <a:gd name="connsiteY696" fmla="*/ 178087 h 6165846"/>
              <a:gd name="connsiteX697" fmla="*/ 8490030 w 11669841"/>
              <a:gd name="connsiteY697" fmla="*/ 85670 h 6165846"/>
              <a:gd name="connsiteX698" fmla="*/ 8495244 w 11669841"/>
              <a:gd name="connsiteY698" fmla="*/ 39462 h 6165846"/>
              <a:gd name="connsiteX699" fmla="*/ 8495275 w 11669841"/>
              <a:gd name="connsiteY699" fmla="*/ 31760 h 6165846"/>
              <a:gd name="connsiteX700" fmla="*/ 2264868 w 11669841"/>
              <a:gd name="connsiteY700" fmla="*/ 1 h 6165846"/>
              <a:gd name="connsiteX701" fmla="*/ 3125155 w 11669841"/>
              <a:gd name="connsiteY701" fmla="*/ 1 h 6165846"/>
              <a:gd name="connsiteX702" fmla="*/ 3223070 w 11669841"/>
              <a:gd name="connsiteY702" fmla="*/ 38431 h 6165846"/>
              <a:gd name="connsiteX703" fmla="*/ 3064598 w 11669841"/>
              <a:gd name="connsiteY703" fmla="*/ 437525 h 6165846"/>
              <a:gd name="connsiteX704" fmla="*/ 2220607 w 11669841"/>
              <a:gd name="connsiteY704" fmla="*/ 110377 h 6165846"/>
              <a:gd name="connsiteX705" fmla="*/ 11037748 w 11669841"/>
              <a:gd name="connsiteY705" fmla="*/ 0 h 6165846"/>
              <a:gd name="connsiteX706" fmla="*/ 11225925 w 11669841"/>
              <a:gd name="connsiteY706" fmla="*/ 0 h 6165846"/>
              <a:gd name="connsiteX707" fmla="*/ 11151060 w 11669841"/>
              <a:gd name="connsiteY707" fmla="*/ 142021 h 6165846"/>
              <a:gd name="connsiteX708" fmla="*/ 11110103 w 11669841"/>
              <a:gd name="connsiteY708" fmla="*/ 214191 h 6165846"/>
              <a:gd name="connsiteX709" fmla="*/ 11079144 w 11669841"/>
              <a:gd name="connsiteY709" fmla="*/ 189247 h 6165846"/>
              <a:gd name="connsiteX710" fmla="*/ 11077158 w 11669841"/>
              <a:gd name="connsiteY710" fmla="*/ 189216 h 6165846"/>
              <a:gd name="connsiteX711" fmla="*/ 11074230 w 11669841"/>
              <a:gd name="connsiteY711" fmla="*/ 189655 h 6165846"/>
              <a:gd name="connsiteX712" fmla="*/ 11072328 w 11669841"/>
              <a:gd name="connsiteY712" fmla="*/ 190271 h 6165846"/>
              <a:gd name="connsiteX713" fmla="*/ 10940519 w 11669841"/>
              <a:gd name="connsiteY713" fmla="*/ 256703 h 6165846"/>
              <a:gd name="connsiteX714" fmla="*/ 10911061 w 11669841"/>
              <a:gd name="connsiteY714" fmla="*/ 229763 h 6165846"/>
              <a:gd name="connsiteX715" fmla="*/ 10857982 w 11669841"/>
              <a:gd name="connsiteY715" fmla="*/ 183478 h 6165846"/>
              <a:gd name="connsiteX716" fmla="*/ 10860000 w 11669841"/>
              <a:gd name="connsiteY716" fmla="*/ 181653 h 6165846"/>
              <a:gd name="connsiteX717" fmla="*/ 10866793 w 11669841"/>
              <a:gd name="connsiteY717" fmla="*/ 176963 h 6165846"/>
              <a:gd name="connsiteX718" fmla="*/ 10876642 w 11669841"/>
              <a:gd name="connsiteY718" fmla="*/ 167998 h 6165846"/>
              <a:gd name="connsiteX719" fmla="*/ 10895604 w 11669841"/>
              <a:gd name="connsiteY719" fmla="*/ 148051 h 6165846"/>
              <a:gd name="connsiteX720" fmla="*/ 10926540 w 11669841"/>
              <a:gd name="connsiteY720" fmla="*/ 118394 h 6165846"/>
              <a:gd name="connsiteX721" fmla="*/ 10975553 w 11669841"/>
              <a:gd name="connsiteY721" fmla="*/ 68658 h 6165846"/>
              <a:gd name="connsiteX722" fmla="*/ 11019665 w 11669841"/>
              <a:gd name="connsiteY722" fmla="*/ 22149 h 616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Lst>
            <a:rect l="l" t="t" r="r" b="b"/>
            <a:pathLst>
              <a:path w="11669841" h="6165846">
                <a:moveTo>
                  <a:pt x="11507527" y="6117043"/>
                </a:moveTo>
                <a:lnTo>
                  <a:pt x="11591088" y="6140032"/>
                </a:lnTo>
                <a:lnTo>
                  <a:pt x="11589924" y="6143729"/>
                </a:lnTo>
                <a:lnTo>
                  <a:pt x="11609770" y="6147309"/>
                </a:lnTo>
                <a:lnTo>
                  <a:pt x="11618142" y="6154942"/>
                </a:lnTo>
                <a:lnTo>
                  <a:pt x="11620152" y="6148627"/>
                </a:lnTo>
                <a:lnTo>
                  <a:pt x="11641124" y="6155281"/>
                </a:lnTo>
                <a:lnTo>
                  <a:pt x="11667447" y="6164453"/>
                </a:lnTo>
                <a:lnTo>
                  <a:pt x="11669834" y="6165400"/>
                </a:lnTo>
                <a:lnTo>
                  <a:pt x="11669834" y="6165846"/>
                </a:lnTo>
                <a:lnTo>
                  <a:pt x="11466279" y="6165846"/>
                </a:lnTo>
                <a:close/>
                <a:moveTo>
                  <a:pt x="11669834" y="5997925"/>
                </a:moveTo>
                <a:lnTo>
                  <a:pt x="11669834" y="6077789"/>
                </a:lnTo>
                <a:lnTo>
                  <a:pt x="11639361" y="6071173"/>
                </a:lnTo>
                <a:lnTo>
                  <a:pt x="11646446" y="6050480"/>
                </a:lnTo>
                <a:lnTo>
                  <a:pt x="11663512" y="6010987"/>
                </a:lnTo>
                <a:close/>
                <a:moveTo>
                  <a:pt x="8456652" y="5726443"/>
                </a:moveTo>
                <a:lnTo>
                  <a:pt x="8578242" y="5736755"/>
                </a:lnTo>
                <a:lnTo>
                  <a:pt x="8634031" y="5817820"/>
                </a:lnTo>
                <a:lnTo>
                  <a:pt x="8624228" y="5817612"/>
                </a:lnTo>
                <a:lnTo>
                  <a:pt x="8618005" y="5819329"/>
                </a:lnTo>
                <a:lnTo>
                  <a:pt x="8596734" y="5832730"/>
                </a:lnTo>
                <a:lnTo>
                  <a:pt x="8582486" y="5855118"/>
                </a:lnTo>
                <a:lnTo>
                  <a:pt x="8458320" y="6165846"/>
                </a:lnTo>
                <a:lnTo>
                  <a:pt x="8366235" y="6165846"/>
                </a:lnTo>
                <a:lnTo>
                  <a:pt x="8387456" y="6077550"/>
                </a:lnTo>
                <a:lnTo>
                  <a:pt x="8440048" y="5813037"/>
                </a:lnTo>
                <a:close/>
                <a:moveTo>
                  <a:pt x="11240019" y="5510819"/>
                </a:moveTo>
                <a:lnTo>
                  <a:pt x="11269800" y="5524404"/>
                </a:lnTo>
                <a:lnTo>
                  <a:pt x="11277179" y="5546723"/>
                </a:lnTo>
                <a:lnTo>
                  <a:pt x="11276955" y="5563227"/>
                </a:lnTo>
                <a:lnTo>
                  <a:pt x="11274459" y="5581048"/>
                </a:lnTo>
                <a:lnTo>
                  <a:pt x="11267459" y="5607480"/>
                </a:lnTo>
                <a:lnTo>
                  <a:pt x="11255891" y="5637022"/>
                </a:lnTo>
                <a:lnTo>
                  <a:pt x="11244840" y="5662252"/>
                </a:lnTo>
                <a:lnTo>
                  <a:pt x="11233017" y="5683677"/>
                </a:lnTo>
                <a:lnTo>
                  <a:pt x="11200418" y="5733459"/>
                </a:lnTo>
                <a:lnTo>
                  <a:pt x="11156713" y="5782263"/>
                </a:lnTo>
                <a:lnTo>
                  <a:pt x="11132291" y="5798883"/>
                </a:lnTo>
                <a:lnTo>
                  <a:pt x="11097304" y="5809403"/>
                </a:lnTo>
                <a:lnTo>
                  <a:pt x="11073476" y="5810504"/>
                </a:lnTo>
                <a:lnTo>
                  <a:pt x="11042939" y="5811674"/>
                </a:lnTo>
                <a:lnTo>
                  <a:pt x="11012735" y="5809819"/>
                </a:lnTo>
                <a:lnTo>
                  <a:pt x="10998718" y="5807438"/>
                </a:lnTo>
                <a:lnTo>
                  <a:pt x="11020005" y="5774484"/>
                </a:lnTo>
                <a:lnTo>
                  <a:pt x="11031942" y="5750318"/>
                </a:lnTo>
                <a:lnTo>
                  <a:pt x="11049024" y="5720659"/>
                </a:lnTo>
                <a:lnTo>
                  <a:pt x="11097189" y="5649629"/>
                </a:lnTo>
                <a:lnTo>
                  <a:pt x="11140685" y="5596413"/>
                </a:lnTo>
                <a:lnTo>
                  <a:pt x="11172192" y="5561286"/>
                </a:lnTo>
                <a:lnTo>
                  <a:pt x="11191307" y="5540223"/>
                </a:lnTo>
                <a:lnTo>
                  <a:pt x="11233410" y="5511343"/>
                </a:lnTo>
                <a:close/>
                <a:moveTo>
                  <a:pt x="11669841" y="5490549"/>
                </a:moveTo>
                <a:lnTo>
                  <a:pt x="11669841" y="5931539"/>
                </a:lnTo>
                <a:lnTo>
                  <a:pt x="11659877" y="5949060"/>
                </a:lnTo>
                <a:lnTo>
                  <a:pt x="11636072" y="5998110"/>
                </a:lnTo>
                <a:lnTo>
                  <a:pt x="11618367" y="6039043"/>
                </a:lnTo>
                <a:lnTo>
                  <a:pt x="11609770" y="6064019"/>
                </a:lnTo>
                <a:lnTo>
                  <a:pt x="11549354" y="6047314"/>
                </a:lnTo>
                <a:lnTo>
                  <a:pt x="11653477" y="5581479"/>
                </a:lnTo>
                <a:close/>
                <a:moveTo>
                  <a:pt x="11376449" y="5162653"/>
                </a:moveTo>
                <a:lnTo>
                  <a:pt x="11422581" y="5168322"/>
                </a:lnTo>
                <a:lnTo>
                  <a:pt x="11427055" y="5219683"/>
                </a:lnTo>
                <a:lnTo>
                  <a:pt x="11430421" y="5358223"/>
                </a:lnTo>
                <a:lnTo>
                  <a:pt x="11296894" y="5766937"/>
                </a:lnTo>
                <a:lnTo>
                  <a:pt x="11174849" y="5944939"/>
                </a:lnTo>
                <a:lnTo>
                  <a:pt x="11111429" y="5926695"/>
                </a:lnTo>
                <a:lnTo>
                  <a:pt x="10931639" y="5872616"/>
                </a:lnTo>
                <a:lnTo>
                  <a:pt x="10922843" y="5870344"/>
                </a:lnTo>
                <a:lnTo>
                  <a:pt x="10936337" y="5856058"/>
                </a:lnTo>
                <a:lnTo>
                  <a:pt x="10950399" y="5846200"/>
                </a:lnTo>
                <a:lnTo>
                  <a:pt x="10976423" y="5833416"/>
                </a:lnTo>
                <a:lnTo>
                  <a:pt x="10989268" y="5836550"/>
                </a:lnTo>
                <a:lnTo>
                  <a:pt x="11008823" y="5839861"/>
                </a:lnTo>
                <a:lnTo>
                  <a:pt x="11042555" y="5841972"/>
                </a:lnTo>
                <a:lnTo>
                  <a:pt x="11074731" y="5840778"/>
                </a:lnTo>
                <a:lnTo>
                  <a:pt x="11102819" y="5839222"/>
                </a:lnTo>
                <a:lnTo>
                  <a:pt x="11147972" y="5824836"/>
                </a:lnTo>
                <a:lnTo>
                  <a:pt x="11176289" y="5805475"/>
                </a:lnTo>
                <a:lnTo>
                  <a:pt x="11193302" y="5788370"/>
                </a:lnTo>
                <a:lnTo>
                  <a:pt x="11225224" y="5750841"/>
                </a:lnTo>
                <a:lnTo>
                  <a:pt x="11259303" y="5698795"/>
                </a:lnTo>
                <a:lnTo>
                  <a:pt x="11271964" y="5675814"/>
                </a:lnTo>
                <a:lnTo>
                  <a:pt x="11284017" y="5648327"/>
                </a:lnTo>
                <a:lnTo>
                  <a:pt x="11296523" y="5616174"/>
                </a:lnTo>
                <a:lnTo>
                  <a:pt x="11307206" y="5565537"/>
                </a:lnTo>
                <a:lnTo>
                  <a:pt x="11307460" y="5544820"/>
                </a:lnTo>
                <a:lnTo>
                  <a:pt x="11307322" y="5543219"/>
                </a:lnTo>
                <a:lnTo>
                  <a:pt x="11300821" y="5519113"/>
                </a:lnTo>
                <a:lnTo>
                  <a:pt x="11286488" y="5497580"/>
                </a:lnTo>
                <a:lnTo>
                  <a:pt x="11264949" y="5485027"/>
                </a:lnTo>
                <a:lnTo>
                  <a:pt x="11282600" y="5456778"/>
                </a:lnTo>
                <a:lnTo>
                  <a:pt x="11300690" y="5436562"/>
                </a:lnTo>
                <a:lnTo>
                  <a:pt x="11323171" y="5402922"/>
                </a:lnTo>
                <a:lnTo>
                  <a:pt x="11387817" y="5291606"/>
                </a:lnTo>
                <a:lnTo>
                  <a:pt x="11387978" y="5289611"/>
                </a:lnTo>
                <a:lnTo>
                  <a:pt x="11374985" y="5274455"/>
                </a:lnTo>
                <a:lnTo>
                  <a:pt x="11373023" y="5274317"/>
                </a:lnTo>
                <a:lnTo>
                  <a:pt x="11359784" y="5281725"/>
                </a:lnTo>
                <a:lnTo>
                  <a:pt x="11297279" y="5387149"/>
                </a:lnTo>
                <a:lnTo>
                  <a:pt x="11276793" y="5417901"/>
                </a:lnTo>
                <a:lnTo>
                  <a:pt x="11258564" y="5438280"/>
                </a:lnTo>
                <a:lnTo>
                  <a:pt x="11257624" y="5439635"/>
                </a:lnTo>
                <a:lnTo>
                  <a:pt x="11231647" y="5481115"/>
                </a:lnTo>
                <a:lnTo>
                  <a:pt x="11225132" y="5482047"/>
                </a:lnTo>
                <a:lnTo>
                  <a:pt x="11201234" y="5493622"/>
                </a:lnTo>
                <a:lnTo>
                  <a:pt x="11170322" y="5518312"/>
                </a:lnTo>
                <a:lnTo>
                  <a:pt x="11149689" y="5541032"/>
                </a:lnTo>
                <a:lnTo>
                  <a:pt x="11117443" y="5576997"/>
                </a:lnTo>
                <a:lnTo>
                  <a:pt x="11072513" y="5632039"/>
                </a:lnTo>
                <a:lnTo>
                  <a:pt x="11023071" y="5704987"/>
                </a:lnTo>
                <a:lnTo>
                  <a:pt x="11005002" y="5736431"/>
                </a:lnTo>
                <a:lnTo>
                  <a:pt x="10993781" y="5759282"/>
                </a:lnTo>
                <a:lnTo>
                  <a:pt x="10971047" y="5794447"/>
                </a:lnTo>
                <a:lnTo>
                  <a:pt x="10964093" y="5805744"/>
                </a:lnTo>
                <a:lnTo>
                  <a:pt x="10935258" y="5819923"/>
                </a:lnTo>
                <a:lnTo>
                  <a:pt x="10917314" y="5832407"/>
                </a:lnTo>
                <a:lnTo>
                  <a:pt x="10915358" y="5834147"/>
                </a:lnTo>
                <a:lnTo>
                  <a:pt x="10889412" y="5861680"/>
                </a:lnTo>
                <a:lnTo>
                  <a:pt x="10807701" y="5840092"/>
                </a:lnTo>
                <a:lnTo>
                  <a:pt x="10745272" y="5824497"/>
                </a:lnTo>
                <a:lnTo>
                  <a:pt x="10976246" y="5547617"/>
                </a:lnTo>
                <a:close/>
                <a:moveTo>
                  <a:pt x="11669834" y="4560180"/>
                </a:moveTo>
                <a:lnTo>
                  <a:pt x="11669834" y="4645535"/>
                </a:lnTo>
                <a:lnTo>
                  <a:pt x="11315785" y="5090091"/>
                </a:lnTo>
                <a:lnTo>
                  <a:pt x="10570497" y="5777434"/>
                </a:lnTo>
                <a:lnTo>
                  <a:pt x="10521647" y="5763972"/>
                </a:lnTo>
                <a:lnTo>
                  <a:pt x="10493429" y="5756833"/>
                </a:lnTo>
                <a:lnTo>
                  <a:pt x="10575164" y="5665363"/>
                </a:lnTo>
                <a:lnTo>
                  <a:pt x="10997687" y="5268579"/>
                </a:lnTo>
                <a:lnTo>
                  <a:pt x="11360145" y="4916840"/>
                </a:lnTo>
                <a:lnTo>
                  <a:pt x="11515098" y="4765731"/>
                </a:lnTo>
                <a:lnTo>
                  <a:pt x="11548191" y="4730497"/>
                </a:lnTo>
                <a:lnTo>
                  <a:pt x="11578619" y="4693153"/>
                </a:lnTo>
                <a:lnTo>
                  <a:pt x="11644943" y="4599989"/>
                </a:lnTo>
                <a:close/>
                <a:moveTo>
                  <a:pt x="3696645" y="4113013"/>
                </a:moveTo>
                <a:lnTo>
                  <a:pt x="3720973" y="4113313"/>
                </a:lnTo>
                <a:lnTo>
                  <a:pt x="3757318" y="4119598"/>
                </a:lnTo>
                <a:lnTo>
                  <a:pt x="3771126" y="4122524"/>
                </a:lnTo>
                <a:lnTo>
                  <a:pt x="3869866" y="4158228"/>
                </a:lnTo>
                <a:lnTo>
                  <a:pt x="3930198" y="4178667"/>
                </a:lnTo>
                <a:lnTo>
                  <a:pt x="4076979" y="4232038"/>
                </a:lnTo>
                <a:lnTo>
                  <a:pt x="4141193" y="4252355"/>
                </a:lnTo>
                <a:lnTo>
                  <a:pt x="4226261" y="4287820"/>
                </a:lnTo>
                <a:lnTo>
                  <a:pt x="4326495" y="4334190"/>
                </a:lnTo>
                <a:lnTo>
                  <a:pt x="4373188" y="4359350"/>
                </a:lnTo>
                <a:lnTo>
                  <a:pt x="4344994" y="4404974"/>
                </a:lnTo>
                <a:lnTo>
                  <a:pt x="4322198" y="4433145"/>
                </a:lnTo>
                <a:lnTo>
                  <a:pt x="4306687" y="4442018"/>
                </a:lnTo>
                <a:lnTo>
                  <a:pt x="4285015" y="4445675"/>
                </a:lnTo>
                <a:lnTo>
                  <a:pt x="4270074" y="4445198"/>
                </a:lnTo>
                <a:lnTo>
                  <a:pt x="4206824" y="4421409"/>
                </a:lnTo>
                <a:lnTo>
                  <a:pt x="4075423" y="4372843"/>
                </a:lnTo>
                <a:lnTo>
                  <a:pt x="4027229" y="4355577"/>
                </a:lnTo>
                <a:lnTo>
                  <a:pt x="3703323" y="4236621"/>
                </a:lnTo>
                <a:lnTo>
                  <a:pt x="3683083" y="4227079"/>
                </a:lnTo>
                <a:lnTo>
                  <a:pt x="3670206" y="4216196"/>
                </a:lnTo>
                <a:lnTo>
                  <a:pt x="3659301" y="4199207"/>
                </a:lnTo>
                <a:lnTo>
                  <a:pt x="3687018" y="4115116"/>
                </a:lnTo>
                <a:close/>
                <a:moveTo>
                  <a:pt x="3296272" y="3179134"/>
                </a:moveTo>
                <a:lnTo>
                  <a:pt x="3436746" y="3449113"/>
                </a:lnTo>
                <a:lnTo>
                  <a:pt x="3418887" y="3457346"/>
                </a:lnTo>
                <a:lnTo>
                  <a:pt x="3286299" y="3523825"/>
                </a:lnTo>
                <a:lnTo>
                  <a:pt x="3144501" y="3593276"/>
                </a:lnTo>
                <a:lnTo>
                  <a:pt x="2894343" y="3717446"/>
                </a:lnTo>
                <a:lnTo>
                  <a:pt x="2822789" y="3752864"/>
                </a:lnTo>
                <a:lnTo>
                  <a:pt x="2761478" y="3782553"/>
                </a:lnTo>
                <a:lnTo>
                  <a:pt x="2668729" y="3829501"/>
                </a:lnTo>
                <a:lnTo>
                  <a:pt x="2654482" y="3811041"/>
                </a:lnTo>
                <a:lnTo>
                  <a:pt x="2632511" y="3780967"/>
                </a:lnTo>
                <a:lnTo>
                  <a:pt x="2582336" y="3703683"/>
                </a:lnTo>
                <a:lnTo>
                  <a:pt x="2558484" y="3664229"/>
                </a:lnTo>
                <a:lnTo>
                  <a:pt x="2556397" y="3660848"/>
                </a:lnTo>
                <a:lnTo>
                  <a:pt x="2668438" y="3514198"/>
                </a:lnTo>
                <a:lnTo>
                  <a:pt x="2689994" y="3489453"/>
                </a:lnTo>
                <a:lnTo>
                  <a:pt x="2717988" y="3474998"/>
                </a:lnTo>
                <a:close/>
                <a:moveTo>
                  <a:pt x="488500" y="2920929"/>
                </a:moveTo>
                <a:lnTo>
                  <a:pt x="578121" y="2922007"/>
                </a:lnTo>
                <a:lnTo>
                  <a:pt x="653879" y="2929824"/>
                </a:lnTo>
                <a:lnTo>
                  <a:pt x="942036" y="3043552"/>
                </a:lnTo>
                <a:lnTo>
                  <a:pt x="1278133" y="3185425"/>
                </a:lnTo>
                <a:lnTo>
                  <a:pt x="1487827" y="3504887"/>
                </a:lnTo>
                <a:lnTo>
                  <a:pt x="1542692" y="4070486"/>
                </a:lnTo>
                <a:lnTo>
                  <a:pt x="0" y="3376598"/>
                </a:lnTo>
                <a:lnTo>
                  <a:pt x="793" y="3314601"/>
                </a:lnTo>
                <a:lnTo>
                  <a:pt x="100218" y="3088465"/>
                </a:lnTo>
                <a:lnTo>
                  <a:pt x="239421" y="2986799"/>
                </a:lnTo>
                <a:lnTo>
                  <a:pt x="357152" y="2946891"/>
                </a:lnTo>
                <a:close/>
                <a:moveTo>
                  <a:pt x="4206299" y="2616306"/>
                </a:moveTo>
                <a:lnTo>
                  <a:pt x="4273594" y="2644595"/>
                </a:lnTo>
                <a:lnTo>
                  <a:pt x="4235664" y="2787225"/>
                </a:lnTo>
                <a:lnTo>
                  <a:pt x="4200700" y="2913298"/>
                </a:lnTo>
                <a:lnTo>
                  <a:pt x="4187479" y="2925304"/>
                </a:lnTo>
                <a:lnTo>
                  <a:pt x="4186177" y="2928345"/>
                </a:lnTo>
                <a:lnTo>
                  <a:pt x="4173693" y="2971358"/>
                </a:lnTo>
                <a:lnTo>
                  <a:pt x="4140693" y="3038044"/>
                </a:lnTo>
                <a:lnTo>
                  <a:pt x="4098543" y="3114165"/>
                </a:lnTo>
                <a:lnTo>
                  <a:pt x="4038310" y="3160543"/>
                </a:lnTo>
                <a:lnTo>
                  <a:pt x="3938469" y="3216978"/>
                </a:lnTo>
                <a:lnTo>
                  <a:pt x="3821708" y="3271289"/>
                </a:lnTo>
                <a:lnTo>
                  <a:pt x="3797356" y="3283065"/>
                </a:lnTo>
                <a:lnTo>
                  <a:pt x="3675558" y="3340586"/>
                </a:lnTo>
                <a:lnTo>
                  <a:pt x="3599568" y="3375897"/>
                </a:lnTo>
                <a:lnTo>
                  <a:pt x="3554038" y="3396428"/>
                </a:lnTo>
                <a:lnTo>
                  <a:pt x="3500113" y="3420280"/>
                </a:lnTo>
                <a:lnTo>
                  <a:pt x="3464347" y="3436491"/>
                </a:lnTo>
                <a:lnTo>
                  <a:pt x="3323651" y="3166072"/>
                </a:lnTo>
                <a:lnTo>
                  <a:pt x="3355704" y="3151694"/>
                </a:lnTo>
                <a:lnTo>
                  <a:pt x="3885099" y="2888190"/>
                </a:lnTo>
                <a:lnTo>
                  <a:pt x="4014690" y="2816683"/>
                </a:lnTo>
                <a:lnTo>
                  <a:pt x="4067538" y="2777297"/>
                </a:lnTo>
                <a:lnTo>
                  <a:pt x="4095617" y="2754502"/>
                </a:lnTo>
                <a:lnTo>
                  <a:pt x="4098413" y="2751713"/>
                </a:lnTo>
                <a:lnTo>
                  <a:pt x="4130773" y="2713800"/>
                </a:lnTo>
                <a:lnTo>
                  <a:pt x="4140322" y="2704674"/>
                </a:lnTo>
                <a:lnTo>
                  <a:pt x="4142641" y="2702132"/>
                </a:lnTo>
                <a:close/>
                <a:moveTo>
                  <a:pt x="3808994" y="2534534"/>
                </a:moveTo>
                <a:lnTo>
                  <a:pt x="3855779" y="2610431"/>
                </a:lnTo>
                <a:lnTo>
                  <a:pt x="3963121" y="2787726"/>
                </a:lnTo>
                <a:lnTo>
                  <a:pt x="3861225" y="2843706"/>
                </a:lnTo>
                <a:lnTo>
                  <a:pt x="3582579" y="2982402"/>
                </a:lnTo>
                <a:lnTo>
                  <a:pt x="3460597" y="2777875"/>
                </a:lnTo>
                <a:lnTo>
                  <a:pt x="3433434" y="2722710"/>
                </a:lnTo>
                <a:close/>
                <a:moveTo>
                  <a:pt x="6256545" y="2175739"/>
                </a:moveTo>
                <a:lnTo>
                  <a:pt x="6328607" y="2205991"/>
                </a:lnTo>
                <a:lnTo>
                  <a:pt x="7373488" y="2492892"/>
                </a:lnTo>
                <a:lnTo>
                  <a:pt x="7372140" y="2497490"/>
                </a:lnTo>
                <a:lnTo>
                  <a:pt x="7354096" y="2493716"/>
                </a:lnTo>
                <a:lnTo>
                  <a:pt x="7353680" y="2497620"/>
                </a:lnTo>
                <a:lnTo>
                  <a:pt x="7346071" y="2523005"/>
                </a:lnTo>
                <a:lnTo>
                  <a:pt x="7363676" y="2526662"/>
                </a:lnTo>
                <a:lnTo>
                  <a:pt x="7325377" y="2658888"/>
                </a:lnTo>
                <a:lnTo>
                  <a:pt x="7275041" y="2817915"/>
                </a:lnTo>
                <a:lnTo>
                  <a:pt x="7258937" y="2813655"/>
                </a:lnTo>
                <a:lnTo>
                  <a:pt x="7250250" y="2842682"/>
                </a:lnTo>
                <a:lnTo>
                  <a:pt x="7266392" y="2846980"/>
                </a:lnTo>
                <a:lnTo>
                  <a:pt x="7232506" y="2968800"/>
                </a:lnTo>
                <a:lnTo>
                  <a:pt x="7150293" y="3230386"/>
                </a:lnTo>
                <a:lnTo>
                  <a:pt x="7139773" y="3267514"/>
                </a:lnTo>
                <a:lnTo>
                  <a:pt x="7116130" y="3259744"/>
                </a:lnTo>
                <a:lnTo>
                  <a:pt x="7020063" y="3231271"/>
                </a:lnTo>
                <a:lnTo>
                  <a:pt x="7024891" y="3213666"/>
                </a:lnTo>
                <a:lnTo>
                  <a:pt x="6994586" y="3209569"/>
                </a:lnTo>
                <a:lnTo>
                  <a:pt x="6990997" y="3222677"/>
                </a:lnTo>
                <a:lnTo>
                  <a:pt x="6597009" y="3105886"/>
                </a:lnTo>
                <a:lnTo>
                  <a:pt x="6601191" y="3089559"/>
                </a:lnTo>
                <a:lnTo>
                  <a:pt x="6572056" y="3081126"/>
                </a:lnTo>
                <a:lnTo>
                  <a:pt x="6567921" y="3097268"/>
                </a:lnTo>
                <a:lnTo>
                  <a:pt x="6312341" y="3021532"/>
                </a:lnTo>
                <a:lnTo>
                  <a:pt x="6032010" y="2939712"/>
                </a:lnTo>
                <a:lnTo>
                  <a:pt x="6152614" y="2520470"/>
                </a:lnTo>
                <a:lnTo>
                  <a:pt x="6165922" y="2524591"/>
                </a:lnTo>
                <a:lnTo>
                  <a:pt x="6171105" y="2504991"/>
                </a:lnTo>
                <a:lnTo>
                  <a:pt x="6175233" y="2495773"/>
                </a:lnTo>
                <a:lnTo>
                  <a:pt x="6164051" y="2492322"/>
                </a:lnTo>
                <a:close/>
                <a:moveTo>
                  <a:pt x="367002" y="1820706"/>
                </a:moveTo>
                <a:lnTo>
                  <a:pt x="639294" y="1910012"/>
                </a:lnTo>
                <a:lnTo>
                  <a:pt x="511026" y="2171944"/>
                </a:lnTo>
                <a:lnTo>
                  <a:pt x="264867" y="2070817"/>
                </a:lnTo>
                <a:close/>
                <a:moveTo>
                  <a:pt x="6792663" y="1579205"/>
                </a:moveTo>
                <a:lnTo>
                  <a:pt x="6904742" y="1608886"/>
                </a:lnTo>
                <a:lnTo>
                  <a:pt x="6962086" y="1626515"/>
                </a:lnTo>
                <a:lnTo>
                  <a:pt x="7009427" y="1638914"/>
                </a:lnTo>
                <a:lnTo>
                  <a:pt x="7018668" y="1641610"/>
                </a:lnTo>
                <a:lnTo>
                  <a:pt x="7020147" y="1639939"/>
                </a:lnTo>
                <a:lnTo>
                  <a:pt x="7237897" y="1688858"/>
                </a:lnTo>
                <a:lnTo>
                  <a:pt x="7723386" y="1823047"/>
                </a:lnTo>
                <a:lnTo>
                  <a:pt x="7718634" y="1873221"/>
                </a:lnTo>
                <a:lnTo>
                  <a:pt x="7663700" y="2031208"/>
                </a:lnTo>
                <a:lnTo>
                  <a:pt x="8200680" y="2299340"/>
                </a:lnTo>
                <a:lnTo>
                  <a:pt x="8100686" y="2639403"/>
                </a:lnTo>
                <a:lnTo>
                  <a:pt x="8043750" y="2624887"/>
                </a:lnTo>
                <a:lnTo>
                  <a:pt x="8057242" y="2556852"/>
                </a:lnTo>
                <a:lnTo>
                  <a:pt x="8057442" y="2554927"/>
                </a:lnTo>
                <a:lnTo>
                  <a:pt x="8060716" y="2486808"/>
                </a:lnTo>
                <a:lnTo>
                  <a:pt x="8061124" y="2459731"/>
                </a:lnTo>
                <a:lnTo>
                  <a:pt x="7952156" y="2437781"/>
                </a:lnTo>
                <a:lnTo>
                  <a:pt x="7945386" y="2466138"/>
                </a:lnTo>
                <a:lnTo>
                  <a:pt x="7773237" y="2418796"/>
                </a:lnTo>
                <a:lnTo>
                  <a:pt x="7615135" y="2373104"/>
                </a:lnTo>
                <a:lnTo>
                  <a:pt x="7484920" y="2328998"/>
                </a:lnTo>
                <a:lnTo>
                  <a:pt x="7482432" y="2328513"/>
                </a:lnTo>
                <a:lnTo>
                  <a:pt x="7461299" y="2326272"/>
                </a:lnTo>
                <a:lnTo>
                  <a:pt x="7473252" y="2311115"/>
                </a:lnTo>
                <a:lnTo>
                  <a:pt x="7479637" y="2304007"/>
                </a:lnTo>
                <a:lnTo>
                  <a:pt x="7447761" y="2294534"/>
                </a:lnTo>
                <a:lnTo>
                  <a:pt x="7426836" y="2321042"/>
                </a:lnTo>
                <a:lnTo>
                  <a:pt x="6985190" y="2191952"/>
                </a:lnTo>
                <a:lnTo>
                  <a:pt x="6997883" y="2157372"/>
                </a:lnTo>
                <a:lnTo>
                  <a:pt x="6968887" y="2148477"/>
                </a:lnTo>
                <a:lnTo>
                  <a:pt x="6956033" y="2183418"/>
                </a:lnTo>
                <a:lnTo>
                  <a:pt x="6640683" y="2091241"/>
                </a:lnTo>
                <a:lnTo>
                  <a:pt x="6661169" y="2021489"/>
                </a:lnTo>
                <a:lnTo>
                  <a:pt x="6682071" y="2009991"/>
                </a:lnTo>
                <a:lnTo>
                  <a:pt x="6689533" y="2009282"/>
                </a:lnTo>
                <a:lnTo>
                  <a:pt x="6709812" y="2006579"/>
                </a:lnTo>
                <a:lnTo>
                  <a:pt x="6734602" y="2006903"/>
                </a:lnTo>
                <a:lnTo>
                  <a:pt x="6754264" y="2008089"/>
                </a:lnTo>
                <a:lnTo>
                  <a:pt x="6789991" y="2013418"/>
                </a:lnTo>
                <a:lnTo>
                  <a:pt x="6830462" y="2021835"/>
                </a:lnTo>
                <a:lnTo>
                  <a:pt x="6867305" y="2031924"/>
                </a:lnTo>
                <a:lnTo>
                  <a:pt x="6912967" y="2042375"/>
                </a:lnTo>
                <a:lnTo>
                  <a:pt x="6913383" y="2011408"/>
                </a:lnTo>
                <a:lnTo>
                  <a:pt x="6874414" y="2002467"/>
                </a:lnTo>
                <a:lnTo>
                  <a:pt x="6837139" y="1992316"/>
                </a:lnTo>
                <a:lnTo>
                  <a:pt x="6794927" y="1983529"/>
                </a:lnTo>
                <a:lnTo>
                  <a:pt x="6735357" y="1976621"/>
                </a:lnTo>
                <a:lnTo>
                  <a:pt x="6708094" y="1976305"/>
                </a:lnTo>
                <a:lnTo>
                  <a:pt x="6685937" y="1979209"/>
                </a:lnTo>
                <a:lnTo>
                  <a:pt x="6675763" y="1980233"/>
                </a:lnTo>
                <a:lnTo>
                  <a:pt x="6673815" y="1980718"/>
                </a:lnTo>
                <a:lnTo>
                  <a:pt x="6667484" y="1983190"/>
                </a:lnTo>
                <a:lnTo>
                  <a:pt x="6768219" y="1676551"/>
                </a:lnTo>
                <a:close/>
                <a:moveTo>
                  <a:pt x="10830049" y="1001968"/>
                </a:moveTo>
                <a:lnTo>
                  <a:pt x="10820438" y="1122966"/>
                </a:lnTo>
                <a:lnTo>
                  <a:pt x="10735646" y="1382541"/>
                </a:lnTo>
                <a:lnTo>
                  <a:pt x="10405886" y="1671752"/>
                </a:lnTo>
                <a:lnTo>
                  <a:pt x="10195522" y="1547028"/>
                </a:lnTo>
                <a:lnTo>
                  <a:pt x="10189439" y="1384066"/>
                </a:lnTo>
                <a:lnTo>
                  <a:pt x="9991982" y="1100424"/>
                </a:lnTo>
                <a:lnTo>
                  <a:pt x="9989325" y="1102256"/>
                </a:lnTo>
                <a:lnTo>
                  <a:pt x="10021779" y="1148465"/>
                </a:lnTo>
                <a:lnTo>
                  <a:pt x="10189439" y="1387208"/>
                </a:lnTo>
                <a:lnTo>
                  <a:pt x="10195522" y="1548938"/>
                </a:lnTo>
                <a:lnTo>
                  <a:pt x="10405886" y="1672160"/>
                </a:lnTo>
                <a:lnTo>
                  <a:pt x="10735646" y="1387208"/>
                </a:lnTo>
                <a:lnTo>
                  <a:pt x="10820431" y="1125361"/>
                </a:lnTo>
                <a:lnTo>
                  <a:pt x="10830134" y="1002138"/>
                </a:lnTo>
                <a:close/>
                <a:moveTo>
                  <a:pt x="10891138" y="668105"/>
                </a:moveTo>
                <a:lnTo>
                  <a:pt x="10750741" y="837073"/>
                </a:lnTo>
                <a:lnTo>
                  <a:pt x="10751757" y="839184"/>
                </a:lnTo>
                <a:lnTo>
                  <a:pt x="10830134" y="744811"/>
                </a:lnTo>
                <a:lnTo>
                  <a:pt x="10891446" y="670977"/>
                </a:lnTo>
                <a:close/>
                <a:moveTo>
                  <a:pt x="11078297" y="597167"/>
                </a:moveTo>
                <a:lnTo>
                  <a:pt x="11090235" y="598830"/>
                </a:lnTo>
                <a:lnTo>
                  <a:pt x="11103520" y="603451"/>
                </a:lnTo>
                <a:lnTo>
                  <a:pt x="11128303" y="613601"/>
                </a:lnTo>
                <a:lnTo>
                  <a:pt x="11180541" y="630591"/>
                </a:lnTo>
                <a:lnTo>
                  <a:pt x="11213818" y="639009"/>
                </a:lnTo>
                <a:lnTo>
                  <a:pt x="11263823" y="643106"/>
                </a:lnTo>
                <a:lnTo>
                  <a:pt x="11266342" y="643106"/>
                </a:lnTo>
                <a:lnTo>
                  <a:pt x="11301807" y="640064"/>
                </a:lnTo>
                <a:lnTo>
                  <a:pt x="11308052" y="639833"/>
                </a:lnTo>
                <a:lnTo>
                  <a:pt x="11309170" y="655798"/>
                </a:lnTo>
                <a:lnTo>
                  <a:pt x="11310934" y="713034"/>
                </a:lnTo>
                <a:lnTo>
                  <a:pt x="11312304" y="762993"/>
                </a:lnTo>
                <a:lnTo>
                  <a:pt x="11312258" y="805536"/>
                </a:lnTo>
                <a:lnTo>
                  <a:pt x="11309061" y="863166"/>
                </a:lnTo>
                <a:lnTo>
                  <a:pt x="11301830" y="924838"/>
                </a:lnTo>
                <a:lnTo>
                  <a:pt x="11287175" y="988067"/>
                </a:lnTo>
                <a:lnTo>
                  <a:pt x="11260512" y="1061677"/>
                </a:lnTo>
                <a:lnTo>
                  <a:pt x="11250307" y="1085668"/>
                </a:lnTo>
                <a:lnTo>
                  <a:pt x="11232957" y="1123212"/>
                </a:lnTo>
                <a:lnTo>
                  <a:pt x="11205440" y="1174988"/>
                </a:lnTo>
                <a:lnTo>
                  <a:pt x="11164144" y="1240373"/>
                </a:lnTo>
                <a:lnTo>
                  <a:pt x="11143567" y="1270147"/>
                </a:lnTo>
                <a:lnTo>
                  <a:pt x="11127694" y="1289624"/>
                </a:lnTo>
                <a:lnTo>
                  <a:pt x="11071436" y="1364289"/>
                </a:lnTo>
                <a:lnTo>
                  <a:pt x="10987905" y="1462574"/>
                </a:lnTo>
                <a:lnTo>
                  <a:pt x="10963700" y="1488120"/>
                </a:lnTo>
                <a:lnTo>
                  <a:pt x="10939540" y="1512657"/>
                </a:lnTo>
                <a:lnTo>
                  <a:pt x="10901595" y="1547074"/>
                </a:lnTo>
                <a:lnTo>
                  <a:pt x="10887918" y="1560405"/>
                </a:lnTo>
                <a:lnTo>
                  <a:pt x="10875073" y="1532187"/>
                </a:lnTo>
                <a:lnTo>
                  <a:pt x="10912778" y="1477438"/>
                </a:lnTo>
                <a:lnTo>
                  <a:pt x="10956792" y="1411052"/>
                </a:lnTo>
                <a:lnTo>
                  <a:pt x="10992573" y="1344673"/>
                </a:lnTo>
                <a:lnTo>
                  <a:pt x="11024172" y="1271418"/>
                </a:lnTo>
                <a:lnTo>
                  <a:pt x="11052089" y="1176228"/>
                </a:lnTo>
                <a:lnTo>
                  <a:pt x="11069287" y="1101348"/>
                </a:lnTo>
                <a:lnTo>
                  <a:pt x="11083465" y="1029524"/>
                </a:lnTo>
                <a:lnTo>
                  <a:pt x="11083627" y="1027876"/>
                </a:lnTo>
                <a:lnTo>
                  <a:pt x="11086807" y="937207"/>
                </a:lnTo>
                <a:lnTo>
                  <a:pt x="11088501" y="922682"/>
                </a:lnTo>
                <a:lnTo>
                  <a:pt x="11090442" y="794692"/>
                </a:lnTo>
                <a:lnTo>
                  <a:pt x="11065358" y="612670"/>
                </a:lnTo>
                <a:lnTo>
                  <a:pt x="11067484" y="600848"/>
                </a:lnTo>
                <a:lnTo>
                  <a:pt x="11071550" y="598214"/>
                </a:lnTo>
                <a:close/>
                <a:moveTo>
                  <a:pt x="11435173" y="593000"/>
                </a:moveTo>
                <a:lnTo>
                  <a:pt x="11520065" y="639648"/>
                </a:lnTo>
                <a:lnTo>
                  <a:pt x="11520766" y="658215"/>
                </a:lnTo>
                <a:lnTo>
                  <a:pt x="11520042" y="713173"/>
                </a:lnTo>
                <a:lnTo>
                  <a:pt x="11516606" y="746758"/>
                </a:lnTo>
                <a:lnTo>
                  <a:pt x="11515144" y="784927"/>
                </a:lnTo>
                <a:lnTo>
                  <a:pt x="11470321" y="894857"/>
                </a:lnTo>
                <a:lnTo>
                  <a:pt x="11415418" y="1023694"/>
                </a:lnTo>
                <a:lnTo>
                  <a:pt x="11338558" y="1169682"/>
                </a:lnTo>
                <a:lnTo>
                  <a:pt x="11304672" y="1235321"/>
                </a:lnTo>
                <a:lnTo>
                  <a:pt x="11191423" y="1412561"/>
                </a:lnTo>
                <a:lnTo>
                  <a:pt x="11140593" y="1480842"/>
                </a:lnTo>
                <a:lnTo>
                  <a:pt x="11056918" y="1582177"/>
                </a:lnTo>
                <a:lnTo>
                  <a:pt x="10968691" y="1679523"/>
                </a:lnTo>
                <a:lnTo>
                  <a:pt x="10929907" y="1670805"/>
                </a:lnTo>
                <a:lnTo>
                  <a:pt x="10915935" y="1628462"/>
                </a:lnTo>
                <a:lnTo>
                  <a:pt x="10910652" y="1613499"/>
                </a:lnTo>
                <a:lnTo>
                  <a:pt x="10907448" y="1603533"/>
                </a:lnTo>
                <a:lnTo>
                  <a:pt x="10901233" y="1589740"/>
                </a:lnTo>
                <a:lnTo>
                  <a:pt x="10922567" y="1568908"/>
                </a:lnTo>
                <a:lnTo>
                  <a:pt x="10960796" y="1534197"/>
                </a:lnTo>
                <a:lnTo>
                  <a:pt x="10985611" y="1509021"/>
                </a:lnTo>
                <a:lnTo>
                  <a:pt x="11010717" y="1482474"/>
                </a:lnTo>
                <a:lnTo>
                  <a:pt x="11095379" y="1382857"/>
                </a:lnTo>
                <a:lnTo>
                  <a:pt x="11151729" y="1308061"/>
                </a:lnTo>
                <a:lnTo>
                  <a:pt x="11168165" y="1287844"/>
                </a:lnTo>
                <a:lnTo>
                  <a:pt x="11189598" y="1256769"/>
                </a:lnTo>
                <a:lnTo>
                  <a:pt x="11231948" y="1189667"/>
                </a:lnTo>
                <a:lnTo>
                  <a:pt x="11260282" y="1136273"/>
                </a:lnTo>
                <a:lnTo>
                  <a:pt x="11278117" y="1097720"/>
                </a:lnTo>
                <a:lnTo>
                  <a:pt x="11288869" y="1072359"/>
                </a:lnTo>
                <a:lnTo>
                  <a:pt x="11316309" y="996454"/>
                </a:lnTo>
                <a:lnTo>
                  <a:pt x="11331836" y="929159"/>
                </a:lnTo>
                <a:lnTo>
                  <a:pt x="11339267" y="865283"/>
                </a:lnTo>
                <a:lnTo>
                  <a:pt x="11342579" y="806059"/>
                </a:lnTo>
                <a:lnTo>
                  <a:pt x="11342579" y="779874"/>
                </a:lnTo>
                <a:lnTo>
                  <a:pt x="11361586" y="782416"/>
                </a:lnTo>
                <a:lnTo>
                  <a:pt x="11478331" y="802679"/>
                </a:lnTo>
                <a:lnTo>
                  <a:pt x="11480319" y="802694"/>
                </a:lnTo>
                <a:lnTo>
                  <a:pt x="11494081" y="791674"/>
                </a:lnTo>
                <a:lnTo>
                  <a:pt x="11494612" y="788747"/>
                </a:lnTo>
                <a:lnTo>
                  <a:pt x="11482128" y="772674"/>
                </a:lnTo>
                <a:lnTo>
                  <a:pt x="11366021" y="752458"/>
                </a:lnTo>
                <a:lnTo>
                  <a:pt x="11342263" y="749277"/>
                </a:lnTo>
                <a:lnTo>
                  <a:pt x="11339428" y="654103"/>
                </a:lnTo>
                <a:lnTo>
                  <a:pt x="11338073" y="634827"/>
                </a:lnTo>
                <a:lnTo>
                  <a:pt x="11378505" y="621241"/>
                </a:lnTo>
                <a:lnTo>
                  <a:pt x="11414117" y="605438"/>
                </a:lnTo>
                <a:close/>
                <a:moveTo>
                  <a:pt x="1202528" y="456270"/>
                </a:moveTo>
                <a:lnTo>
                  <a:pt x="1025188" y="846817"/>
                </a:lnTo>
                <a:lnTo>
                  <a:pt x="1443744" y="1010364"/>
                </a:lnTo>
                <a:lnTo>
                  <a:pt x="1566020" y="612255"/>
                </a:lnTo>
                <a:close/>
                <a:moveTo>
                  <a:pt x="11075186" y="222701"/>
                </a:moveTo>
                <a:lnTo>
                  <a:pt x="11236569" y="377746"/>
                </a:lnTo>
                <a:lnTo>
                  <a:pt x="11377319" y="515339"/>
                </a:lnTo>
                <a:lnTo>
                  <a:pt x="11420177" y="532082"/>
                </a:lnTo>
                <a:lnTo>
                  <a:pt x="11419855" y="566908"/>
                </a:lnTo>
                <a:lnTo>
                  <a:pt x="11399477" y="578915"/>
                </a:lnTo>
                <a:lnTo>
                  <a:pt x="11367400" y="593039"/>
                </a:lnTo>
                <a:lnTo>
                  <a:pt x="11319421" y="609142"/>
                </a:lnTo>
                <a:lnTo>
                  <a:pt x="11299635" y="609851"/>
                </a:lnTo>
                <a:lnTo>
                  <a:pt x="11265018" y="612831"/>
                </a:lnTo>
                <a:lnTo>
                  <a:pt x="11217607" y="608934"/>
                </a:lnTo>
                <a:lnTo>
                  <a:pt x="11188635" y="601418"/>
                </a:lnTo>
                <a:lnTo>
                  <a:pt x="11138284" y="584999"/>
                </a:lnTo>
                <a:lnTo>
                  <a:pt x="11113900" y="575002"/>
                </a:lnTo>
                <a:lnTo>
                  <a:pt x="11097943" y="569465"/>
                </a:lnTo>
                <a:lnTo>
                  <a:pt x="11095949" y="569057"/>
                </a:lnTo>
                <a:lnTo>
                  <a:pt x="11079368" y="566769"/>
                </a:lnTo>
                <a:lnTo>
                  <a:pt x="11077381" y="566746"/>
                </a:lnTo>
                <a:lnTo>
                  <a:pt x="11075855" y="566908"/>
                </a:lnTo>
                <a:lnTo>
                  <a:pt x="11065374" y="568533"/>
                </a:lnTo>
                <a:lnTo>
                  <a:pt x="10990594" y="360410"/>
                </a:lnTo>
                <a:lnTo>
                  <a:pt x="10957462" y="282064"/>
                </a:lnTo>
                <a:close/>
                <a:moveTo>
                  <a:pt x="1469444" y="73695"/>
                </a:moveTo>
                <a:lnTo>
                  <a:pt x="1581037" y="120797"/>
                </a:lnTo>
                <a:lnTo>
                  <a:pt x="1543131" y="196610"/>
                </a:lnTo>
                <a:lnTo>
                  <a:pt x="1494204" y="294456"/>
                </a:lnTo>
                <a:lnTo>
                  <a:pt x="1566020" y="321727"/>
                </a:lnTo>
                <a:lnTo>
                  <a:pt x="1920408" y="456270"/>
                </a:lnTo>
                <a:lnTo>
                  <a:pt x="1985045" y="480815"/>
                </a:lnTo>
                <a:lnTo>
                  <a:pt x="1762990" y="1010364"/>
                </a:lnTo>
                <a:lnTo>
                  <a:pt x="1630318" y="1326738"/>
                </a:lnTo>
                <a:lnTo>
                  <a:pt x="1415225" y="1839667"/>
                </a:lnTo>
                <a:lnTo>
                  <a:pt x="1103858" y="1708959"/>
                </a:lnTo>
                <a:lnTo>
                  <a:pt x="1209799" y="1510439"/>
                </a:lnTo>
                <a:lnTo>
                  <a:pt x="1189467" y="1482629"/>
                </a:lnTo>
                <a:lnTo>
                  <a:pt x="832891" y="1326738"/>
                </a:lnTo>
                <a:lnTo>
                  <a:pt x="711117" y="1683529"/>
                </a:lnTo>
                <a:lnTo>
                  <a:pt x="446427" y="1626192"/>
                </a:lnTo>
                <a:lnTo>
                  <a:pt x="1065774" y="109345"/>
                </a:lnTo>
                <a:lnTo>
                  <a:pt x="1137544" y="145450"/>
                </a:lnTo>
                <a:lnTo>
                  <a:pt x="1378244" y="196610"/>
                </a:lnTo>
                <a:close/>
                <a:moveTo>
                  <a:pt x="8496800" y="955"/>
                </a:moveTo>
                <a:lnTo>
                  <a:pt x="10979511" y="955"/>
                </a:lnTo>
                <a:lnTo>
                  <a:pt x="10903013" y="93372"/>
                </a:lnTo>
                <a:lnTo>
                  <a:pt x="10807723" y="193490"/>
                </a:lnTo>
                <a:lnTo>
                  <a:pt x="10825452" y="201191"/>
                </a:lnTo>
                <a:lnTo>
                  <a:pt x="10874386" y="231997"/>
                </a:lnTo>
                <a:lnTo>
                  <a:pt x="10880310" y="239698"/>
                </a:lnTo>
                <a:lnTo>
                  <a:pt x="10876081" y="239698"/>
                </a:lnTo>
                <a:lnTo>
                  <a:pt x="10890806" y="255101"/>
                </a:lnTo>
                <a:lnTo>
                  <a:pt x="10891446" y="255925"/>
                </a:lnTo>
                <a:lnTo>
                  <a:pt x="10896821" y="262803"/>
                </a:lnTo>
                <a:lnTo>
                  <a:pt x="10910769" y="278206"/>
                </a:lnTo>
                <a:lnTo>
                  <a:pt x="10928304" y="293608"/>
                </a:lnTo>
                <a:lnTo>
                  <a:pt x="10940973" y="324414"/>
                </a:lnTo>
                <a:lnTo>
                  <a:pt x="10962522" y="378324"/>
                </a:lnTo>
                <a:lnTo>
                  <a:pt x="10968036" y="393726"/>
                </a:lnTo>
                <a:lnTo>
                  <a:pt x="11039805" y="593963"/>
                </a:lnTo>
                <a:lnTo>
                  <a:pt x="11038457" y="593963"/>
                </a:lnTo>
                <a:lnTo>
                  <a:pt x="11034983" y="617067"/>
                </a:lnTo>
                <a:lnTo>
                  <a:pt x="11040613" y="655574"/>
                </a:lnTo>
                <a:lnTo>
                  <a:pt x="11045896" y="694081"/>
                </a:lnTo>
                <a:lnTo>
                  <a:pt x="11060144" y="801901"/>
                </a:lnTo>
                <a:lnTo>
                  <a:pt x="11059659" y="832707"/>
                </a:lnTo>
                <a:lnTo>
                  <a:pt x="11058204" y="925124"/>
                </a:lnTo>
                <a:lnTo>
                  <a:pt x="11038258" y="925124"/>
                </a:lnTo>
                <a:lnTo>
                  <a:pt x="11036516" y="909721"/>
                </a:lnTo>
                <a:lnTo>
                  <a:pt x="11036132" y="909721"/>
                </a:lnTo>
                <a:lnTo>
                  <a:pt x="11019920" y="840408"/>
                </a:lnTo>
                <a:lnTo>
                  <a:pt x="11016762" y="840408"/>
                </a:lnTo>
                <a:lnTo>
                  <a:pt x="11016078" y="832707"/>
                </a:lnTo>
                <a:lnTo>
                  <a:pt x="10994667" y="832707"/>
                </a:lnTo>
                <a:lnTo>
                  <a:pt x="10993958" y="840408"/>
                </a:lnTo>
                <a:lnTo>
                  <a:pt x="10990417" y="840408"/>
                </a:lnTo>
                <a:lnTo>
                  <a:pt x="10990231" y="848109"/>
                </a:lnTo>
                <a:lnTo>
                  <a:pt x="10990555" y="848109"/>
                </a:lnTo>
                <a:lnTo>
                  <a:pt x="10994536" y="863512"/>
                </a:lnTo>
                <a:lnTo>
                  <a:pt x="11006497" y="909721"/>
                </a:lnTo>
                <a:lnTo>
                  <a:pt x="11008090" y="925124"/>
                </a:lnTo>
                <a:lnTo>
                  <a:pt x="11005326" y="925124"/>
                </a:lnTo>
                <a:lnTo>
                  <a:pt x="11004372" y="932825"/>
                </a:lnTo>
                <a:lnTo>
                  <a:pt x="10991972" y="932825"/>
                </a:lnTo>
                <a:lnTo>
                  <a:pt x="10991264" y="940526"/>
                </a:lnTo>
                <a:lnTo>
                  <a:pt x="10990693" y="940526"/>
                </a:lnTo>
                <a:lnTo>
                  <a:pt x="10976808" y="955929"/>
                </a:lnTo>
                <a:lnTo>
                  <a:pt x="10975237" y="955929"/>
                </a:lnTo>
                <a:lnTo>
                  <a:pt x="10968275" y="963631"/>
                </a:lnTo>
                <a:lnTo>
                  <a:pt x="10967820" y="963631"/>
                </a:lnTo>
                <a:lnTo>
                  <a:pt x="10967389" y="971332"/>
                </a:lnTo>
                <a:lnTo>
                  <a:pt x="10967019" y="971332"/>
                </a:lnTo>
                <a:lnTo>
                  <a:pt x="10962837" y="979033"/>
                </a:lnTo>
                <a:lnTo>
                  <a:pt x="10958864" y="994436"/>
                </a:lnTo>
                <a:lnTo>
                  <a:pt x="10958263" y="994436"/>
                </a:lnTo>
                <a:lnTo>
                  <a:pt x="10939186" y="986735"/>
                </a:lnTo>
                <a:lnTo>
                  <a:pt x="10933388" y="986735"/>
                </a:lnTo>
                <a:lnTo>
                  <a:pt x="10929337" y="979033"/>
                </a:lnTo>
                <a:lnTo>
                  <a:pt x="10924607" y="948228"/>
                </a:lnTo>
                <a:lnTo>
                  <a:pt x="10910560" y="871214"/>
                </a:lnTo>
                <a:lnTo>
                  <a:pt x="10907795" y="871214"/>
                </a:lnTo>
                <a:lnTo>
                  <a:pt x="10907171" y="863512"/>
                </a:lnTo>
                <a:lnTo>
                  <a:pt x="10883759" y="863512"/>
                </a:lnTo>
                <a:lnTo>
                  <a:pt x="10883189" y="871214"/>
                </a:lnTo>
                <a:lnTo>
                  <a:pt x="10880656" y="871214"/>
                </a:lnTo>
                <a:lnTo>
                  <a:pt x="10880540" y="878915"/>
                </a:lnTo>
                <a:lnTo>
                  <a:pt x="10880740" y="878915"/>
                </a:lnTo>
                <a:lnTo>
                  <a:pt x="10894780" y="955929"/>
                </a:lnTo>
                <a:lnTo>
                  <a:pt x="10900063" y="986735"/>
                </a:lnTo>
                <a:lnTo>
                  <a:pt x="10901966" y="986735"/>
                </a:lnTo>
                <a:lnTo>
                  <a:pt x="10908527" y="1002138"/>
                </a:lnTo>
                <a:lnTo>
                  <a:pt x="10911314" y="1002138"/>
                </a:lnTo>
                <a:lnTo>
                  <a:pt x="10921466" y="1017540"/>
                </a:lnTo>
                <a:lnTo>
                  <a:pt x="10927573" y="1017540"/>
                </a:lnTo>
                <a:lnTo>
                  <a:pt x="10954743" y="1025242"/>
                </a:lnTo>
                <a:lnTo>
                  <a:pt x="10955345" y="1032943"/>
                </a:lnTo>
                <a:lnTo>
                  <a:pt x="10955197" y="1040645"/>
                </a:lnTo>
                <a:lnTo>
                  <a:pt x="10953188" y="1056048"/>
                </a:lnTo>
                <a:lnTo>
                  <a:pt x="10950508" y="1071451"/>
                </a:lnTo>
                <a:lnTo>
                  <a:pt x="10938940" y="1094555"/>
                </a:lnTo>
                <a:lnTo>
                  <a:pt x="10938161" y="1094555"/>
                </a:lnTo>
                <a:lnTo>
                  <a:pt x="10927641" y="1125361"/>
                </a:lnTo>
                <a:lnTo>
                  <a:pt x="10926841" y="1125361"/>
                </a:lnTo>
                <a:lnTo>
                  <a:pt x="10926864" y="1133062"/>
                </a:lnTo>
                <a:lnTo>
                  <a:pt x="10928767" y="1133062"/>
                </a:lnTo>
                <a:lnTo>
                  <a:pt x="10929267" y="1140763"/>
                </a:lnTo>
                <a:lnTo>
                  <a:pt x="10954488" y="1140763"/>
                </a:lnTo>
                <a:lnTo>
                  <a:pt x="10955497" y="1133062"/>
                </a:lnTo>
                <a:lnTo>
                  <a:pt x="10956299" y="1133062"/>
                </a:lnTo>
                <a:lnTo>
                  <a:pt x="10966472" y="1102256"/>
                </a:lnTo>
                <a:lnTo>
                  <a:pt x="10978410" y="1079152"/>
                </a:lnTo>
                <a:lnTo>
                  <a:pt x="10979487" y="1079152"/>
                </a:lnTo>
                <a:lnTo>
                  <a:pt x="10982914" y="1063749"/>
                </a:lnTo>
                <a:lnTo>
                  <a:pt x="10983123" y="1063749"/>
                </a:lnTo>
                <a:lnTo>
                  <a:pt x="10985340" y="1048346"/>
                </a:lnTo>
                <a:lnTo>
                  <a:pt x="10985471" y="1040645"/>
                </a:lnTo>
                <a:lnTo>
                  <a:pt x="10985634" y="1032943"/>
                </a:lnTo>
                <a:lnTo>
                  <a:pt x="10985564" y="1025242"/>
                </a:lnTo>
                <a:lnTo>
                  <a:pt x="10984101" y="1017540"/>
                </a:lnTo>
                <a:lnTo>
                  <a:pt x="10987905" y="1002138"/>
                </a:lnTo>
                <a:lnTo>
                  <a:pt x="10991448" y="994436"/>
                </a:lnTo>
                <a:lnTo>
                  <a:pt x="10995060" y="979033"/>
                </a:lnTo>
                <a:lnTo>
                  <a:pt x="11000089" y="971332"/>
                </a:lnTo>
                <a:lnTo>
                  <a:pt x="11011525" y="963631"/>
                </a:lnTo>
                <a:lnTo>
                  <a:pt x="11015508" y="955929"/>
                </a:lnTo>
                <a:lnTo>
                  <a:pt x="11055955" y="955929"/>
                </a:lnTo>
                <a:lnTo>
                  <a:pt x="11053367" y="1032943"/>
                </a:lnTo>
                <a:lnTo>
                  <a:pt x="11039628" y="1102256"/>
                </a:lnTo>
                <a:lnTo>
                  <a:pt x="11030185" y="1140763"/>
                </a:lnTo>
                <a:lnTo>
                  <a:pt x="11022639" y="1171569"/>
                </a:lnTo>
                <a:lnTo>
                  <a:pt x="10995607" y="1263986"/>
                </a:lnTo>
                <a:lnTo>
                  <a:pt x="10965008" y="1333299"/>
                </a:lnTo>
                <a:lnTo>
                  <a:pt x="10930460" y="1402611"/>
                </a:lnTo>
                <a:lnTo>
                  <a:pt x="10887672" y="1464222"/>
                </a:lnTo>
                <a:lnTo>
                  <a:pt x="10845891" y="1525834"/>
                </a:lnTo>
                <a:lnTo>
                  <a:pt x="10831852" y="1541237"/>
                </a:lnTo>
                <a:lnTo>
                  <a:pt x="10838891" y="1572042"/>
                </a:lnTo>
                <a:lnTo>
                  <a:pt x="10886439" y="1672160"/>
                </a:lnTo>
                <a:lnTo>
                  <a:pt x="10897406" y="1695265"/>
                </a:lnTo>
                <a:lnTo>
                  <a:pt x="9872218" y="2342183"/>
                </a:lnTo>
                <a:lnTo>
                  <a:pt x="9860011" y="2349884"/>
                </a:lnTo>
                <a:lnTo>
                  <a:pt x="9825940" y="2396093"/>
                </a:lnTo>
                <a:lnTo>
                  <a:pt x="9663225" y="2342183"/>
                </a:lnTo>
                <a:lnTo>
                  <a:pt x="9654198" y="2349884"/>
                </a:lnTo>
                <a:lnTo>
                  <a:pt x="9507309" y="2319079"/>
                </a:lnTo>
                <a:lnTo>
                  <a:pt x="9504891" y="2288273"/>
                </a:lnTo>
                <a:lnTo>
                  <a:pt x="9520556" y="2265168"/>
                </a:lnTo>
                <a:lnTo>
                  <a:pt x="9521034" y="2265168"/>
                </a:lnTo>
                <a:lnTo>
                  <a:pt x="9521473" y="2257467"/>
                </a:lnTo>
                <a:lnTo>
                  <a:pt x="9522635" y="2257467"/>
                </a:lnTo>
                <a:lnTo>
                  <a:pt x="9526117" y="2195856"/>
                </a:lnTo>
                <a:lnTo>
                  <a:pt x="9496019" y="2188154"/>
                </a:lnTo>
                <a:lnTo>
                  <a:pt x="9495634" y="2180453"/>
                </a:lnTo>
                <a:lnTo>
                  <a:pt x="9484860" y="2057231"/>
                </a:lnTo>
                <a:lnTo>
                  <a:pt x="9479207" y="1972515"/>
                </a:lnTo>
                <a:lnTo>
                  <a:pt x="9479122" y="1972515"/>
                </a:lnTo>
                <a:lnTo>
                  <a:pt x="9472669" y="1926307"/>
                </a:lnTo>
                <a:lnTo>
                  <a:pt x="9472330" y="1926307"/>
                </a:lnTo>
                <a:lnTo>
                  <a:pt x="9472053" y="1918605"/>
                </a:lnTo>
                <a:lnTo>
                  <a:pt x="9469264" y="1918605"/>
                </a:lnTo>
                <a:lnTo>
                  <a:pt x="9438374" y="1880099"/>
                </a:lnTo>
                <a:lnTo>
                  <a:pt x="9409301" y="1849293"/>
                </a:lnTo>
                <a:lnTo>
                  <a:pt x="9407338" y="1849293"/>
                </a:lnTo>
                <a:lnTo>
                  <a:pt x="9406491" y="1841592"/>
                </a:lnTo>
                <a:lnTo>
                  <a:pt x="9371780" y="1818487"/>
                </a:lnTo>
                <a:lnTo>
                  <a:pt x="9334683" y="1795383"/>
                </a:lnTo>
                <a:lnTo>
                  <a:pt x="9331848" y="1795383"/>
                </a:lnTo>
                <a:lnTo>
                  <a:pt x="9193654" y="1741473"/>
                </a:lnTo>
                <a:lnTo>
                  <a:pt x="9192330" y="1741473"/>
                </a:lnTo>
                <a:lnTo>
                  <a:pt x="8813944" y="1633653"/>
                </a:lnTo>
                <a:lnTo>
                  <a:pt x="8798518" y="1587445"/>
                </a:lnTo>
                <a:lnTo>
                  <a:pt x="8859629" y="1364104"/>
                </a:lnTo>
                <a:lnTo>
                  <a:pt x="8740827" y="1148465"/>
                </a:lnTo>
                <a:lnTo>
                  <a:pt x="8580591" y="1202375"/>
                </a:lnTo>
                <a:lnTo>
                  <a:pt x="8506365" y="1263986"/>
                </a:lnTo>
                <a:lnTo>
                  <a:pt x="8505703" y="1279389"/>
                </a:lnTo>
                <a:lnTo>
                  <a:pt x="8502707" y="1348702"/>
                </a:lnTo>
                <a:lnTo>
                  <a:pt x="8502984" y="1379507"/>
                </a:lnTo>
                <a:lnTo>
                  <a:pt x="8558481" y="1541237"/>
                </a:lnTo>
                <a:lnTo>
                  <a:pt x="8446879" y="1887800"/>
                </a:lnTo>
                <a:lnTo>
                  <a:pt x="8432000" y="1934008"/>
                </a:lnTo>
                <a:lnTo>
                  <a:pt x="8419809" y="1934008"/>
                </a:lnTo>
                <a:lnTo>
                  <a:pt x="8418369" y="1903203"/>
                </a:lnTo>
                <a:lnTo>
                  <a:pt x="8387362" y="1887800"/>
                </a:lnTo>
                <a:lnTo>
                  <a:pt x="8391629" y="1980217"/>
                </a:lnTo>
                <a:lnTo>
                  <a:pt x="8394949" y="2011023"/>
                </a:lnTo>
                <a:lnTo>
                  <a:pt x="8393801" y="2011023"/>
                </a:lnTo>
                <a:lnTo>
                  <a:pt x="8392430" y="2003321"/>
                </a:lnTo>
                <a:lnTo>
                  <a:pt x="8389027" y="2003321"/>
                </a:lnTo>
                <a:lnTo>
                  <a:pt x="8350866" y="1987918"/>
                </a:lnTo>
                <a:lnTo>
                  <a:pt x="8321592" y="1941710"/>
                </a:lnTo>
                <a:lnTo>
                  <a:pt x="8320838" y="1934008"/>
                </a:lnTo>
                <a:lnTo>
                  <a:pt x="8320607" y="1934008"/>
                </a:lnTo>
                <a:lnTo>
                  <a:pt x="8291858" y="1895501"/>
                </a:lnTo>
                <a:lnTo>
                  <a:pt x="8290102" y="1895501"/>
                </a:lnTo>
                <a:lnTo>
                  <a:pt x="8289394" y="1887800"/>
                </a:lnTo>
                <a:lnTo>
                  <a:pt x="8267044" y="1864696"/>
                </a:lnTo>
                <a:lnTo>
                  <a:pt x="8263232" y="1864696"/>
                </a:lnTo>
                <a:lnTo>
                  <a:pt x="8228190" y="1841592"/>
                </a:lnTo>
                <a:lnTo>
                  <a:pt x="8224786" y="1841592"/>
                </a:lnTo>
                <a:lnTo>
                  <a:pt x="8206750" y="1826189"/>
                </a:lnTo>
                <a:lnTo>
                  <a:pt x="8203453" y="1826189"/>
                </a:lnTo>
                <a:lnTo>
                  <a:pt x="8099246" y="1795383"/>
                </a:lnTo>
                <a:lnTo>
                  <a:pt x="8053276" y="1779980"/>
                </a:lnTo>
                <a:lnTo>
                  <a:pt x="8060576" y="1756876"/>
                </a:lnTo>
                <a:lnTo>
                  <a:pt x="8073338" y="1710667"/>
                </a:lnTo>
                <a:lnTo>
                  <a:pt x="8083581" y="1679862"/>
                </a:lnTo>
                <a:lnTo>
                  <a:pt x="8085776" y="1679862"/>
                </a:lnTo>
                <a:lnTo>
                  <a:pt x="8085984" y="1656758"/>
                </a:lnTo>
                <a:lnTo>
                  <a:pt x="8096820" y="1649056"/>
                </a:lnTo>
                <a:lnTo>
                  <a:pt x="8091606" y="1649056"/>
                </a:lnTo>
                <a:lnTo>
                  <a:pt x="8097050" y="1625952"/>
                </a:lnTo>
                <a:lnTo>
                  <a:pt x="8100747" y="1625952"/>
                </a:lnTo>
                <a:lnTo>
                  <a:pt x="8099176" y="1618250"/>
                </a:lnTo>
                <a:lnTo>
                  <a:pt x="8135103" y="1579744"/>
                </a:lnTo>
                <a:lnTo>
                  <a:pt x="8169628" y="1541237"/>
                </a:lnTo>
                <a:lnTo>
                  <a:pt x="8171415" y="1541237"/>
                </a:lnTo>
                <a:lnTo>
                  <a:pt x="8200226" y="1448820"/>
                </a:lnTo>
                <a:lnTo>
                  <a:pt x="8200396" y="1448820"/>
                </a:lnTo>
                <a:lnTo>
                  <a:pt x="8208736" y="1418014"/>
                </a:lnTo>
                <a:lnTo>
                  <a:pt x="8227851" y="1364104"/>
                </a:lnTo>
                <a:lnTo>
                  <a:pt x="8241390" y="1325597"/>
                </a:lnTo>
                <a:lnTo>
                  <a:pt x="8262778" y="1271687"/>
                </a:lnTo>
                <a:lnTo>
                  <a:pt x="8274098" y="1271687"/>
                </a:lnTo>
                <a:lnTo>
                  <a:pt x="8300430" y="1279389"/>
                </a:lnTo>
                <a:lnTo>
                  <a:pt x="8307754" y="1256284"/>
                </a:lnTo>
                <a:lnTo>
                  <a:pt x="8310480" y="1248583"/>
                </a:lnTo>
                <a:lnTo>
                  <a:pt x="8278804" y="1248583"/>
                </a:lnTo>
                <a:lnTo>
                  <a:pt x="8269724" y="1240882"/>
                </a:lnTo>
                <a:lnTo>
                  <a:pt x="8270702" y="1186972"/>
                </a:lnTo>
                <a:lnTo>
                  <a:pt x="8293144" y="1133062"/>
                </a:lnTo>
                <a:lnTo>
                  <a:pt x="8319144" y="1071451"/>
                </a:lnTo>
                <a:lnTo>
                  <a:pt x="8341894" y="1009839"/>
                </a:lnTo>
                <a:lnTo>
                  <a:pt x="8342726" y="1009839"/>
                </a:lnTo>
                <a:lnTo>
                  <a:pt x="8348764" y="932825"/>
                </a:lnTo>
                <a:lnTo>
                  <a:pt x="8365476" y="855811"/>
                </a:lnTo>
                <a:lnTo>
                  <a:pt x="8397167" y="755693"/>
                </a:lnTo>
                <a:lnTo>
                  <a:pt x="8417475" y="709484"/>
                </a:lnTo>
                <a:lnTo>
                  <a:pt x="8492187" y="532352"/>
                </a:lnTo>
                <a:lnTo>
                  <a:pt x="8493419" y="532352"/>
                </a:lnTo>
                <a:lnTo>
                  <a:pt x="8476684" y="509248"/>
                </a:lnTo>
                <a:lnTo>
                  <a:pt x="8471355" y="501546"/>
                </a:lnTo>
                <a:lnTo>
                  <a:pt x="8471193" y="501546"/>
                </a:lnTo>
                <a:lnTo>
                  <a:pt x="8430668" y="463039"/>
                </a:lnTo>
                <a:lnTo>
                  <a:pt x="8447958" y="393726"/>
                </a:lnTo>
                <a:lnTo>
                  <a:pt x="8457607" y="347518"/>
                </a:lnTo>
                <a:lnTo>
                  <a:pt x="8469044" y="293608"/>
                </a:lnTo>
                <a:lnTo>
                  <a:pt x="8469244" y="293608"/>
                </a:lnTo>
                <a:lnTo>
                  <a:pt x="8482830" y="178087"/>
                </a:lnTo>
                <a:lnTo>
                  <a:pt x="8490030" y="85670"/>
                </a:lnTo>
                <a:lnTo>
                  <a:pt x="8495244" y="39462"/>
                </a:lnTo>
                <a:lnTo>
                  <a:pt x="8495275" y="31760"/>
                </a:lnTo>
                <a:close/>
                <a:moveTo>
                  <a:pt x="2264868" y="1"/>
                </a:moveTo>
                <a:lnTo>
                  <a:pt x="3125155" y="1"/>
                </a:lnTo>
                <a:lnTo>
                  <a:pt x="3223070" y="38431"/>
                </a:lnTo>
                <a:lnTo>
                  <a:pt x="3064598" y="437525"/>
                </a:lnTo>
                <a:lnTo>
                  <a:pt x="2220607" y="110377"/>
                </a:lnTo>
                <a:close/>
                <a:moveTo>
                  <a:pt x="11037748" y="0"/>
                </a:moveTo>
                <a:lnTo>
                  <a:pt x="11225925" y="0"/>
                </a:lnTo>
                <a:lnTo>
                  <a:pt x="11151060" y="142021"/>
                </a:lnTo>
                <a:lnTo>
                  <a:pt x="11110103" y="214191"/>
                </a:lnTo>
                <a:lnTo>
                  <a:pt x="11079144" y="189247"/>
                </a:lnTo>
                <a:lnTo>
                  <a:pt x="11077158" y="189216"/>
                </a:lnTo>
                <a:lnTo>
                  <a:pt x="11074230" y="189655"/>
                </a:lnTo>
                <a:lnTo>
                  <a:pt x="11072328" y="190271"/>
                </a:lnTo>
                <a:lnTo>
                  <a:pt x="10940519" y="256703"/>
                </a:lnTo>
                <a:lnTo>
                  <a:pt x="10911061" y="229763"/>
                </a:lnTo>
                <a:lnTo>
                  <a:pt x="10857982" y="183478"/>
                </a:lnTo>
                <a:lnTo>
                  <a:pt x="10860000" y="181653"/>
                </a:lnTo>
                <a:lnTo>
                  <a:pt x="10866793" y="176963"/>
                </a:lnTo>
                <a:lnTo>
                  <a:pt x="10876642" y="167998"/>
                </a:lnTo>
                <a:lnTo>
                  <a:pt x="10895604" y="148051"/>
                </a:lnTo>
                <a:lnTo>
                  <a:pt x="10926540" y="118394"/>
                </a:lnTo>
                <a:lnTo>
                  <a:pt x="10975553" y="68658"/>
                </a:lnTo>
                <a:lnTo>
                  <a:pt x="11019665" y="22149"/>
                </a:lnTo>
                <a:close/>
              </a:path>
            </a:pathLst>
          </a:custGeom>
          <a:solidFill>
            <a:schemeClr val="bg1"/>
          </a:solidFill>
        </p:spPr>
        <p:txBody>
          <a:bodyPr wrap="square" lIns="0" tIns="0" rIns="0" bIns="0" rtlCol="0">
            <a:noAutofit/>
          </a:bodyPr>
          <a:lstStyle>
            <a:defPPr>
              <a:defRPr kern="0"/>
            </a:defPPr>
          </a:lstStyle>
          <a:p>
            <a:pPr rtl="0"/>
            <a:endParaRPr lang="en-US"/>
          </a:p>
        </p:txBody>
      </p:sp>
      <p:sp>
        <p:nvSpPr>
          <p:cNvPr id="7" name="Titel 3">
            <a:extLst>
              <a:ext uri="{FF2B5EF4-FFF2-40B4-BE49-F238E27FC236}">
                <a16:creationId xmlns:a16="http://schemas.microsoft.com/office/drawing/2014/main" id="{0EC82C84-1C22-663F-3F77-6D0677338275}"/>
              </a:ext>
            </a:extLst>
          </p:cNvPr>
          <p:cNvSpPr txBox="1">
            <a:spLocks/>
          </p:cNvSpPr>
          <p:nvPr userDrawn="1"/>
        </p:nvSpPr>
        <p:spPr bwMode="gray">
          <a:xfrm>
            <a:off x="407988" y="2055283"/>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IAA Open Space</a:t>
            </a:r>
          </a:p>
        </p:txBody>
      </p:sp>
      <p:sp>
        <p:nvSpPr>
          <p:cNvPr id="8" name="Textplatzhalter 13">
            <a:extLst>
              <a:ext uri="{FF2B5EF4-FFF2-40B4-BE49-F238E27FC236}">
                <a16:creationId xmlns:a16="http://schemas.microsoft.com/office/drawing/2014/main" id="{C01D456C-B129-E84E-281F-3AFB365F1017}"/>
              </a:ext>
            </a:extLst>
          </p:cNvPr>
          <p:cNvSpPr txBox="1">
            <a:spLocks/>
          </p:cNvSpPr>
          <p:nvPr userDrawn="1"/>
        </p:nvSpPr>
        <p:spPr bwMode="gray">
          <a:xfrm>
            <a:off x="409460" y="2634070"/>
            <a:ext cx="1292737" cy="318924"/>
          </a:xfrm>
          <a:prstGeom prst="homePlate">
            <a:avLst>
              <a:gd name="adj" fmla="val 28419"/>
            </a:avLst>
          </a:prstGeom>
          <a:solidFill>
            <a:schemeClr val="accent4"/>
          </a:solidFill>
        </p:spPr>
        <p:txBody>
          <a:bodyPr vert="horz" wrap="none" lIns="72000" tIns="36000" rIns="72000" bIns="36000" rtlCol="0">
            <a:spAutoFit/>
          </a:bodyPr>
          <a:lstStyle>
            <a:defPPr>
              <a:defRPr lang="en-US"/>
            </a:defPPr>
            <a:lvl1pPr indent="0">
              <a:lnSpc>
                <a:spcPct val="100000"/>
              </a:lnSpc>
              <a:spcBef>
                <a:spcPts val="400"/>
              </a:spcBef>
              <a:buClr>
                <a:schemeClr val="bg2"/>
              </a:buClr>
              <a:buFont typeface="Arial" panose="020B0604020202020204" pitchFamily="34" charset="0"/>
              <a:buNone/>
              <a:defRPr sz="1600" b="0" cap="all">
                <a:solidFill>
                  <a:schemeClr val="bg1"/>
                </a:solidFill>
                <a:latin typeface="+mj-lt"/>
              </a:defRPr>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rtl="0"/>
            <a:r>
              <a:rPr lang="en-US"/>
              <a:t>overview</a:t>
            </a:r>
          </a:p>
        </p:txBody>
      </p:sp>
      <p:cxnSp>
        <p:nvCxnSpPr>
          <p:cNvPr id="9" name="Gerade Verbindung 41">
            <a:extLst>
              <a:ext uri="{FF2B5EF4-FFF2-40B4-BE49-F238E27FC236}">
                <a16:creationId xmlns:a16="http://schemas.microsoft.com/office/drawing/2014/main" id="{46303DB6-6487-3DFD-3A08-5174EB88A4B5}"/>
              </a:ext>
            </a:extLst>
          </p:cNvPr>
          <p:cNvCxnSpPr>
            <a:cxnSpLocks/>
          </p:cNvCxnSpPr>
          <p:nvPr userDrawn="1"/>
        </p:nvCxnSpPr>
        <p:spPr bwMode="gray">
          <a:xfrm>
            <a:off x="0" y="6165850"/>
            <a:ext cx="12192000" cy="0"/>
          </a:xfrm>
          <a:prstGeom prst="line">
            <a:avLst/>
          </a:prstGeom>
          <a:noFill/>
          <a:ln w="28575" cap="flat" cmpd="sng" algn="ctr">
            <a:solidFill>
              <a:schemeClr val="accent4"/>
            </a:solidFill>
            <a:prstDash val="solid"/>
            <a:round/>
            <a:headEnd type="none" w="med" len="med"/>
            <a:tailEnd type="none" w="med" len="med"/>
          </a:ln>
          <a:effectLst/>
        </p:spPr>
      </p:cxnSp>
      <p:sp>
        <p:nvSpPr>
          <p:cNvPr id="10" name="object 48">
            <a:extLst>
              <a:ext uri="{FF2B5EF4-FFF2-40B4-BE49-F238E27FC236}">
                <a16:creationId xmlns:a16="http://schemas.microsoft.com/office/drawing/2014/main" id="{078B71B7-21EB-4EF7-E937-F2EFB33BB3BB}"/>
              </a:ext>
            </a:extLst>
          </p:cNvPr>
          <p:cNvSpPr/>
          <p:nvPr userDrawn="1"/>
        </p:nvSpPr>
        <p:spPr bwMode="gray">
          <a:xfrm>
            <a:off x="6272404" y="-257239"/>
            <a:ext cx="924939" cy="2883022"/>
          </a:xfrm>
          <a:custGeom>
            <a:avLst/>
            <a:gdLst/>
            <a:ahLst/>
            <a:cxnLst/>
            <a:rect l="l" t="t" r="r" b="b"/>
            <a:pathLst>
              <a:path w="1525270" h="4754245">
                <a:moveTo>
                  <a:pt x="1525220" y="0"/>
                </a:moveTo>
                <a:lnTo>
                  <a:pt x="1332451" y="0"/>
                </a:lnTo>
                <a:lnTo>
                  <a:pt x="722491" y="2083706"/>
                </a:lnTo>
                <a:lnTo>
                  <a:pt x="335068" y="3539159"/>
                </a:lnTo>
                <a:lnTo>
                  <a:pt x="0" y="4690956"/>
                </a:lnTo>
                <a:lnTo>
                  <a:pt x="219899" y="4753771"/>
                </a:lnTo>
                <a:lnTo>
                  <a:pt x="242526" y="4570750"/>
                </a:lnTo>
                <a:lnTo>
                  <a:pt x="1525220" y="0"/>
                </a:lnTo>
                <a:close/>
              </a:path>
            </a:pathLst>
          </a:custGeom>
          <a:solidFill>
            <a:schemeClr val="accent4"/>
          </a:solidFill>
        </p:spPr>
        <p:txBody>
          <a:bodyPr wrap="square" lIns="0" tIns="0" rIns="0" bIns="0" rtlCol="0"/>
          <a:lstStyle>
            <a:defPPr>
              <a:defRPr kern="0"/>
            </a:defPPr>
          </a:lstStyle>
          <a:p>
            <a:pPr rtl="0"/>
            <a:endParaRPr lang="en-US"/>
          </a:p>
        </p:txBody>
      </p:sp>
      <p:sp>
        <p:nvSpPr>
          <p:cNvPr id="11" name="Rechteck 10">
            <a:extLst>
              <a:ext uri="{FF2B5EF4-FFF2-40B4-BE49-F238E27FC236}">
                <a16:creationId xmlns:a16="http://schemas.microsoft.com/office/drawing/2014/main" id="{3CD29B9D-FD26-5043-E3C7-9291633DF09D}"/>
              </a:ext>
            </a:extLst>
          </p:cNvPr>
          <p:cNvSpPr/>
          <p:nvPr userDrawn="1"/>
        </p:nvSpPr>
        <p:spPr bwMode="gray">
          <a:xfrm>
            <a:off x="407988" y="4051300"/>
            <a:ext cx="2314761" cy="1898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pic>
        <p:nvPicPr>
          <p:cNvPr id="12" name="object 73">
            <a:extLst>
              <a:ext uri="{FF2B5EF4-FFF2-40B4-BE49-F238E27FC236}">
                <a16:creationId xmlns:a16="http://schemas.microsoft.com/office/drawing/2014/main" id="{EB2CB0D2-89B7-676D-EC58-A86FADA8DD0B}"/>
              </a:ext>
            </a:extLst>
          </p:cNvPr>
          <p:cNvPicPr/>
          <p:nvPr userDrawn="1"/>
        </p:nvPicPr>
        <p:blipFill>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tretch>
            <a:fillRect/>
          </a:stretch>
        </p:blipFill>
        <p:spPr bwMode="gray">
          <a:xfrm>
            <a:off x="519160" y="4119562"/>
            <a:ext cx="1727528" cy="1328029"/>
          </a:xfrm>
          <a:prstGeom prst="rect">
            <a:avLst/>
          </a:prstGeom>
        </p:spPr>
      </p:pic>
      <p:sp>
        <p:nvSpPr>
          <p:cNvPr id="13" name="object 74">
            <a:extLst>
              <a:ext uri="{FF2B5EF4-FFF2-40B4-BE49-F238E27FC236}">
                <a16:creationId xmlns:a16="http://schemas.microsoft.com/office/drawing/2014/main" id="{F4FE2D48-8339-3511-2BC8-17D2120A11AF}"/>
              </a:ext>
            </a:extLst>
          </p:cNvPr>
          <p:cNvSpPr txBox="1"/>
          <p:nvPr userDrawn="1"/>
        </p:nvSpPr>
        <p:spPr bwMode="gray">
          <a:xfrm>
            <a:off x="525325" y="5476325"/>
            <a:ext cx="2073096" cy="369332"/>
          </a:xfrm>
          <a:prstGeom prst="rect">
            <a:avLst/>
          </a:prstGeom>
        </p:spPr>
        <p:txBody>
          <a:bodyPr vert="horz" wrap="square" lIns="0" tIns="0" rIns="0" bIns="0" rtlCol="0">
            <a:spAutoFit/>
          </a:bodyPr>
          <a:lstStyle>
            <a:defPPr>
              <a:defRPr kern="0"/>
            </a:defPPr>
          </a:lstStyle>
          <a:p>
            <a:pPr marR="5080" rtl="0"/>
            <a:r>
              <a:rPr lang="en-US" sz="1200">
                <a:cs typeface="Biotif"/>
              </a:rPr>
              <a:t>Our Open Space areas in </a:t>
            </a:r>
            <a:br>
              <a:rPr lang="en-US" sz="1200">
                <a:cs typeface="Biotif"/>
              </a:rPr>
            </a:br>
            <a:r>
              <a:rPr lang="en-US" sz="1200">
                <a:cs typeface="Biotif"/>
              </a:rPr>
              <a:t>the city center of Munich</a:t>
            </a:r>
          </a:p>
        </p:txBody>
      </p:sp>
      <p:sp>
        <p:nvSpPr>
          <p:cNvPr id="14" name="Ellipse 13">
            <a:extLst>
              <a:ext uri="{FF2B5EF4-FFF2-40B4-BE49-F238E27FC236}">
                <a16:creationId xmlns:a16="http://schemas.microsoft.com/office/drawing/2014/main" id="{CDFBF32A-0209-E6FE-4C17-700FCC2161AC}"/>
              </a:ext>
            </a:extLst>
          </p:cNvPr>
          <p:cNvSpPr/>
          <p:nvPr userDrawn="1"/>
        </p:nvSpPr>
        <p:spPr bwMode="gray">
          <a:xfrm>
            <a:off x="1313702" y="4565338"/>
            <a:ext cx="514350" cy="514350"/>
          </a:xfrm>
          <a:prstGeom prst="ellipse">
            <a:avLst/>
          </a:prstGeom>
          <a:noFill/>
          <a:ln w="28575" cap="flat" cmpd="sng" algn="ctr">
            <a:solidFill>
              <a:schemeClr val="accent4"/>
            </a:solidFill>
            <a:prstDash val="solid"/>
            <a:round/>
            <a:headEnd type="none" w="med" len="med"/>
            <a:tailEnd type="none" w="med" len="med"/>
          </a:ln>
          <a:effectLst/>
        </p:spPr>
        <p:txBody>
          <a:bodyPr rtlCol="0" anchor="ctr"/>
          <a:lstStyle/>
          <a:p>
            <a:pPr algn="ctr" rtl="0"/>
            <a:endParaRPr lang="en-US" sz="1200">
              <a:solidFill>
                <a:schemeClr val="tx1"/>
              </a:solidFill>
            </a:endParaRPr>
          </a:p>
        </p:txBody>
      </p:sp>
      <p:sp>
        <p:nvSpPr>
          <p:cNvPr id="15" name="Rechteck 14">
            <a:extLst>
              <a:ext uri="{FF2B5EF4-FFF2-40B4-BE49-F238E27FC236}">
                <a16:creationId xmlns:a16="http://schemas.microsoft.com/office/drawing/2014/main" id="{3E6B7F91-BA4E-1476-DE7E-8D1FE96CF5CD}"/>
              </a:ext>
            </a:extLst>
          </p:cNvPr>
          <p:cNvSpPr/>
          <p:nvPr userDrawn="1"/>
        </p:nvSpPr>
        <p:spPr bwMode="gray">
          <a:xfrm>
            <a:off x="1468485" y="4758219"/>
            <a:ext cx="209550" cy="1309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6" name="object 52">
            <a:extLst>
              <a:ext uri="{FF2B5EF4-FFF2-40B4-BE49-F238E27FC236}">
                <a16:creationId xmlns:a16="http://schemas.microsoft.com/office/drawing/2014/main" id="{18B88E92-CDDE-8691-5F43-00B4A10B2541}"/>
              </a:ext>
            </a:extLst>
          </p:cNvPr>
          <p:cNvSpPr txBox="1"/>
          <p:nvPr userDrawn="1"/>
        </p:nvSpPr>
        <p:spPr bwMode="gray">
          <a:xfrm>
            <a:off x="2534013" y="1019102"/>
            <a:ext cx="832279" cy="184666"/>
          </a:xfrm>
          <a:prstGeom prst="rect">
            <a:avLst/>
          </a:prstGeom>
        </p:spPr>
        <p:txBody>
          <a:bodyPr vert="horz" wrap="none" lIns="0" tIns="0" rIns="0" bIns="0" rtlCol="0">
            <a:spAutoFit/>
          </a:bodyPr>
          <a:lstStyle>
            <a:defPPr>
              <a:defRPr lang="en-US" kern="0"/>
            </a:defPPr>
            <a:lvl1pPr marR="5080">
              <a:defRPr sz="1200">
                <a:cs typeface="Biotif"/>
              </a:defRPr>
            </a:lvl1pPr>
          </a:lstStyle>
          <a:p>
            <a:pPr rtl="0"/>
            <a:r>
              <a:rPr lang="en-US">
                <a:latin typeface="+mj-lt"/>
              </a:rPr>
              <a:t>Königsplatz</a:t>
            </a:r>
          </a:p>
        </p:txBody>
      </p:sp>
      <p:sp>
        <p:nvSpPr>
          <p:cNvPr id="17" name="object 53">
            <a:extLst>
              <a:ext uri="{FF2B5EF4-FFF2-40B4-BE49-F238E27FC236}">
                <a16:creationId xmlns:a16="http://schemas.microsoft.com/office/drawing/2014/main" id="{68329779-1CFF-7082-F8BB-0B4B1EAD5043}"/>
              </a:ext>
            </a:extLst>
          </p:cNvPr>
          <p:cNvSpPr txBox="1">
            <a:spLocks/>
          </p:cNvSpPr>
          <p:nvPr userDrawn="1"/>
        </p:nvSpPr>
        <p:spPr bwMode="gray">
          <a:xfrm>
            <a:off x="3841784" y="2059513"/>
            <a:ext cx="1399742" cy="184666"/>
          </a:xfrm>
          <a:prstGeom prst="rect">
            <a:avLst/>
          </a:prstGeom>
        </p:spPr>
        <p:txBody>
          <a:bodyPr vert="horz" wrap="none" lIns="0" tIns="0" rIns="0" bIns="0" rtlCol="0">
            <a:spAutoFit/>
          </a:bodyPr>
          <a:lstStyle>
            <a:defPPr>
              <a:defRPr lang="en-US" kern="0"/>
            </a:defPPr>
            <a:lvl1pPr marR="5080">
              <a:defRPr sz="1200">
                <a:cs typeface="Biotif"/>
              </a:defRPr>
            </a:lvl1pPr>
          </a:lstStyle>
          <a:p>
            <a:pPr rtl="0"/>
            <a:r>
              <a:rPr lang="en-US">
                <a:latin typeface="+mj-lt"/>
              </a:rPr>
              <a:t>Wittelsbacher Platz</a:t>
            </a:r>
          </a:p>
        </p:txBody>
      </p:sp>
      <p:sp>
        <p:nvSpPr>
          <p:cNvPr id="18" name="object 54">
            <a:extLst>
              <a:ext uri="{FF2B5EF4-FFF2-40B4-BE49-F238E27FC236}">
                <a16:creationId xmlns:a16="http://schemas.microsoft.com/office/drawing/2014/main" id="{6E72FE74-5DDB-68F7-73CF-2A430C08362D}"/>
              </a:ext>
            </a:extLst>
          </p:cNvPr>
          <p:cNvSpPr txBox="1"/>
          <p:nvPr userDrawn="1"/>
        </p:nvSpPr>
        <p:spPr bwMode="gray">
          <a:xfrm>
            <a:off x="8905325" y="4049237"/>
            <a:ext cx="1340432" cy="184666"/>
          </a:xfrm>
          <a:prstGeom prst="rect">
            <a:avLst/>
          </a:prstGeom>
        </p:spPr>
        <p:txBody>
          <a:bodyPr vert="horz" wrap="none" lIns="0" tIns="0" rIns="0" bIns="0" rtlCol="0">
            <a:spAutoFit/>
          </a:bodyPr>
          <a:lstStyle>
            <a:defPPr>
              <a:defRPr lang="en-US" kern="0"/>
            </a:defPPr>
            <a:lvl1pPr marR="5080">
              <a:defRPr sz="1200">
                <a:cs typeface="Biotif"/>
              </a:defRPr>
            </a:lvl1pPr>
          </a:lstStyle>
          <a:p>
            <a:pPr algn="r" rtl="0"/>
            <a:r>
              <a:rPr lang="en-US">
                <a:latin typeface="+mj-lt"/>
              </a:rPr>
              <a:t>Max-Joseph-Platz</a:t>
            </a:r>
          </a:p>
        </p:txBody>
      </p:sp>
      <p:sp>
        <p:nvSpPr>
          <p:cNvPr id="19" name="object 55">
            <a:extLst>
              <a:ext uri="{FF2B5EF4-FFF2-40B4-BE49-F238E27FC236}">
                <a16:creationId xmlns:a16="http://schemas.microsoft.com/office/drawing/2014/main" id="{23477EDA-1128-4D34-AA4E-681A0B545338}"/>
              </a:ext>
            </a:extLst>
          </p:cNvPr>
          <p:cNvSpPr txBox="1">
            <a:spLocks/>
          </p:cNvSpPr>
          <p:nvPr userDrawn="1"/>
        </p:nvSpPr>
        <p:spPr bwMode="gray">
          <a:xfrm>
            <a:off x="9258307" y="2451683"/>
            <a:ext cx="987450" cy="738664"/>
          </a:xfrm>
          <a:prstGeom prst="rect">
            <a:avLst/>
          </a:prstGeom>
        </p:spPr>
        <p:txBody>
          <a:bodyPr vert="horz" wrap="none" lIns="0" tIns="0" rIns="0" bIns="0" rtlCol="0">
            <a:spAutoFit/>
          </a:bodyPr>
          <a:lstStyle>
            <a:defPPr>
              <a:defRPr lang="en-US" kern="0"/>
            </a:defPPr>
            <a:lvl1pPr marR="5080">
              <a:defRPr sz="1200">
                <a:cs typeface="Biotif"/>
              </a:defRPr>
            </a:lvl1pPr>
          </a:lstStyle>
          <a:p>
            <a:pPr algn="r" rtl="0"/>
            <a:r>
              <a:rPr lang="en-US">
                <a:latin typeface="+mj-lt"/>
              </a:rPr>
              <a:t>Residenzhöfe</a:t>
            </a:r>
          </a:p>
          <a:p>
            <a:pPr marL="0" lvl="1" algn="r" rtl="0">
              <a:buClr>
                <a:schemeClr val="accent4"/>
              </a:buClr>
            </a:pPr>
            <a:r>
              <a:rPr lang="en-US" sz="1200"/>
              <a:t>Kaiserhof</a:t>
            </a:r>
          </a:p>
          <a:p>
            <a:pPr marL="0" lvl="1" algn="r" rtl="0">
              <a:buClr>
                <a:schemeClr val="accent4"/>
              </a:buClr>
            </a:pPr>
            <a:r>
              <a:rPr lang="en-US" sz="1200"/>
              <a:t>Brunnenhof</a:t>
            </a:r>
          </a:p>
          <a:p>
            <a:pPr marL="0" lvl="1" algn="r" rtl="0">
              <a:buClr>
                <a:schemeClr val="accent4"/>
              </a:buClr>
            </a:pPr>
            <a:r>
              <a:rPr lang="en-US" sz="1200"/>
              <a:t>Apothekenhof</a:t>
            </a:r>
          </a:p>
        </p:txBody>
      </p:sp>
      <p:sp>
        <p:nvSpPr>
          <p:cNvPr id="20" name="object 56">
            <a:extLst>
              <a:ext uri="{FF2B5EF4-FFF2-40B4-BE49-F238E27FC236}">
                <a16:creationId xmlns:a16="http://schemas.microsoft.com/office/drawing/2014/main" id="{7A0AC715-8535-5592-5FE8-800E5CC07100}"/>
              </a:ext>
            </a:extLst>
          </p:cNvPr>
          <p:cNvSpPr txBox="1">
            <a:spLocks/>
          </p:cNvSpPr>
          <p:nvPr userDrawn="1"/>
        </p:nvSpPr>
        <p:spPr bwMode="gray">
          <a:xfrm>
            <a:off x="9073641" y="1866765"/>
            <a:ext cx="1172116" cy="184666"/>
          </a:xfrm>
          <a:prstGeom prst="rect">
            <a:avLst/>
          </a:prstGeom>
        </p:spPr>
        <p:txBody>
          <a:bodyPr vert="horz" wrap="none" lIns="0" tIns="0" rIns="0" bIns="0" rtlCol="0">
            <a:spAutoFit/>
          </a:bodyPr>
          <a:lstStyle>
            <a:defPPr>
              <a:defRPr lang="en-US" kern="0"/>
            </a:defPPr>
            <a:lvl1pPr marR="5080">
              <a:defRPr sz="1200">
                <a:cs typeface="Biotif"/>
              </a:defRPr>
            </a:lvl1pPr>
          </a:lstStyle>
          <a:p>
            <a:pPr algn="r" rtl="0"/>
            <a:r>
              <a:rPr lang="en-US">
                <a:latin typeface="+mj-lt"/>
              </a:rPr>
              <a:t>Hofgartenstraße</a:t>
            </a:r>
          </a:p>
        </p:txBody>
      </p:sp>
      <p:sp>
        <p:nvSpPr>
          <p:cNvPr id="21" name="object 57">
            <a:extLst>
              <a:ext uri="{FF2B5EF4-FFF2-40B4-BE49-F238E27FC236}">
                <a16:creationId xmlns:a16="http://schemas.microsoft.com/office/drawing/2014/main" id="{96720918-9B43-6A0E-1D53-AD2A8DF65E49}"/>
              </a:ext>
            </a:extLst>
          </p:cNvPr>
          <p:cNvSpPr txBox="1">
            <a:spLocks/>
          </p:cNvSpPr>
          <p:nvPr userDrawn="1"/>
        </p:nvSpPr>
        <p:spPr bwMode="gray">
          <a:xfrm>
            <a:off x="3841784" y="1690913"/>
            <a:ext cx="2077813" cy="184666"/>
          </a:xfrm>
          <a:prstGeom prst="rect">
            <a:avLst/>
          </a:prstGeom>
        </p:spPr>
        <p:txBody>
          <a:bodyPr vert="horz" wrap="none" lIns="0" tIns="0" rIns="0" bIns="0" rtlCol="0">
            <a:spAutoFit/>
          </a:bodyPr>
          <a:lstStyle>
            <a:defPPr>
              <a:defRPr lang="en-US" kern="0"/>
            </a:defPPr>
            <a:lvl1pPr marR="5080">
              <a:defRPr sz="1200">
                <a:cs typeface="Biotif"/>
              </a:defRPr>
            </a:lvl1pPr>
          </a:lstStyle>
          <a:p>
            <a:pPr rtl="0"/>
            <a:r>
              <a:rPr lang="en-US">
                <a:latin typeface="+mj-lt"/>
              </a:rPr>
              <a:t>Odeonsplatz &amp; Ludwigstraße</a:t>
            </a:r>
          </a:p>
        </p:txBody>
      </p:sp>
      <p:sp>
        <p:nvSpPr>
          <p:cNvPr id="22" name="object 58">
            <a:extLst>
              <a:ext uri="{FF2B5EF4-FFF2-40B4-BE49-F238E27FC236}">
                <a16:creationId xmlns:a16="http://schemas.microsoft.com/office/drawing/2014/main" id="{5A10E71E-2F00-73D0-587E-34C74415A91E}"/>
              </a:ext>
            </a:extLst>
          </p:cNvPr>
          <p:cNvSpPr txBox="1">
            <a:spLocks/>
          </p:cNvSpPr>
          <p:nvPr userDrawn="1"/>
        </p:nvSpPr>
        <p:spPr bwMode="gray">
          <a:xfrm>
            <a:off x="9399049" y="4450219"/>
            <a:ext cx="846707" cy="184666"/>
          </a:xfrm>
          <a:prstGeom prst="rect">
            <a:avLst/>
          </a:prstGeom>
        </p:spPr>
        <p:txBody>
          <a:bodyPr vert="horz" wrap="none" lIns="0" tIns="0" rIns="0" bIns="0" rtlCol="0">
            <a:spAutoFit/>
          </a:bodyPr>
          <a:lstStyle>
            <a:defPPr>
              <a:defRPr lang="en-US" kern="0"/>
            </a:defPPr>
            <a:lvl1pPr marR="5080">
              <a:defRPr sz="1200">
                <a:cs typeface="Biotif"/>
              </a:defRPr>
            </a:lvl1pPr>
          </a:lstStyle>
          <a:p>
            <a:pPr algn="r" rtl="0"/>
            <a:r>
              <a:rPr lang="en-US">
                <a:latin typeface="+mj-lt"/>
              </a:rPr>
              <a:t>Marienplatz</a:t>
            </a:r>
          </a:p>
        </p:txBody>
      </p:sp>
      <p:sp>
        <p:nvSpPr>
          <p:cNvPr id="23" name="object 68">
            <a:extLst>
              <a:ext uri="{FF2B5EF4-FFF2-40B4-BE49-F238E27FC236}">
                <a16:creationId xmlns:a16="http://schemas.microsoft.com/office/drawing/2014/main" id="{83790F02-D422-363D-D466-F5392E86AF0A}"/>
              </a:ext>
            </a:extLst>
          </p:cNvPr>
          <p:cNvSpPr txBox="1"/>
          <p:nvPr userDrawn="1"/>
        </p:nvSpPr>
        <p:spPr bwMode="gray">
          <a:xfrm>
            <a:off x="9334930" y="3645556"/>
            <a:ext cx="910827" cy="184666"/>
          </a:xfrm>
          <a:prstGeom prst="rect">
            <a:avLst/>
          </a:prstGeom>
        </p:spPr>
        <p:txBody>
          <a:bodyPr vert="horz" wrap="none" lIns="0" tIns="0" rIns="0" bIns="0" rtlCol="0">
            <a:spAutoFit/>
          </a:bodyPr>
          <a:lstStyle>
            <a:defPPr>
              <a:defRPr lang="en-US" kern="0"/>
            </a:defPPr>
            <a:lvl1pPr marR="5080">
              <a:defRPr sz="1200">
                <a:cs typeface="Biotif"/>
              </a:defRPr>
            </a:lvl1pPr>
          </a:lstStyle>
          <a:p>
            <a:pPr algn="r" rtl="0"/>
            <a:r>
              <a:rPr lang="en-US">
                <a:latin typeface="+mj-lt"/>
              </a:rPr>
              <a:t>Marstallplatz</a:t>
            </a:r>
          </a:p>
        </p:txBody>
      </p:sp>
      <p:sp>
        <p:nvSpPr>
          <p:cNvPr id="24" name="Freihandform: Form 23">
            <a:extLst>
              <a:ext uri="{FF2B5EF4-FFF2-40B4-BE49-F238E27FC236}">
                <a16:creationId xmlns:a16="http://schemas.microsoft.com/office/drawing/2014/main" id="{48D38EC3-D85B-CC7E-7F14-C9CDAE32616D}"/>
              </a:ext>
            </a:extLst>
          </p:cNvPr>
          <p:cNvSpPr/>
          <p:nvPr userDrawn="1"/>
        </p:nvSpPr>
        <p:spPr bwMode="gray">
          <a:xfrm>
            <a:off x="10638516" y="4388300"/>
            <a:ext cx="1552807" cy="1777550"/>
          </a:xfrm>
          <a:custGeom>
            <a:avLst/>
            <a:gdLst>
              <a:gd name="connsiteX0" fmla="*/ 170542 w 1552807"/>
              <a:gd name="connsiteY0" fmla="*/ 1396019 h 1777550"/>
              <a:gd name="connsiteX1" fmla="*/ 186045 w 1552807"/>
              <a:gd name="connsiteY1" fmla="*/ 1402996 h 1777550"/>
              <a:gd name="connsiteX2" fmla="*/ 264276 w 1552807"/>
              <a:gd name="connsiteY2" fmla="*/ 1461042 h 1777550"/>
              <a:gd name="connsiteX3" fmla="*/ 266586 w 1552807"/>
              <a:gd name="connsiteY3" fmla="*/ 1462321 h 1777550"/>
              <a:gd name="connsiteX4" fmla="*/ 265739 w 1552807"/>
              <a:gd name="connsiteY4" fmla="*/ 1463345 h 1777550"/>
              <a:gd name="connsiteX5" fmla="*/ 292224 w 1552807"/>
              <a:gd name="connsiteY5" fmla="*/ 1485047 h 1777550"/>
              <a:gd name="connsiteX6" fmla="*/ 394468 w 1552807"/>
              <a:gd name="connsiteY6" fmla="*/ 1541691 h 1777550"/>
              <a:gd name="connsiteX7" fmla="*/ 397525 w 1552807"/>
              <a:gd name="connsiteY7" fmla="*/ 1535815 h 1777550"/>
              <a:gd name="connsiteX8" fmla="*/ 402054 w 1552807"/>
              <a:gd name="connsiteY8" fmla="*/ 1514529 h 1777550"/>
              <a:gd name="connsiteX9" fmla="*/ 425058 w 1552807"/>
              <a:gd name="connsiteY9" fmla="*/ 1530078 h 1777550"/>
              <a:gd name="connsiteX10" fmla="*/ 440884 w 1552807"/>
              <a:gd name="connsiteY10" fmla="*/ 1542423 h 1777550"/>
              <a:gd name="connsiteX11" fmla="*/ 450673 w 1552807"/>
              <a:gd name="connsiteY11" fmla="*/ 1553606 h 1777550"/>
              <a:gd name="connsiteX12" fmla="*/ 397071 w 1552807"/>
              <a:gd name="connsiteY12" fmla="*/ 1613292 h 1777550"/>
              <a:gd name="connsiteX13" fmla="*/ 286339 w 1552807"/>
              <a:gd name="connsiteY13" fmla="*/ 1777550 h 1777550"/>
              <a:gd name="connsiteX14" fmla="*/ 0 w 1552807"/>
              <a:gd name="connsiteY14" fmla="*/ 1777550 h 1777550"/>
              <a:gd name="connsiteX15" fmla="*/ 425 w 1552807"/>
              <a:gd name="connsiteY15" fmla="*/ 1776638 h 1777550"/>
              <a:gd name="connsiteX16" fmla="*/ 19071 w 1552807"/>
              <a:gd name="connsiteY16" fmla="*/ 1738100 h 1777550"/>
              <a:gd name="connsiteX17" fmla="*/ 34866 w 1552807"/>
              <a:gd name="connsiteY17" fmla="*/ 1701796 h 1777550"/>
              <a:gd name="connsiteX18" fmla="*/ 84463 w 1552807"/>
              <a:gd name="connsiteY18" fmla="*/ 1592459 h 1777550"/>
              <a:gd name="connsiteX19" fmla="*/ 132952 w 1552807"/>
              <a:gd name="connsiteY19" fmla="*/ 1479125 h 1777550"/>
              <a:gd name="connsiteX20" fmla="*/ 169510 w 1552807"/>
              <a:gd name="connsiteY20" fmla="*/ 1398676 h 1777550"/>
              <a:gd name="connsiteX21" fmla="*/ 1030674 w 1552807"/>
              <a:gd name="connsiteY21" fmla="*/ 1378437 h 1777550"/>
              <a:gd name="connsiteX22" fmla="*/ 1068842 w 1552807"/>
              <a:gd name="connsiteY22" fmla="*/ 1388641 h 1777550"/>
              <a:gd name="connsiteX23" fmla="*/ 1226490 w 1552807"/>
              <a:gd name="connsiteY23" fmla="*/ 1430213 h 1777550"/>
              <a:gd name="connsiteX24" fmla="*/ 1328072 w 1552807"/>
              <a:gd name="connsiteY24" fmla="*/ 1454334 h 1777550"/>
              <a:gd name="connsiteX25" fmla="*/ 1390499 w 1552807"/>
              <a:gd name="connsiteY25" fmla="*/ 1471516 h 1777550"/>
              <a:gd name="connsiteX26" fmla="*/ 1333702 w 1552807"/>
              <a:gd name="connsiteY26" fmla="*/ 1538719 h 1777550"/>
              <a:gd name="connsiteX27" fmla="*/ 1191899 w 1552807"/>
              <a:gd name="connsiteY27" fmla="*/ 1777550 h 1777550"/>
              <a:gd name="connsiteX28" fmla="*/ 856235 w 1552807"/>
              <a:gd name="connsiteY28" fmla="*/ 1777550 h 1777550"/>
              <a:gd name="connsiteX29" fmla="*/ 915838 w 1552807"/>
              <a:gd name="connsiteY29" fmla="*/ 1697791 h 1777550"/>
              <a:gd name="connsiteX30" fmla="*/ 1036704 w 1552807"/>
              <a:gd name="connsiteY30" fmla="*/ 1478694 h 1777550"/>
              <a:gd name="connsiteX31" fmla="*/ 1037420 w 1552807"/>
              <a:gd name="connsiteY31" fmla="*/ 1422281 h 1777550"/>
              <a:gd name="connsiteX32" fmla="*/ 365511 w 1552807"/>
              <a:gd name="connsiteY32" fmla="*/ 1207681 h 1777550"/>
              <a:gd name="connsiteX33" fmla="*/ 404757 w 1552807"/>
              <a:gd name="connsiteY33" fmla="*/ 1218363 h 1777550"/>
              <a:gd name="connsiteX34" fmla="*/ 470342 w 1552807"/>
              <a:gd name="connsiteY34" fmla="*/ 1235537 h 1777550"/>
              <a:gd name="connsiteX35" fmla="*/ 562181 w 1552807"/>
              <a:gd name="connsiteY35" fmla="*/ 1259003 h 1777550"/>
              <a:gd name="connsiteX36" fmla="*/ 580427 w 1552807"/>
              <a:gd name="connsiteY36" fmla="*/ 1263755 h 1777550"/>
              <a:gd name="connsiteX37" fmla="*/ 482280 w 1552807"/>
              <a:gd name="connsiteY37" fmla="*/ 1477115 h 1777550"/>
              <a:gd name="connsiteX38" fmla="*/ 441685 w 1552807"/>
              <a:gd name="connsiteY38" fmla="*/ 1504763 h 1777550"/>
              <a:gd name="connsiteX39" fmla="*/ 408669 w 1552807"/>
              <a:gd name="connsiteY39" fmla="*/ 1482445 h 1777550"/>
              <a:gd name="connsiteX40" fmla="*/ 396062 w 1552807"/>
              <a:gd name="connsiteY40" fmla="*/ 1474512 h 1777550"/>
              <a:gd name="connsiteX41" fmla="*/ 382161 w 1552807"/>
              <a:gd name="connsiteY41" fmla="*/ 1453125 h 1777550"/>
              <a:gd name="connsiteX42" fmla="*/ 357763 w 1552807"/>
              <a:gd name="connsiteY42" fmla="*/ 1436428 h 1777550"/>
              <a:gd name="connsiteX43" fmla="*/ 328852 w 1552807"/>
              <a:gd name="connsiteY43" fmla="*/ 1430298 h 1777550"/>
              <a:gd name="connsiteX44" fmla="*/ 326388 w 1552807"/>
              <a:gd name="connsiteY44" fmla="*/ 1430760 h 1777550"/>
              <a:gd name="connsiteX45" fmla="*/ 283236 w 1552807"/>
              <a:gd name="connsiteY45" fmla="*/ 1403751 h 1777550"/>
              <a:gd name="connsiteX46" fmla="*/ 285362 w 1552807"/>
              <a:gd name="connsiteY46" fmla="*/ 1402542 h 1777550"/>
              <a:gd name="connsiteX47" fmla="*/ 303476 w 1552807"/>
              <a:gd name="connsiteY47" fmla="*/ 1385045 h 1777550"/>
              <a:gd name="connsiteX48" fmla="*/ 314474 w 1552807"/>
              <a:gd name="connsiteY48" fmla="*/ 1361725 h 1777550"/>
              <a:gd name="connsiteX49" fmla="*/ 314797 w 1552807"/>
              <a:gd name="connsiteY49" fmla="*/ 1351159 h 1777550"/>
              <a:gd name="connsiteX50" fmla="*/ 314058 w 1552807"/>
              <a:gd name="connsiteY50" fmla="*/ 1341008 h 1777550"/>
              <a:gd name="connsiteX51" fmla="*/ 314859 w 1552807"/>
              <a:gd name="connsiteY51" fmla="*/ 1334146 h 1777550"/>
              <a:gd name="connsiteX52" fmla="*/ 316098 w 1552807"/>
              <a:gd name="connsiteY52" fmla="*/ 1329987 h 1777550"/>
              <a:gd name="connsiteX53" fmla="*/ 328467 w 1552807"/>
              <a:gd name="connsiteY53" fmla="*/ 1301284 h 1777550"/>
              <a:gd name="connsiteX54" fmla="*/ 361167 w 1552807"/>
              <a:gd name="connsiteY54" fmla="*/ 1221313 h 1777550"/>
              <a:gd name="connsiteX55" fmla="*/ 1552807 w 1552807"/>
              <a:gd name="connsiteY55" fmla="*/ 0 h 1777550"/>
              <a:gd name="connsiteX56" fmla="*/ 1552807 w 1552807"/>
              <a:gd name="connsiteY56" fmla="*/ 845014 h 1777550"/>
              <a:gd name="connsiteX57" fmla="*/ 1536449 w 1552807"/>
              <a:gd name="connsiteY57" fmla="*/ 935945 h 1777550"/>
              <a:gd name="connsiteX58" fmla="*/ 1432326 w 1552807"/>
              <a:gd name="connsiteY58" fmla="*/ 1401788 h 1777550"/>
              <a:gd name="connsiteX59" fmla="*/ 1351376 w 1552807"/>
              <a:gd name="connsiteY59" fmla="*/ 1379400 h 1777550"/>
              <a:gd name="connsiteX60" fmla="*/ 1094496 w 1552807"/>
              <a:gd name="connsiteY60" fmla="*/ 1309994 h 1777550"/>
              <a:gd name="connsiteX61" fmla="*/ 1057821 w 1552807"/>
              <a:gd name="connsiteY61" fmla="*/ 1299405 h 1777550"/>
              <a:gd name="connsiteX62" fmla="*/ 1179866 w 1552807"/>
              <a:gd name="connsiteY62" fmla="*/ 1121402 h 1777550"/>
              <a:gd name="connsiteX63" fmla="*/ 1313393 w 1552807"/>
              <a:gd name="connsiteY63" fmla="*/ 712681 h 1777550"/>
              <a:gd name="connsiteX64" fmla="*/ 1310035 w 1552807"/>
              <a:gd name="connsiteY64" fmla="*/ 574148 h 1777550"/>
              <a:gd name="connsiteX65" fmla="*/ 1305545 w 1552807"/>
              <a:gd name="connsiteY65" fmla="*/ 522795 h 1777550"/>
              <a:gd name="connsiteX66" fmla="*/ 1259421 w 1552807"/>
              <a:gd name="connsiteY66" fmla="*/ 517119 h 1777550"/>
              <a:gd name="connsiteX67" fmla="*/ 859218 w 1552807"/>
              <a:gd name="connsiteY67" fmla="*/ 902074 h 1777550"/>
              <a:gd name="connsiteX68" fmla="*/ 628236 w 1552807"/>
              <a:gd name="connsiteY68" fmla="*/ 1178962 h 1777550"/>
              <a:gd name="connsiteX69" fmla="*/ 599064 w 1552807"/>
              <a:gd name="connsiteY69" fmla="*/ 1171669 h 1777550"/>
              <a:gd name="connsiteX70" fmla="*/ 511814 w 1552807"/>
              <a:gd name="connsiteY70" fmla="*/ 1148003 h 1777550"/>
              <a:gd name="connsiteX71" fmla="*/ 453461 w 1552807"/>
              <a:gd name="connsiteY71" fmla="*/ 1131892 h 1777550"/>
              <a:gd name="connsiteX72" fmla="*/ 1198757 w 1552807"/>
              <a:gd name="connsiteY72" fmla="*/ 444556 h 177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552807" h="1777550">
                <a:moveTo>
                  <a:pt x="170542" y="1396019"/>
                </a:moveTo>
                <a:lnTo>
                  <a:pt x="186045" y="1402996"/>
                </a:lnTo>
                <a:lnTo>
                  <a:pt x="264276" y="1461042"/>
                </a:lnTo>
                <a:lnTo>
                  <a:pt x="266586" y="1462321"/>
                </a:lnTo>
                <a:lnTo>
                  <a:pt x="265739" y="1463345"/>
                </a:lnTo>
                <a:lnTo>
                  <a:pt x="292224" y="1485047"/>
                </a:lnTo>
                <a:lnTo>
                  <a:pt x="394468" y="1541691"/>
                </a:lnTo>
                <a:lnTo>
                  <a:pt x="397525" y="1535815"/>
                </a:lnTo>
                <a:lnTo>
                  <a:pt x="402054" y="1514529"/>
                </a:lnTo>
                <a:lnTo>
                  <a:pt x="425058" y="1530078"/>
                </a:lnTo>
                <a:lnTo>
                  <a:pt x="440884" y="1542423"/>
                </a:lnTo>
                <a:lnTo>
                  <a:pt x="450673" y="1553606"/>
                </a:lnTo>
                <a:lnTo>
                  <a:pt x="397071" y="1613292"/>
                </a:lnTo>
                <a:lnTo>
                  <a:pt x="286339" y="1777550"/>
                </a:lnTo>
                <a:lnTo>
                  <a:pt x="0" y="1777550"/>
                </a:lnTo>
                <a:lnTo>
                  <a:pt x="425" y="1776638"/>
                </a:lnTo>
                <a:lnTo>
                  <a:pt x="19071" y="1738100"/>
                </a:lnTo>
                <a:lnTo>
                  <a:pt x="34866" y="1701796"/>
                </a:lnTo>
                <a:lnTo>
                  <a:pt x="84463" y="1592459"/>
                </a:lnTo>
                <a:lnTo>
                  <a:pt x="132952" y="1479125"/>
                </a:lnTo>
                <a:lnTo>
                  <a:pt x="169510" y="1398676"/>
                </a:lnTo>
                <a:close/>
                <a:moveTo>
                  <a:pt x="1030674" y="1378437"/>
                </a:moveTo>
                <a:lnTo>
                  <a:pt x="1068842" y="1388641"/>
                </a:lnTo>
                <a:lnTo>
                  <a:pt x="1226490" y="1430213"/>
                </a:lnTo>
                <a:lnTo>
                  <a:pt x="1328072" y="1454334"/>
                </a:lnTo>
                <a:lnTo>
                  <a:pt x="1390499" y="1471516"/>
                </a:lnTo>
                <a:lnTo>
                  <a:pt x="1333702" y="1538719"/>
                </a:lnTo>
                <a:lnTo>
                  <a:pt x="1191899" y="1777550"/>
                </a:lnTo>
                <a:lnTo>
                  <a:pt x="856235" y="1777550"/>
                </a:lnTo>
                <a:lnTo>
                  <a:pt x="915838" y="1697791"/>
                </a:lnTo>
                <a:lnTo>
                  <a:pt x="1036704" y="1478694"/>
                </a:lnTo>
                <a:lnTo>
                  <a:pt x="1037420" y="1422281"/>
                </a:lnTo>
                <a:close/>
                <a:moveTo>
                  <a:pt x="365511" y="1207681"/>
                </a:moveTo>
                <a:lnTo>
                  <a:pt x="404757" y="1218363"/>
                </a:lnTo>
                <a:lnTo>
                  <a:pt x="470342" y="1235537"/>
                </a:lnTo>
                <a:lnTo>
                  <a:pt x="562181" y="1259003"/>
                </a:lnTo>
                <a:lnTo>
                  <a:pt x="580427" y="1263755"/>
                </a:lnTo>
                <a:lnTo>
                  <a:pt x="482280" y="1477115"/>
                </a:lnTo>
                <a:lnTo>
                  <a:pt x="441685" y="1504763"/>
                </a:lnTo>
                <a:lnTo>
                  <a:pt x="408669" y="1482445"/>
                </a:lnTo>
                <a:lnTo>
                  <a:pt x="396062" y="1474512"/>
                </a:lnTo>
                <a:lnTo>
                  <a:pt x="382161" y="1453125"/>
                </a:lnTo>
                <a:lnTo>
                  <a:pt x="357763" y="1436428"/>
                </a:lnTo>
                <a:lnTo>
                  <a:pt x="328852" y="1430298"/>
                </a:lnTo>
                <a:lnTo>
                  <a:pt x="326388" y="1430760"/>
                </a:lnTo>
                <a:lnTo>
                  <a:pt x="283236" y="1403751"/>
                </a:lnTo>
                <a:lnTo>
                  <a:pt x="285362" y="1402542"/>
                </a:lnTo>
                <a:lnTo>
                  <a:pt x="303476" y="1385045"/>
                </a:lnTo>
                <a:lnTo>
                  <a:pt x="314474" y="1361725"/>
                </a:lnTo>
                <a:lnTo>
                  <a:pt x="314797" y="1351159"/>
                </a:lnTo>
                <a:lnTo>
                  <a:pt x="314058" y="1341008"/>
                </a:lnTo>
                <a:lnTo>
                  <a:pt x="314859" y="1334146"/>
                </a:lnTo>
                <a:lnTo>
                  <a:pt x="316098" y="1329987"/>
                </a:lnTo>
                <a:lnTo>
                  <a:pt x="328467" y="1301284"/>
                </a:lnTo>
                <a:lnTo>
                  <a:pt x="361167" y="1221313"/>
                </a:lnTo>
                <a:close/>
                <a:moveTo>
                  <a:pt x="1552807" y="0"/>
                </a:moveTo>
                <a:lnTo>
                  <a:pt x="1552807" y="845014"/>
                </a:lnTo>
                <a:lnTo>
                  <a:pt x="1536449" y="935945"/>
                </a:lnTo>
                <a:lnTo>
                  <a:pt x="1432326" y="1401788"/>
                </a:lnTo>
                <a:lnTo>
                  <a:pt x="1351376" y="1379400"/>
                </a:lnTo>
                <a:lnTo>
                  <a:pt x="1094496" y="1309994"/>
                </a:lnTo>
                <a:lnTo>
                  <a:pt x="1057821" y="1299405"/>
                </a:lnTo>
                <a:lnTo>
                  <a:pt x="1179866" y="1121402"/>
                </a:lnTo>
                <a:lnTo>
                  <a:pt x="1313393" y="712681"/>
                </a:lnTo>
                <a:lnTo>
                  <a:pt x="1310035" y="574148"/>
                </a:lnTo>
                <a:lnTo>
                  <a:pt x="1305545" y="522795"/>
                </a:lnTo>
                <a:lnTo>
                  <a:pt x="1259421" y="517119"/>
                </a:lnTo>
                <a:lnTo>
                  <a:pt x="859218" y="902074"/>
                </a:lnTo>
                <a:lnTo>
                  <a:pt x="628236" y="1178962"/>
                </a:lnTo>
                <a:lnTo>
                  <a:pt x="599064" y="1171669"/>
                </a:lnTo>
                <a:lnTo>
                  <a:pt x="511814" y="1148003"/>
                </a:lnTo>
                <a:lnTo>
                  <a:pt x="453461" y="1131892"/>
                </a:lnTo>
                <a:lnTo>
                  <a:pt x="1198757" y="444556"/>
                </a:lnTo>
                <a:close/>
              </a:path>
            </a:pathLst>
          </a:custGeom>
          <a:solidFill>
            <a:schemeClr val="accent2"/>
          </a:solidFill>
        </p:spPr>
        <p:txBody>
          <a:bodyPr wrap="square" lIns="0" tIns="0" rIns="0" bIns="0" rtlCol="0">
            <a:noAutofit/>
          </a:bodyPr>
          <a:lstStyle>
            <a:defPPr>
              <a:defRPr kern="0"/>
            </a:defPPr>
          </a:lstStyle>
          <a:p>
            <a:pPr rtl="0"/>
            <a:endParaRPr lang="en-US"/>
          </a:p>
        </p:txBody>
      </p:sp>
      <p:sp>
        <p:nvSpPr>
          <p:cNvPr id="25" name="object 51">
            <a:extLst>
              <a:ext uri="{FF2B5EF4-FFF2-40B4-BE49-F238E27FC236}">
                <a16:creationId xmlns:a16="http://schemas.microsoft.com/office/drawing/2014/main" id="{723A782B-5075-1C2D-C91C-C3B90F876234}"/>
              </a:ext>
            </a:extLst>
          </p:cNvPr>
          <p:cNvSpPr/>
          <p:nvPr userDrawn="1"/>
        </p:nvSpPr>
        <p:spPr bwMode="gray">
          <a:xfrm>
            <a:off x="1176812" y="533292"/>
            <a:ext cx="6811126" cy="5505352"/>
          </a:xfrm>
          <a:custGeom>
            <a:avLst/>
            <a:gdLst/>
            <a:ahLst/>
            <a:cxnLst/>
            <a:rect l="l" t="t" r="r" b="b"/>
            <a:pathLst>
              <a:path w="11231880" h="9078595">
                <a:moveTo>
                  <a:pt x="267576" y="519303"/>
                </a:moveTo>
                <a:lnTo>
                  <a:pt x="87693" y="450253"/>
                </a:lnTo>
                <a:lnTo>
                  <a:pt x="0" y="678726"/>
                </a:lnTo>
                <a:lnTo>
                  <a:pt x="179870" y="747788"/>
                </a:lnTo>
                <a:lnTo>
                  <a:pt x="267576" y="519303"/>
                </a:lnTo>
                <a:close/>
              </a:path>
              <a:path w="11231880" h="9078595">
                <a:moveTo>
                  <a:pt x="445579" y="69062"/>
                </a:moveTo>
                <a:lnTo>
                  <a:pt x="265709" y="0"/>
                </a:lnTo>
                <a:lnTo>
                  <a:pt x="178003" y="228485"/>
                </a:lnTo>
                <a:lnTo>
                  <a:pt x="357873" y="297535"/>
                </a:lnTo>
                <a:lnTo>
                  <a:pt x="445579" y="69062"/>
                </a:lnTo>
                <a:close/>
              </a:path>
              <a:path w="11231880" h="9078595">
                <a:moveTo>
                  <a:pt x="466521" y="595198"/>
                </a:moveTo>
                <a:lnTo>
                  <a:pt x="286639" y="526135"/>
                </a:lnTo>
                <a:lnTo>
                  <a:pt x="198945" y="754608"/>
                </a:lnTo>
                <a:lnTo>
                  <a:pt x="378815" y="823671"/>
                </a:lnTo>
                <a:lnTo>
                  <a:pt x="466521" y="595198"/>
                </a:lnTo>
                <a:close/>
              </a:path>
              <a:path w="11231880" h="9078595">
                <a:moveTo>
                  <a:pt x="644525" y="144945"/>
                </a:moveTo>
                <a:lnTo>
                  <a:pt x="464654" y="75882"/>
                </a:lnTo>
                <a:lnTo>
                  <a:pt x="376948" y="304368"/>
                </a:lnTo>
                <a:lnTo>
                  <a:pt x="556831" y="373418"/>
                </a:lnTo>
                <a:lnTo>
                  <a:pt x="644525" y="144945"/>
                </a:lnTo>
                <a:close/>
              </a:path>
              <a:path w="11231880" h="9078595">
                <a:moveTo>
                  <a:pt x="773099" y="715454"/>
                </a:moveTo>
                <a:lnTo>
                  <a:pt x="509435" y="614248"/>
                </a:lnTo>
                <a:lnTo>
                  <a:pt x="402818" y="892009"/>
                </a:lnTo>
                <a:lnTo>
                  <a:pt x="491185" y="925944"/>
                </a:lnTo>
                <a:lnTo>
                  <a:pt x="515531" y="884224"/>
                </a:lnTo>
                <a:lnTo>
                  <a:pt x="683310" y="949363"/>
                </a:lnTo>
                <a:lnTo>
                  <a:pt x="773099" y="715454"/>
                </a:lnTo>
                <a:close/>
              </a:path>
              <a:path w="11231880" h="9078595">
                <a:moveTo>
                  <a:pt x="921359" y="318960"/>
                </a:moveTo>
                <a:lnTo>
                  <a:pt x="753046" y="255181"/>
                </a:lnTo>
                <a:lnTo>
                  <a:pt x="765340" y="201472"/>
                </a:lnTo>
                <a:lnTo>
                  <a:pt x="676960" y="167538"/>
                </a:lnTo>
                <a:lnTo>
                  <a:pt x="554951" y="485419"/>
                </a:lnTo>
                <a:lnTo>
                  <a:pt x="818603" y="586625"/>
                </a:lnTo>
                <a:lnTo>
                  <a:pt x="921359" y="318960"/>
                </a:lnTo>
                <a:close/>
              </a:path>
              <a:path w="11231880" h="9078595">
                <a:moveTo>
                  <a:pt x="1158773" y="1050658"/>
                </a:moveTo>
                <a:lnTo>
                  <a:pt x="1032560" y="999667"/>
                </a:lnTo>
                <a:lnTo>
                  <a:pt x="973721" y="1145286"/>
                </a:lnTo>
                <a:lnTo>
                  <a:pt x="1099934" y="1196276"/>
                </a:lnTo>
                <a:lnTo>
                  <a:pt x="1158773" y="1050658"/>
                </a:lnTo>
                <a:close/>
              </a:path>
              <a:path w="11231880" h="9078595">
                <a:moveTo>
                  <a:pt x="1221168" y="1276121"/>
                </a:moveTo>
                <a:lnTo>
                  <a:pt x="959332" y="1170317"/>
                </a:lnTo>
                <a:lnTo>
                  <a:pt x="900493" y="1315935"/>
                </a:lnTo>
                <a:lnTo>
                  <a:pt x="1162342" y="1421739"/>
                </a:lnTo>
                <a:lnTo>
                  <a:pt x="1221168" y="1276121"/>
                </a:lnTo>
                <a:close/>
              </a:path>
              <a:path w="11231880" h="9078595">
                <a:moveTo>
                  <a:pt x="1289100" y="1103426"/>
                </a:moveTo>
                <a:lnTo>
                  <a:pt x="1167752" y="1054392"/>
                </a:lnTo>
                <a:lnTo>
                  <a:pt x="1108913" y="1200010"/>
                </a:lnTo>
                <a:lnTo>
                  <a:pt x="1230274" y="1249045"/>
                </a:lnTo>
                <a:lnTo>
                  <a:pt x="1289100" y="1103426"/>
                </a:lnTo>
                <a:close/>
              </a:path>
              <a:path w="11231880" h="9078595">
                <a:moveTo>
                  <a:pt x="1363129" y="943470"/>
                </a:moveTo>
                <a:lnTo>
                  <a:pt x="1101280" y="837679"/>
                </a:lnTo>
                <a:lnTo>
                  <a:pt x="1042441" y="983297"/>
                </a:lnTo>
                <a:lnTo>
                  <a:pt x="1304290" y="1089088"/>
                </a:lnTo>
                <a:lnTo>
                  <a:pt x="1363129" y="943470"/>
                </a:lnTo>
                <a:close/>
              </a:path>
              <a:path w="11231880" h="9078595">
                <a:moveTo>
                  <a:pt x="1387094" y="1349857"/>
                </a:moveTo>
                <a:lnTo>
                  <a:pt x="1239989" y="1290421"/>
                </a:lnTo>
                <a:lnTo>
                  <a:pt x="1181150" y="1436039"/>
                </a:lnTo>
                <a:lnTo>
                  <a:pt x="1328267" y="1495475"/>
                </a:lnTo>
                <a:lnTo>
                  <a:pt x="1387094" y="1349857"/>
                </a:lnTo>
                <a:close/>
              </a:path>
              <a:path w="11231880" h="9078595">
                <a:moveTo>
                  <a:pt x="1418932" y="478078"/>
                </a:moveTo>
                <a:lnTo>
                  <a:pt x="1291844" y="429298"/>
                </a:lnTo>
                <a:lnTo>
                  <a:pt x="1235557" y="575932"/>
                </a:lnTo>
                <a:lnTo>
                  <a:pt x="1362633" y="624713"/>
                </a:lnTo>
                <a:lnTo>
                  <a:pt x="1418932" y="478078"/>
                </a:lnTo>
                <a:close/>
              </a:path>
              <a:path w="11231880" h="9078595">
                <a:moveTo>
                  <a:pt x="1463484" y="1173149"/>
                </a:moveTo>
                <a:lnTo>
                  <a:pt x="1316380" y="1113726"/>
                </a:lnTo>
                <a:lnTo>
                  <a:pt x="1257541" y="1259344"/>
                </a:lnTo>
                <a:lnTo>
                  <a:pt x="1404645" y="1318768"/>
                </a:lnTo>
                <a:lnTo>
                  <a:pt x="1463484" y="1173149"/>
                </a:lnTo>
                <a:close/>
              </a:path>
              <a:path w="11231880" h="9078595">
                <a:moveTo>
                  <a:pt x="1492681" y="684212"/>
                </a:moveTo>
                <a:lnTo>
                  <a:pt x="1229017" y="582993"/>
                </a:lnTo>
                <a:lnTo>
                  <a:pt x="1172743" y="729627"/>
                </a:lnTo>
                <a:lnTo>
                  <a:pt x="1436382" y="830846"/>
                </a:lnTo>
                <a:lnTo>
                  <a:pt x="1492681" y="684212"/>
                </a:lnTo>
                <a:close/>
              </a:path>
              <a:path w="11231880" h="9078595">
                <a:moveTo>
                  <a:pt x="1529232" y="1006741"/>
                </a:moveTo>
                <a:lnTo>
                  <a:pt x="1382115" y="947305"/>
                </a:lnTo>
                <a:lnTo>
                  <a:pt x="1323289" y="1092923"/>
                </a:lnTo>
                <a:lnTo>
                  <a:pt x="1470393" y="1152359"/>
                </a:lnTo>
                <a:lnTo>
                  <a:pt x="1529232" y="1006741"/>
                </a:lnTo>
                <a:close/>
              </a:path>
              <a:path w="11231880" h="9078595">
                <a:moveTo>
                  <a:pt x="1550162" y="528548"/>
                </a:moveTo>
                <a:lnTo>
                  <a:pt x="1427962" y="481660"/>
                </a:lnTo>
                <a:lnTo>
                  <a:pt x="1371688" y="628294"/>
                </a:lnTo>
                <a:lnTo>
                  <a:pt x="1493875" y="675182"/>
                </a:lnTo>
                <a:lnTo>
                  <a:pt x="1550162" y="528548"/>
                </a:lnTo>
                <a:close/>
              </a:path>
              <a:path w="11231880" h="9078595">
                <a:moveTo>
                  <a:pt x="1703743" y="587603"/>
                </a:moveTo>
                <a:lnTo>
                  <a:pt x="1564093" y="534009"/>
                </a:lnTo>
                <a:lnTo>
                  <a:pt x="1448257" y="835748"/>
                </a:lnTo>
                <a:lnTo>
                  <a:pt x="1587906" y="889355"/>
                </a:lnTo>
                <a:lnTo>
                  <a:pt x="1703743" y="587603"/>
                </a:lnTo>
                <a:close/>
              </a:path>
              <a:path w="11231880" h="9078595">
                <a:moveTo>
                  <a:pt x="7358824" y="2569387"/>
                </a:moveTo>
                <a:lnTo>
                  <a:pt x="7308291" y="2554897"/>
                </a:lnTo>
                <a:lnTo>
                  <a:pt x="7183018" y="2991802"/>
                </a:lnTo>
                <a:lnTo>
                  <a:pt x="7233552" y="3006280"/>
                </a:lnTo>
                <a:lnTo>
                  <a:pt x="7358824" y="2569387"/>
                </a:lnTo>
                <a:close/>
              </a:path>
              <a:path w="11231880" h="9078595">
                <a:moveTo>
                  <a:pt x="7561694" y="2633408"/>
                </a:moveTo>
                <a:lnTo>
                  <a:pt x="7433945" y="2596769"/>
                </a:lnTo>
                <a:lnTo>
                  <a:pt x="7308672" y="3033674"/>
                </a:lnTo>
                <a:lnTo>
                  <a:pt x="7436421" y="3070314"/>
                </a:lnTo>
                <a:lnTo>
                  <a:pt x="7561694" y="2633408"/>
                </a:lnTo>
                <a:close/>
              </a:path>
              <a:path w="11231880" h="9078595">
                <a:moveTo>
                  <a:pt x="7781049" y="2698280"/>
                </a:moveTo>
                <a:lnTo>
                  <a:pt x="7573111" y="2638653"/>
                </a:lnTo>
                <a:lnTo>
                  <a:pt x="7447839" y="3075559"/>
                </a:lnTo>
                <a:lnTo>
                  <a:pt x="7655776" y="3135172"/>
                </a:lnTo>
                <a:lnTo>
                  <a:pt x="7781049" y="2698280"/>
                </a:lnTo>
                <a:close/>
              </a:path>
              <a:path w="11231880" h="9078595">
                <a:moveTo>
                  <a:pt x="7816202" y="2574061"/>
                </a:moveTo>
                <a:lnTo>
                  <a:pt x="7464857" y="2473312"/>
                </a:lnTo>
                <a:lnTo>
                  <a:pt x="7434326" y="2579801"/>
                </a:lnTo>
                <a:lnTo>
                  <a:pt x="7785671" y="2680551"/>
                </a:lnTo>
                <a:lnTo>
                  <a:pt x="7816202" y="2574061"/>
                </a:lnTo>
                <a:close/>
              </a:path>
              <a:path w="11231880" h="9078595">
                <a:moveTo>
                  <a:pt x="8104467" y="9004973"/>
                </a:moveTo>
                <a:lnTo>
                  <a:pt x="7497153" y="8711781"/>
                </a:lnTo>
                <a:lnTo>
                  <a:pt x="7392441" y="8900262"/>
                </a:lnTo>
                <a:lnTo>
                  <a:pt x="7936928" y="9015438"/>
                </a:lnTo>
                <a:lnTo>
                  <a:pt x="8041640" y="9078265"/>
                </a:lnTo>
                <a:lnTo>
                  <a:pt x="8104467" y="9004973"/>
                </a:lnTo>
                <a:close/>
              </a:path>
              <a:path w="11231880" h="9078595">
                <a:moveTo>
                  <a:pt x="8568995" y="2800223"/>
                </a:moveTo>
                <a:lnTo>
                  <a:pt x="8348548" y="2737015"/>
                </a:lnTo>
                <a:lnTo>
                  <a:pt x="8298789" y="2652191"/>
                </a:lnTo>
                <a:lnTo>
                  <a:pt x="8251050" y="2824289"/>
                </a:lnTo>
                <a:lnTo>
                  <a:pt x="8538464" y="2906712"/>
                </a:lnTo>
                <a:lnTo>
                  <a:pt x="8568995" y="2800223"/>
                </a:lnTo>
                <a:close/>
              </a:path>
              <a:path w="11231880" h="9078595">
                <a:moveTo>
                  <a:pt x="8724417" y="2275840"/>
                </a:moveTo>
                <a:lnTo>
                  <a:pt x="8542553" y="2219337"/>
                </a:lnTo>
                <a:lnTo>
                  <a:pt x="8512556" y="2251164"/>
                </a:lnTo>
                <a:lnTo>
                  <a:pt x="8397646" y="2638666"/>
                </a:lnTo>
                <a:lnTo>
                  <a:pt x="8413737" y="2682049"/>
                </a:lnTo>
                <a:lnTo>
                  <a:pt x="8593188" y="2733510"/>
                </a:lnTo>
                <a:lnTo>
                  <a:pt x="8724417" y="2275840"/>
                </a:lnTo>
                <a:close/>
              </a:path>
              <a:path w="11231880" h="9078595">
                <a:moveTo>
                  <a:pt x="8777656" y="2092833"/>
                </a:moveTo>
                <a:lnTo>
                  <a:pt x="8490242" y="2010422"/>
                </a:lnTo>
                <a:lnTo>
                  <a:pt x="8439531" y="2181656"/>
                </a:lnTo>
                <a:lnTo>
                  <a:pt x="8526678" y="2136102"/>
                </a:lnTo>
                <a:lnTo>
                  <a:pt x="8747112" y="2199322"/>
                </a:lnTo>
                <a:lnTo>
                  <a:pt x="8777656" y="2092833"/>
                </a:lnTo>
                <a:close/>
              </a:path>
              <a:path w="11231880" h="9078595">
                <a:moveTo>
                  <a:pt x="8858364" y="5758993"/>
                </a:moveTo>
                <a:lnTo>
                  <a:pt x="8690826" y="5821807"/>
                </a:lnTo>
                <a:lnTo>
                  <a:pt x="8512823" y="5811342"/>
                </a:lnTo>
                <a:lnTo>
                  <a:pt x="8554707" y="6145111"/>
                </a:lnTo>
                <a:lnTo>
                  <a:pt x="8774595" y="6198768"/>
                </a:lnTo>
                <a:lnTo>
                  <a:pt x="8858364" y="5758993"/>
                </a:lnTo>
                <a:close/>
              </a:path>
              <a:path w="11231880" h="9078595">
                <a:moveTo>
                  <a:pt x="8983535" y="4342206"/>
                </a:moveTo>
                <a:lnTo>
                  <a:pt x="8775624" y="4282592"/>
                </a:lnTo>
                <a:lnTo>
                  <a:pt x="8711768" y="4505274"/>
                </a:lnTo>
                <a:lnTo>
                  <a:pt x="8919693" y="4564888"/>
                </a:lnTo>
                <a:lnTo>
                  <a:pt x="8983535" y="4342206"/>
                </a:lnTo>
                <a:close/>
              </a:path>
              <a:path w="11231880" h="9078595">
                <a:moveTo>
                  <a:pt x="9057310" y="5978880"/>
                </a:moveTo>
                <a:lnTo>
                  <a:pt x="9004960" y="5790400"/>
                </a:lnTo>
                <a:lnTo>
                  <a:pt x="8879307" y="5758980"/>
                </a:lnTo>
                <a:lnTo>
                  <a:pt x="8795537" y="6207938"/>
                </a:lnTo>
                <a:lnTo>
                  <a:pt x="9015425" y="6261595"/>
                </a:lnTo>
                <a:lnTo>
                  <a:pt x="9057310" y="5978880"/>
                </a:lnTo>
                <a:close/>
              </a:path>
              <a:path w="11231880" h="9078595">
                <a:moveTo>
                  <a:pt x="9131656" y="3708933"/>
                </a:moveTo>
                <a:lnTo>
                  <a:pt x="8795156" y="3612451"/>
                </a:lnTo>
                <a:lnTo>
                  <a:pt x="8741753" y="3798671"/>
                </a:lnTo>
                <a:lnTo>
                  <a:pt x="9078252" y="3895166"/>
                </a:lnTo>
                <a:lnTo>
                  <a:pt x="9131656" y="3708933"/>
                </a:lnTo>
                <a:close/>
              </a:path>
              <a:path w="11231880" h="9078595">
                <a:moveTo>
                  <a:pt x="9213901" y="4408081"/>
                </a:moveTo>
                <a:lnTo>
                  <a:pt x="9005976" y="4348454"/>
                </a:lnTo>
                <a:lnTo>
                  <a:pt x="8942133" y="4571149"/>
                </a:lnTo>
                <a:lnTo>
                  <a:pt x="9150045" y="4630763"/>
                </a:lnTo>
                <a:lnTo>
                  <a:pt x="9213901" y="4408081"/>
                </a:lnTo>
                <a:close/>
              </a:path>
              <a:path w="11231880" h="9078595">
                <a:moveTo>
                  <a:pt x="9289123" y="4157510"/>
                </a:moveTo>
                <a:lnTo>
                  <a:pt x="8848941" y="4031284"/>
                </a:lnTo>
                <a:lnTo>
                  <a:pt x="8785085" y="4253966"/>
                </a:lnTo>
                <a:lnTo>
                  <a:pt x="9225267" y="4380192"/>
                </a:lnTo>
                <a:lnTo>
                  <a:pt x="9289123" y="4157510"/>
                </a:lnTo>
                <a:close/>
              </a:path>
              <a:path w="11231880" h="9078595">
                <a:moveTo>
                  <a:pt x="9449562" y="3805326"/>
                </a:moveTo>
                <a:lnTo>
                  <a:pt x="9142120" y="3717163"/>
                </a:lnTo>
                <a:lnTo>
                  <a:pt x="9088717" y="3903383"/>
                </a:lnTo>
                <a:lnTo>
                  <a:pt x="9396158" y="3991546"/>
                </a:lnTo>
                <a:lnTo>
                  <a:pt x="9449562" y="3805326"/>
                </a:lnTo>
                <a:close/>
              </a:path>
              <a:path w="11231880" h="9078595">
                <a:moveTo>
                  <a:pt x="9701670" y="3875760"/>
                </a:moveTo>
                <a:lnTo>
                  <a:pt x="9477184" y="3811397"/>
                </a:lnTo>
                <a:lnTo>
                  <a:pt x="9450184" y="3905580"/>
                </a:lnTo>
                <a:lnTo>
                  <a:pt x="9674657" y="3969956"/>
                </a:lnTo>
                <a:lnTo>
                  <a:pt x="9701670" y="3875760"/>
                </a:lnTo>
                <a:close/>
              </a:path>
              <a:path w="11231880" h="9078595">
                <a:moveTo>
                  <a:pt x="9706508" y="5235448"/>
                </a:moveTo>
                <a:lnTo>
                  <a:pt x="9441574" y="4776584"/>
                </a:lnTo>
                <a:lnTo>
                  <a:pt x="9245790" y="4889614"/>
                </a:lnTo>
                <a:lnTo>
                  <a:pt x="9510725" y="5348490"/>
                </a:lnTo>
                <a:lnTo>
                  <a:pt x="9706508" y="5235448"/>
                </a:lnTo>
                <a:close/>
              </a:path>
              <a:path w="11231880" h="9078595">
                <a:moveTo>
                  <a:pt x="9947516" y="3949052"/>
                </a:moveTo>
                <a:lnTo>
                  <a:pt x="9723044" y="3884688"/>
                </a:lnTo>
                <a:lnTo>
                  <a:pt x="9696031" y="3978884"/>
                </a:lnTo>
                <a:lnTo>
                  <a:pt x="9920516" y="4043248"/>
                </a:lnTo>
                <a:lnTo>
                  <a:pt x="9947516" y="3949052"/>
                </a:lnTo>
                <a:close/>
              </a:path>
              <a:path w="11231880" h="9078595">
                <a:moveTo>
                  <a:pt x="10057295" y="4638383"/>
                </a:moveTo>
                <a:lnTo>
                  <a:pt x="9428251" y="4481538"/>
                </a:lnTo>
                <a:lnTo>
                  <a:pt x="9398406" y="4601261"/>
                </a:lnTo>
                <a:lnTo>
                  <a:pt x="10027437" y="4758093"/>
                </a:lnTo>
                <a:lnTo>
                  <a:pt x="10057295" y="4638383"/>
                </a:lnTo>
                <a:close/>
              </a:path>
              <a:path w="11231880" h="9078595">
                <a:moveTo>
                  <a:pt x="10098392" y="4494898"/>
                </a:moveTo>
                <a:lnTo>
                  <a:pt x="9456814" y="4334942"/>
                </a:lnTo>
                <a:lnTo>
                  <a:pt x="9441866" y="4394873"/>
                </a:lnTo>
                <a:lnTo>
                  <a:pt x="10083444" y="4554842"/>
                </a:lnTo>
                <a:lnTo>
                  <a:pt x="10098392" y="4494898"/>
                </a:lnTo>
                <a:close/>
              </a:path>
              <a:path w="11231880" h="9078595">
                <a:moveTo>
                  <a:pt x="10298887" y="4052493"/>
                </a:moveTo>
                <a:lnTo>
                  <a:pt x="9969322" y="3957993"/>
                </a:lnTo>
                <a:lnTo>
                  <a:pt x="9928847" y="4099128"/>
                </a:lnTo>
                <a:lnTo>
                  <a:pt x="10258412" y="4193641"/>
                </a:lnTo>
                <a:lnTo>
                  <a:pt x="10298887" y="4052493"/>
                </a:lnTo>
                <a:close/>
              </a:path>
              <a:path w="11231880" h="9078595">
                <a:moveTo>
                  <a:pt x="10680294" y="4313999"/>
                </a:moveTo>
                <a:lnTo>
                  <a:pt x="10677385" y="4156887"/>
                </a:lnTo>
                <a:lnTo>
                  <a:pt x="10312400" y="4052227"/>
                </a:lnTo>
                <a:lnTo>
                  <a:pt x="10271925" y="4193362"/>
                </a:lnTo>
                <a:lnTo>
                  <a:pt x="10680294" y="4313999"/>
                </a:lnTo>
                <a:close/>
              </a:path>
              <a:path w="11231880" h="9078595">
                <a:moveTo>
                  <a:pt x="10839209" y="5723179"/>
                </a:moveTo>
                <a:lnTo>
                  <a:pt x="10556177" y="5585130"/>
                </a:lnTo>
                <a:lnTo>
                  <a:pt x="10464775" y="5772531"/>
                </a:lnTo>
                <a:lnTo>
                  <a:pt x="10747807" y="5910567"/>
                </a:lnTo>
                <a:lnTo>
                  <a:pt x="10839209" y="5723179"/>
                </a:lnTo>
                <a:close/>
              </a:path>
              <a:path w="11231880" h="9078595">
                <a:moveTo>
                  <a:pt x="10937278" y="5522099"/>
                </a:moveTo>
                <a:lnTo>
                  <a:pt x="10654246" y="5384050"/>
                </a:lnTo>
                <a:lnTo>
                  <a:pt x="10562844" y="5571452"/>
                </a:lnTo>
                <a:lnTo>
                  <a:pt x="10845876" y="5709501"/>
                </a:lnTo>
                <a:lnTo>
                  <a:pt x="10937278" y="5522099"/>
                </a:lnTo>
                <a:close/>
              </a:path>
              <a:path w="11231880" h="9078595">
                <a:moveTo>
                  <a:pt x="11035348" y="5321033"/>
                </a:moveTo>
                <a:lnTo>
                  <a:pt x="10752315" y="5182984"/>
                </a:lnTo>
                <a:lnTo>
                  <a:pt x="10660926" y="5370373"/>
                </a:lnTo>
                <a:lnTo>
                  <a:pt x="10943946" y="5508422"/>
                </a:lnTo>
                <a:lnTo>
                  <a:pt x="11035348" y="5321033"/>
                </a:lnTo>
                <a:close/>
              </a:path>
              <a:path w="11231880" h="9078595">
                <a:moveTo>
                  <a:pt x="11133417" y="5119941"/>
                </a:moveTo>
                <a:lnTo>
                  <a:pt x="10850397" y="4981892"/>
                </a:lnTo>
                <a:lnTo>
                  <a:pt x="10758996" y="5169293"/>
                </a:lnTo>
                <a:lnTo>
                  <a:pt x="11042028" y="5307342"/>
                </a:lnTo>
                <a:lnTo>
                  <a:pt x="11133417" y="5119941"/>
                </a:lnTo>
                <a:close/>
              </a:path>
              <a:path w="11231880" h="9078595">
                <a:moveTo>
                  <a:pt x="11231499" y="4918875"/>
                </a:moveTo>
                <a:lnTo>
                  <a:pt x="10948467" y="4780826"/>
                </a:lnTo>
                <a:lnTo>
                  <a:pt x="10857065" y="4968214"/>
                </a:lnTo>
                <a:lnTo>
                  <a:pt x="11140097" y="5106263"/>
                </a:lnTo>
                <a:lnTo>
                  <a:pt x="11231499" y="4918875"/>
                </a:lnTo>
                <a:close/>
              </a:path>
            </a:pathLst>
          </a:custGeom>
          <a:solidFill>
            <a:schemeClr val="accent4"/>
          </a:solidFill>
        </p:spPr>
        <p:txBody>
          <a:bodyPr wrap="square" lIns="0" tIns="0" rIns="0" bIns="0" rtlCol="0"/>
          <a:lstStyle>
            <a:defPPr>
              <a:defRPr kern="0"/>
            </a:defPPr>
          </a:lstStyle>
          <a:p>
            <a:pPr rtl="0"/>
            <a:endParaRPr lang="en-US"/>
          </a:p>
        </p:txBody>
      </p:sp>
      <p:cxnSp>
        <p:nvCxnSpPr>
          <p:cNvPr id="26" name="Gerader Verbinder 25">
            <a:extLst>
              <a:ext uri="{FF2B5EF4-FFF2-40B4-BE49-F238E27FC236}">
                <a16:creationId xmlns:a16="http://schemas.microsoft.com/office/drawing/2014/main" id="{B1BF934E-F7E3-780F-86A4-11134D7F91AC}"/>
              </a:ext>
            </a:extLst>
          </p:cNvPr>
          <p:cNvCxnSpPr/>
          <p:nvPr userDrawn="1"/>
        </p:nvCxnSpPr>
        <p:spPr bwMode="gray">
          <a:xfrm>
            <a:off x="2079205" y="1250438"/>
            <a:ext cx="1287087"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FE32BC92-87BB-B64A-D22E-B9637F71F3CC}"/>
              </a:ext>
            </a:extLst>
          </p:cNvPr>
          <p:cNvCxnSpPr>
            <a:cxnSpLocks/>
          </p:cNvCxnSpPr>
          <p:nvPr userDrawn="1"/>
        </p:nvCxnSpPr>
        <p:spPr bwMode="gray">
          <a:xfrm flipH="1">
            <a:off x="3841784" y="1959098"/>
            <a:ext cx="2469875"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E5C2825F-C697-F75A-49E3-92F4A174E2D0}"/>
              </a:ext>
            </a:extLst>
          </p:cNvPr>
          <p:cNvCxnSpPr>
            <a:cxnSpLocks/>
          </p:cNvCxnSpPr>
          <p:nvPr userDrawn="1"/>
        </p:nvCxnSpPr>
        <p:spPr bwMode="gray">
          <a:xfrm flipH="1">
            <a:off x="3841784" y="2317502"/>
            <a:ext cx="1812256"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76676039-A33E-0A7D-7E49-48D930BE33FA}"/>
              </a:ext>
            </a:extLst>
          </p:cNvPr>
          <p:cNvCxnSpPr>
            <a:cxnSpLocks/>
          </p:cNvCxnSpPr>
          <p:nvPr userDrawn="1"/>
        </p:nvCxnSpPr>
        <p:spPr bwMode="gray">
          <a:xfrm>
            <a:off x="7775882" y="3886958"/>
            <a:ext cx="2469875"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45FE1643-6D23-D90E-2B22-EE98A6EE9F07}"/>
              </a:ext>
            </a:extLst>
          </p:cNvPr>
          <p:cNvCxnSpPr>
            <a:cxnSpLocks/>
          </p:cNvCxnSpPr>
          <p:nvPr userDrawn="1"/>
        </p:nvCxnSpPr>
        <p:spPr bwMode="gray">
          <a:xfrm>
            <a:off x="6675120" y="4283198"/>
            <a:ext cx="3570637"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83BCC489-C5E1-0437-0A83-164B8B675C30}"/>
              </a:ext>
            </a:extLst>
          </p:cNvPr>
          <p:cNvCxnSpPr>
            <a:cxnSpLocks/>
          </p:cNvCxnSpPr>
          <p:nvPr userDrawn="1"/>
        </p:nvCxnSpPr>
        <p:spPr bwMode="gray">
          <a:xfrm>
            <a:off x="7338060" y="3271486"/>
            <a:ext cx="2907697"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Freihandform: Form 31">
            <a:extLst>
              <a:ext uri="{FF2B5EF4-FFF2-40B4-BE49-F238E27FC236}">
                <a16:creationId xmlns:a16="http://schemas.microsoft.com/office/drawing/2014/main" id="{92B8B906-20E0-D2F2-CDDF-144653FEA5C0}"/>
              </a:ext>
            </a:extLst>
          </p:cNvPr>
          <p:cNvSpPr>
            <a:spLocks/>
          </p:cNvSpPr>
          <p:nvPr userDrawn="1"/>
        </p:nvSpPr>
        <p:spPr bwMode="gray">
          <a:xfrm>
            <a:off x="7113937" y="2110740"/>
            <a:ext cx="3131820" cy="800100"/>
          </a:xfrm>
          <a:custGeom>
            <a:avLst/>
            <a:gdLst>
              <a:gd name="connsiteX0" fmla="*/ 0 w 3131820"/>
              <a:gd name="connsiteY0" fmla="*/ 800100 h 800100"/>
              <a:gd name="connsiteX1" fmla="*/ 0 w 3131820"/>
              <a:gd name="connsiteY1" fmla="*/ 0 h 800100"/>
              <a:gd name="connsiteX2" fmla="*/ 3131820 w 3131820"/>
              <a:gd name="connsiteY2" fmla="*/ 0 h 800100"/>
            </a:gdLst>
            <a:ahLst/>
            <a:cxnLst>
              <a:cxn ang="0">
                <a:pos x="connsiteX0" y="connsiteY0"/>
              </a:cxn>
              <a:cxn ang="0">
                <a:pos x="connsiteX1" y="connsiteY1"/>
              </a:cxn>
              <a:cxn ang="0">
                <a:pos x="connsiteX2" y="connsiteY2"/>
              </a:cxn>
            </a:cxnLst>
            <a:rect l="l" t="t" r="r" b="b"/>
            <a:pathLst>
              <a:path w="3131820" h="800100">
                <a:moveTo>
                  <a:pt x="0" y="800100"/>
                </a:moveTo>
                <a:lnTo>
                  <a:pt x="0" y="0"/>
                </a:lnTo>
                <a:lnTo>
                  <a:pt x="3131820" y="0"/>
                </a:lnTo>
              </a:path>
            </a:pathLst>
          </a:cu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n-US"/>
          </a:p>
        </p:txBody>
      </p:sp>
      <p:sp>
        <p:nvSpPr>
          <p:cNvPr id="33" name="Freihandform: Form 32">
            <a:extLst>
              <a:ext uri="{FF2B5EF4-FFF2-40B4-BE49-F238E27FC236}">
                <a16:creationId xmlns:a16="http://schemas.microsoft.com/office/drawing/2014/main" id="{E0A701E9-5642-C3A6-39F5-29A9E7A8CCEC}"/>
              </a:ext>
            </a:extLst>
          </p:cNvPr>
          <p:cNvSpPr>
            <a:spLocks/>
          </p:cNvSpPr>
          <p:nvPr userDrawn="1"/>
        </p:nvSpPr>
        <p:spPr bwMode="gray">
          <a:xfrm>
            <a:off x="5800725" y="4676224"/>
            <a:ext cx="4445031" cy="1215093"/>
          </a:xfrm>
          <a:custGeom>
            <a:avLst/>
            <a:gdLst>
              <a:gd name="connsiteX0" fmla="*/ 0 w 3131820"/>
              <a:gd name="connsiteY0" fmla="*/ 800100 h 800100"/>
              <a:gd name="connsiteX1" fmla="*/ 0 w 3131820"/>
              <a:gd name="connsiteY1" fmla="*/ 0 h 800100"/>
              <a:gd name="connsiteX2" fmla="*/ 3131820 w 3131820"/>
              <a:gd name="connsiteY2" fmla="*/ 0 h 800100"/>
            </a:gdLst>
            <a:ahLst/>
            <a:cxnLst>
              <a:cxn ang="0">
                <a:pos x="connsiteX0" y="connsiteY0"/>
              </a:cxn>
              <a:cxn ang="0">
                <a:pos x="connsiteX1" y="connsiteY1"/>
              </a:cxn>
              <a:cxn ang="0">
                <a:pos x="connsiteX2" y="connsiteY2"/>
              </a:cxn>
            </a:cxnLst>
            <a:rect l="l" t="t" r="r" b="b"/>
            <a:pathLst>
              <a:path w="3131820" h="800100">
                <a:moveTo>
                  <a:pt x="0" y="800100"/>
                </a:moveTo>
                <a:lnTo>
                  <a:pt x="0" y="0"/>
                </a:lnTo>
                <a:lnTo>
                  <a:pt x="3131820" y="0"/>
                </a:lnTo>
              </a:path>
            </a:pathLst>
          </a:cu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n-US"/>
          </a:p>
        </p:txBody>
      </p:sp>
    </p:spTree>
    <p:extLst>
      <p:ext uri="{BB962C8B-B14F-4D97-AF65-F5344CB8AC3E}">
        <p14:creationId xmlns:p14="http://schemas.microsoft.com/office/powerpoint/2010/main" val="122288612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IAA Open Space – Übersicht 2">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E7ED59A8-D63B-4B23-31AB-6F3A0E1F73E4}"/>
              </a:ext>
            </a:extLst>
          </p:cNvPr>
          <p:cNvGraphicFramePr>
            <a:graphicFrameLocks noChangeAspect="1"/>
          </p:cNvGraphicFramePr>
          <p:nvPr userDrawn="1">
            <p:custDataLst>
              <p:tags r:id="rId1"/>
            </p:custDataLst>
            <p:extLst>
              <p:ext uri="{D42A27DB-BD31-4B8C-83A1-F6EECF244321}">
                <p14:modId xmlns:p14="http://schemas.microsoft.com/office/powerpoint/2010/main" val="25162660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E7ED59A8-D63B-4B23-31AB-6F3A0E1F73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echteck 3">
            <a:extLst>
              <a:ext uri="{FF2B5EF4-FFF2-40B4-BE49-F238E27FC236}">
                <a16:creationId xmlns:a16="http://schemas.microsoft.com/office/drawing/2014/main" id="{653DD38D-00D5-A9F6-76CF-536F5D97C9AF}"/>
              </a:ext>
            </a:extLst>
          </p:cNvPr>
          <p:cNvSpPr/>
          <p:nvPr userDrawn="1"/>
        </p:nvSpPr>
        <p:spPr bwMode="gray">
          <a:xfrm>
            <a:off x="0" y="0"/>
            <a:ext cx="12192000" cy="6165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nvGrpSpPr>
          <p:cNvPr id="5" name="Gruppieren 4">
            <a:extLst>
              <a:ext uri="{FF2B5EF4-FFF2-40B4-BE49-F238E27FC236}">
                <a16:creationId xmlns:a16="http://schemas.microsoft.com/office/drawing/2014/main" id="{DE87F5FF-B6D0-CBA5-CD5D-3F96EC6FC94D}"/>
              </a:ext>
            </a:extLst>
          </p:cNvPr>
          <p:cNvGrpSpPr/>
          <p:nvPr userDrawn="1"/>
        </p:nvGrpSpPr>
        <p:grpSpPr bwMode="gray">
          <a:xfrm>
            <a:off x="521488" y="-257235"/>
            <a:ext cx="11669841" cy="6295879"/>
            <a:chOff x="521488" y="-257235"/>
            <a:chExt cx="11669841" cy="6295879"/>
          </a:xfrm>
        </p:grpSpPr>
        <p:sp>
          <p:nvSpPr>
            <p:cNvPr id="6" name="Freihandform: Form 5">
              <a:extLst>
                <a:ext uri="{FF2B5EF4-FFF2-40B4-BE49-F238E27FC236}">
                  <a16:creationId xmlns:a16="http://schemas.microsoft.com/office/drawing/2014/main" id="{28DB6D3A-4870-6CA4-006F-941375387209}"/>
                </a:ext>
              </a:extLst>
            </p:cNvPr>
            <p:cNvSpPr/>
            <p:nvPr/>
          </p:nvSpPr>
          <p:spPr bwMode="gray">
            <a:xfrm>
              <a:off x="521488" y="-257235"/>
              <a:ext cx="11669841" cy="6165846"/>
            </a:xfrm>
            <a:custGeom>
              <a:avLst/>
              <a:gdLst>
                <a:gd name="connsiteX0" fmla="*/ 11507527 w 11669841"/>
                <a:gd name="connsiteY0" fmla="*/ 6117043 h 6165846"/>
                <a:gd name="connsiteX1" fmla="*/ 11591088 w 11669841"/>
                <a:gd name="connsiteY1" fmla="*/ 6140032 h 6165846"/>
                <a:gd name="connsiteX2" fmla="*/ 11589924 w 11669841"/>
                <a:gd name="connsiteY2" fmla="*/ 6143729 h 6165846"/>
                <a:gd name="connsiteX3" fmla="*/ 11609770 w 11669841"/>
                <a:gd name="connsiteY3" fmla="*/ 6147309 h 6165846"/>
                <a:gd name="connsiteX4" fmla="*/ 11618142 w 11669841"/>
                <a:gd name="connsiteY4" fmla="*/ 6154942 h 6165846"/>
                <a:gd name="connsiteX5" fmla="*/ 11620152 w 11669841"/>
                <a:gd name="connsiteY5" fmla="*/ 6148627 h 6165846"/>
                <a:gd name="connsiteX6" fmla="*/ 11641124 w 11669841"/>
                <a:gd name="connsiteY6" fmla="*/ 6155281 h 6165846"/>
                <a:gd name="connsiteX7" fmla="*/ 11667447 w 11669841"/>
                <a:gd name="connsiteY7" fmla="*/ 6164453 h 6165846"/>
                <a:gd name="connsiteX8" fmla="*/ 11669834 w 11669841"/>
                <a:gd name="connsiteY8" fmla="*/ 6165400 h 6165846"/>
                <a:gd name="connsiteX9" fmla="*/ 11669834 w 11669841"/>
                <a:gd name="connsiteY9" fmla="*/ 6165846 h 6165846"/>
                <a:gd name="connsiteX10" fmla="*/ 11466279 w 11669841"/>
                <a:gd name="connsiteY10" fmla="*/ 6165846 h 6165846"/>
                <a:gd name="connsiteX11" fmla="*/ 11669834 w 11669841"/>
                <a:gd name="connsiteY11" fmla="*/ 5997925 h 6165846"/>
                <a:gd name="connsiteX12" fmla="*/ 11669834 w 11669841"/>
                <a:gd name="connsiteY12" fmla="*/ 6077789 h 6165846"/>
                <a:gd name="connsiteX13" fmla="*/ 11639361 w 11669841"/>
                <a:gd name="connsiteY13" fmla="*/ 6071173 h 6165846"/>
                <a:gd name="connsiteX14" fmla="*/ 11646446 w 11669841"/>
                <a:gd name="connsiteY14" fmla="*/ 6050480 h 6165846"/>
                <a:gd name="connsiteX15" fmla="*/ 11663512 w 11669841"/>
                <a:gd name="connsiteY15" fmla="*/ 6010987 h 6165846"/>
                <a:gd name="connsiteX16" fmla="*/ 8456652 w 11669841"/>
                <a:gd name="connsiteY16" fmla="*/ 5726443 h 6165846"/>
                <a:gd name="connsiteX17" fmla="*/ 8578242 w 11669841"/>
                <a:gd name="connsiteY17" fmla="*/ 5736755 h 6165846"/>
                <a:gd name="connsiteX18" fmla="*/ 8634031 w 11669841"/>
                <a:gd name="connsiteY18" fmla="*/ 5817820 h 6165846"/>
                <a:gd name="connsiteX19" fmla="*/ 8624228 w 11669841"/>
                <a:gd name="connsiteY19" fmla="*/ 5817612 h 6165846"/>
                <a:gd name="connsiteX20" fmla="*/ 8618005 w 11669841"/>
                <a:gd name="connsiteY20" fmla="*/ 5819329 h 6165846"/>
                <a:gd name="connsiteX21" fmla="*/ 8596734 w 11669841"/>
                <a:gd name="connsiteY21" fmla="*/ 5832730 h 6165846"/>
                <a:gd name="connsiteX22" fmla="*/ 8582486 w 11669841"/>
                <a:gd name="connsiteY22" fmla="*/ 5855118 h 6165846"/>
                <a:gd name="connsiteX23" fmla="*/ 8458320 w 11669841"/>
                <a:gd name="connsiteY23" fmla="*/ 6165846 h 6165846"/>
                <a:gd name="connsiteX24" fmla="*/ 8366235 w 11669841"/>
                <a:gd name="connsiteY24" fmla="*/ 6165846 h 6165846"/>
                <a:gd name="connsiteX25" fmla="*/ 8387456 w 11669841"/>
                <a:gd name="connsiteY25" fmla="*/ 6077550 h 6165846"/>
                <a:gd name="connsiteX26" fmla="*/ 8440048 w 11669841"/>
                <a:gd name="connsiteY26" fmla="*/ 5813037 h 6165846"/>
                <a:gd name="connsiteX27" fmla="*/ 11240019 w 11669841"/>
                <a:gd name="connsiteY27" fmla="*/ 5510819 h 6165846"/>
                <a:gd name="connsiteX28" fmla="*/ 11269800 w 11669841"/>
                <a:gd name="connsiteY28" fmla="*/ 5524404 h 6165846"/>
                <a:gd name="connsiteX29" fmla="*/ 11277179 w 11669841"/>
                <a:gd name="connsiteY29" fmla="*/ 5546723 h 6165846"/>
                <a:gd name="connsiteX30" fmla="*/ 11276955 w 11669841"/>
                <a:gd name="connsiteY30" fmla="*/ 5563227 h 6165846"/>
                <a:gd name="connsiteX31" fmla="*/ 11274459 w 11669841"/>
                <a:gd name="connsiteY31" fmla="*/ 5581048 h 6165846"/>
                <a:gd name="connsiteX32" fmla="*/ 11267459 w 11669841"/>
                <a:gd name="connsiteY32" fmla="*/ 5607480 h 6165846"/>
                <a:gd name="connsiteX33" fmla="*/ 11255891 w 11669841"/>
                <a:gd name="connsiteY33" fmla="*/ 5637022 h 6165846"/>
                <a:gd name="connsiteX34" fmla="*/ 11244840 w 11669841"/>
                <a:gd name="connsiteY34" fmla="*/ 5662252 h 6165846"/>
                <a:gd name="connsiteX35" fmla="*/ 11233017 w 11669841"/>
                <a:gd name="connsiteY35" fmla="*/ 5683677 h 6165846"/>
                <a:gd name="connsiteX36" fmla="*/ 11200418 w 11669841"/>
                <a:gd name="connsiteY36" fmla="*/ 5733459 h 6165846"/>
                <a:gd name="connsiteX37" fmla="*/ 11156713 w 11669841"/>
                <a:gd name="connsiteY37" fmla="*/ 5782263 h 6165846"/>
                <a:gd name="connsiteX38" fmla="*/ 11132291 w 11669841"/>
                <a:gd name="connsiteY38" fmla="*/ 5798883 h 6165846"/>
                <a:gd name="connsiteX39" fmla="*/ 11097304 w 11669841"/>
                <a:gd name="connsiteY39" fmla="*/ 5809403 h 6165846"/>
                <a:gd name="connsiteX40" fmla="*/ 11073476 w 11669841"/>
                <a:gd name="connsiteY40" fmla="*/ 5810504 h 6165846"/>
                <a:gd name="connsiteX41" fmla="*/ 11042939 w 11669841"/>
                <a:gd name="connsiteY41" fmla="*/ 5811674 h 6165846"/>
                <a:gd name="connsiteX42" fmla="*/ 11012735 w 11669841"/>
                <a:gd name="connsiteY42" fmla="*/ 5809819 h 6165846"/>
                <a:gd name="connsiteX43" fmla="*/ 10998718 w 11669841"/>
                <a:gd name="connsiteY43" fmla="*/ 5807438 h 6165846"/>
                <a:gd name="connsiteX44" fmla="*/ 11020005 w 11669841"/>
                <a:gd name="connsiteY44" fmla="*/ 5774484 h 6165846"/>
                <a:gd name="connsiteX45" fmla="*/ 11031942 w 11669841"/>
                <a:gd name="connsiteY45" fmla="*/ 5750318 h 6165846"/>
                <a:gd name="connsiteX46" fmla="*/ 11049024 w 11669841"/>
                <a:gd name="connsiteY46" fmla="*/ 5720659 h 6165846"/>
                <a:gd name="connsiteX47" fmla="*/ 11097189 w 11669841"/>
                <a:gd name="connsiteY47" fmla="*/ 5649629 h 6165846"/>
                <a:gd name="connsiteX48" fmla="*/ 11140685 w 11669841"/>
                <a:gd name="connsiteY48" fmla="*/ 5596413 h 6165846"/>
                <a:gd name="connsiteX49" fmla="*/ 11172192 w 11669841"/>
                <a:gd name="connsiteY49" fmla="*/ 5561286 h 6165846"/>
                <a:gd name="connsiteX50" fmla="*/ 11191307 w 11669841"/>
                <a:gd name="connsiteY50" fmla="*/ 5540223 h 6165846"/>
                <a:gd name="connsiteX51" fmla="*/ 11233410 w 11669841"/>
                <a:gd name="connsiteY51" fmla="*/ 5511343 h 6165846"/>
                <a:gd name="connsiteX52" fmla="*/ 11669841 w 11669841"/>
                <a:gd name="connsiteY52" fmla="*/ 5490549 h 6165846"/>
                <a:gd name="connsiteX53" fmla="*/ 11669841 w 11669841"/>
                <a:gd name="connsiteY53" fmla="*/ 5931539 h 6165846"/>
                <a:gd name="connsiteX54" fmla="*/ 11659877 w 11669841"/>
                <a:gd name="connsiteY54" fmla="*/ 5949060 h 6165846"/>
                <a:gd name="connsiteX55" fmla="*/ 11636072 w 11669841"/>
                <a:gd name="connsiteY55" fmla="*/ 5998110 h 6165846"/>
                <a:gd name="connsiteX56" fmla="*/ 11618367 w 11669841"/>
                <a:gd name="connsiteY56" fmla="*/ 6039043 h 6165846"/>
                <a:gd name="connsiteX57" fmla="*/ 11609770 w 11669841"/>
                <a:gd name="connsiteY57" fmla="*/ 6064019 h 6165846"/>
                <a:gd name="connsiteX58" fmla="*/ 11549354 w 11669841"/>
                <a:gd name="connsiteY58" fmla="*/ 6047314 h 6165846"/>
                <a:gd name="connsiteX59" fmla="*/ 11653477 w 11669841"/>
                <a:gd name="connsiteY59" fmla="*/ 5581479 h 6165846"/>
                <a:gd name="connsiteX60" fmla="*/ 11376449 w 11669841"/>
                <a:gd name="connsiteY60" fmla="*/ 5162653 h 6165846"/>
                <a:gd name="connsiteX61" fmla="*/ 11422581 w 11669841"/>
                <a:gd name="connsiteY61" fmla="*/ 5168322 h 6165846"/>
                <a:gd name="connsiteX62" fmla="*/ 11427055 w 11669841"/>
                <a:gd name="connsiteY62" fmla="*/ 5219683 h 6165846"/>
                <a:gd name="connsiteX63" fmla="*/ 11430421 w 11669841"/>
                <a:gd name="connsiteY63" fmla="*/ 5358223 h 6165846"/>
                <a:gd name="connsiteX64" fmla="*/ 11296894 w 11669841"/>
                <a:gd name="connsiteY64" fmla="*/ 5766937 h 6165846"/>
                <a:gd name="connsiteX65" fmla="*/ 11174849 w 11669841"/>
                <a:gd name="connsiteY65" fmla="*/ 5944939 h 6165846"/>
                <a:gd name="connsiteX66" fmla="*/ 11111429 w 11669841"/>
                <a:gd name="connsiteY66" fmla="*/ 5926695 h 6165846"/>
                <a:gd name="connsiteX67" fmla="*/ 10931639 w 11669841"/>
                <a:gd name="connsiteY67" fmla="*/ 5872616 h 6165846"/>
                <a:gd name="connsiteX68" fmla="*/ 10922843 w 11669841"/>
                <a:gd name="connsiteY68" fmla="*/ 5870344 h 6165846"/>
                <a:gd name="connsiteX69" fmla="*/ 10936337 w 11669841"/>
                <a:gd name="connsiteY69" fmla="*/ 5856058 h 6165846"/>
                <a:gd name="connsiteX70" fmla="*/ 10950399 w 11669841"/>
                <a:gd name="connsiteY70" fmla="*/ 5846200 h 6165846"/>
                <a:gd name="connsiteX71" fmla="*/ 10976423 w 11669841"/>
                <a:gd name="connsiteY71" fmla="*/ 5833416 h 6165846"/>
                <a:gd name="connsiteX72" fmla="*/ 10989268 w 11669841"/>
                <a:gd name="connsiteY72" fmla="*/ 5836550 h 6165846"/>
                <a:gd name="connsiteX73" fmla="*/ 11008823 w 11669841"/>
                <a:gd name="connsiteY73" fmla="*/ 5839861 h 6165846"/>
                <a:gd name="connsiteX74" fmla="*/ 11042555 w 11669841"/>
                <a:gd name="connsiteY74" fmla="*/ 5841972 h 6165846"/>
                <a:gd name="connsiteX75" fmla="*/ 11074731 w 11669841"/>
                <a:gd name="connsiteY75" fmla="*/ 5840778 h 6165846"/>
                <a:gd name="connsiteX76" fmla="*/ 11102819 w 11669841"/>
                <a:gd name="connsiteY76" fmla="*/ 5839222 h 6165846"/>
                <a:gd name="connsiteX77" fmla="*/ 11147972 w 11669841"/>
                <a:gd name="connsiteY77" fmla="*/ 5824836 h 6165846"/>
                <a:gd name="connsiteX78" fmla="*/ 11176289 w 11669841"/>
                <a:gd name="connsiteY78" fmla="*/ 5805475 h 6165846"/>
                <a:gd name="connsiteX79" fmla="*/ 11193302 w 11669841"/>
                <a:gd name="connsiteY79" fmla="*/ 5788370 h 6165846"/>
                <a:gd name="connsiteX80" fmla="*/ 11225224 w 11669841"/>
                <a:gd name="connsiteY80" fmla="*/ 5750841 h 6165846"/>
                <a:gd name="connsiteX81" fmla="*/ 11259303 w 11669841"/>
                <a:gd name="connsiteY81" fmla="*/ 5698795 h 6165846"/>
                <a:gd name="connsiteX82" fmla="*/ 11271964 w 11669841"/>
                <a:gd name="connsiteY82" fmla="*/ 5675814 h 6165846"/>
                <a:gd name="connsiteX83" fmla="*/ 11284017 w 11669841"/>
                <a:gd name="connsiteY83" fmla="*/ 5648327 h 6165846"/>
                <a:gd name="connsiteX84" fmla="*/ 11296523 w 11669841"/>
                <a:gd name="connsiteY84" fmla="*/ 5616174 h 6165846"/>
                <a:gd name="connsiteX85" fmla="*/ 11307206 w 11669841"/>
                <a:gd name="connsiteY85" fmla="*/ 5565537 h 6165846"/>
                <a:gd name="connsiteX86" fmla="*/ 11307460 w 11669841"/>
                <a:gd name="connsiteY86" fmla="*/ 5544820 h 6165846"/>
                <a:gd name="connsiteX87" fmla="*/ 11307322 w 11669841"/>
                <a:gd name="connsiteY87" fmla="*/ 5543219 h 6165846"/>
                <a:gd name="connsiteX88" fmla="*/ 11300821 w 11669841"/>
                <a:gd name="connsiteY88" fmla="*/ 5519113 h 6165846"/>
                <a:gd name="connsiteX89" fmla="*/ 11286488 w 11669841"/>
                <a:gd name="connsiteY89" fmla="*/ 5497580 h 6165846"/>
                <a:gd name="connsiteX90" fmla="*/ 11264949 w 11669841"/>
                <a:gd name="connsiteY90" fmla="*/ 5485027 h 6165846"/>
                <a:gd name="connsiteX91" fmla="*/ 11282600 w 11669841"/>
                <a:gd name="connsiteY91" fmla="*/ 5456778 h 6165846"/>
                <a:gd name="connsiteX92" fmla="*/ 11300690 w 11669841"/>
                <a:gd name="connsiteY92" fmla="*/ 5436562 h 6165846"/>
                <a:gd name="connsiteX93" fmla="*/ 11323171 w 11669841"/>
                <a:gd name="connsiteY93" fmla="*/ 5402922 h 6165846"/>
                <a:gd name="connsiteX94" fmla="*/ 11387817 w 11669841"/>
                <a:gd name="connsiteY94" fmla="*/ 5291606 h 6165846"/>
                <a:gd name="connsiteX95" fmla="*/ 11387978 w 11669841"/>
                <a:gd name="connsiteY95" fmla="*/ 5289611 h 6165846"/>
                <a:gd name="connsiteX96" fmla="*/ 11374985 w 11669841"/>
                <a:gd name="connsiteY96" fmla="*/ 5274455 h 6165846"/>
                <a:gd name="connsiteX97" fmla="*/ 11373023 w 11669841"/>
                <a:gd name="connsiteY97" fmla="*/ 5274317 h 6165846"/>
                <a:gd name="connsiteX98" fmla="*/ 11359784 w 11669841"/>
                <a:gd name="connsiteY98" fmla="*/ 5281725 h 6165846"/>
                <a:gd name="connsiteX99" fmla="*/ 11297279 w 11669841"/>
                <a:gd name="connsiteY99" fmla="*/ 5387149 h 6165846"/>
                <a:gd name="connsiteX100" fmla="*/ 11276793 w 11669841"/>
                <a:gd name="connsiteY100" fmla="*/ 5417901 h 6165846"/>
                <a:gd name="connsiteX101" fmla="*/ 11258564 w 11669841"/>
                <a:gd name="connsiteY101" fmla="*/ 5438280 h 6165846"/>
                <a:gd name="connsiteX102" fmla="*/ 11257624 w 11669841"/>
                <a:gd name="connsiteY102" fmla="*/ 5439635 h 6165846"/>
                <a:gd name="connsiteX103" fmla="*/ 11231647 w 11669841"/>
                <a:gd name="connsiteY103" fmla="*/ 5481115 h 6165846"/>
                <a:gd name="connsiteX104" fmla="*/ 11225132 w 11669841"/>
                <a:gd name="connsiteY104" fmla="*/ 5482047 h 6165846"/>
                <a:gd name="connsiteX105" fmla="*/ 11201234 w 11669841"/>
                <a:gd name="connsiteY105" fmla="*/ 5493622 h 6165846"/>
                <a:gd name="connsiteX106" fmla="*/ 11170322 w 11669841"/>
                <a:gd name="connsiteY106" fmla="*/ 5518312 h 6165846"/>
                <a:gd name="connsiteX107" fmla="*/ 11149689 w 11669841"/>
                <a:gd name="connsiteY107" fmla="*/ 5541032 h 6165846"/>
                <a:gd name="connsiteX108" fmla="*/ 11117443 w 11669841"/>
                <a:gd name="connsiteY108" fmla="*/ 5576997 h 6165846"/>
                <a:gd name="connsiteX109" fmla="*/ 11072513 w 11669841"/>
                <a:gd name="connsiteY109" fmla="*/ 5632039 h 6165846"/>
                <a:gd name="connsiteX110" fmla="*/ 11023071 w 11669841"/>
                <a:gd name="connsiteY110" fmla="*/ 5704987 h 6165846"/>
                <a:gd name="connsiteX111" fmla="*/ 11005002 w 11669841"/>
                <a:gd name="connsiteY111" fmla="*/ 5736431 h 6165846"/>
                <a:gd name="connsiteX112" fmla="*/ 10993781 w 11669841"/>
                <a:gd name="connsiteY112" fmla="*/ 5759282 h 6165846"/>
                <a:gd name="connsiteX113" fmla="*/ 10971047 w 11669841"/>
                <a:gd name="connsiteY113" fmla="*/ 5794447 h 6165846"/>
                <a:gd name="connsiteX114" fmla="*/ 10964093 w 11669841"/>
                <a:gd name="connsiteY114" fmla="*/ 5805744 h 6165846"/>
                <a:gd name="connsiteX115" fmla="*/ 10935258 w 11669841"/>
                <a:gd name="connsiteY115" fmla="*/ 5819923 h 6165846"/>
                <a:gd name="connsiteX116" fmla="*/ 10917314 w 11669841"/>
                <a:gd name="connsiteY116" fmla="*/ 5832407 h 6165846"/>
                <a:gd name="connsiteX117" fmla="*/ 10915358 w 11669841"/>
                <a:gd name="connsiteY117" fmla="*/ 5834147 h 6165846"/>
                <a:gd name="connsiteX118" fmla="*/ 10889412 w 11669841"/>
                <a:gd name="connsiteY118" fmla="*/ 5861680 h 6165846"/>
                <a:gd name="connsiteX119" fmla="*/ 10807701 w 11669841"/>
                <a:gd name="connsiteY119" fmla="*/ 5840092 h 6165846"/>
                <a:gd name="connsiteX120" fmla="*/ 10745272 w 11669841"/>
                <a:gd name="connsiteY120" fmla="*/ 5824497 h 6165846"/>
                <a:gd name="connsiteX121" fmla="*/ 10976246 w 11669841"/>
                <a:gd name="connsiteY121" fmla="*/ 5547617 h 6165846"/>
                <a:gd name="connsiteX122" fmla="*/ 11669834 w 11669841"/>
                <a:gd name="connsiteY122" fmla="*/ 4560180 h 6165846"/>
                <a:gd name="connsiteX123" fmla="*/ 11669834 w 11669841"/>
                <a:gd name="connsiteY123" fmla="*/ 4645535 h 6165846"/>
                <a:gd name="connsiteX124" fmla="*/ 11315785 w 11669841"/>
                <a:gd name="connsiteY124" fmla="*/ 5090091 h 6165846"/>
                <a:gd name="connsiteX125" fmla="*/ 10570497 w 11669841"/>
                <a:gd name="connsiteY125" fmla="*/ 5777434 h 6165846"/>
                <a:gd name="connsiteX126" fmla="*/ 10521647 w 11669841"/>
                <a:gd name="connsiteY126" fmla="*/ 5763972 h 6165846"/>
                <a:gd name="connsiteX127" fmla="*/ 10493429 w 11669841"/>
                <a:gd name="connsiteY127" fmla="*/ 5756833 h 6165846"/>
                <a:gd name="connsiteX128" fmla="*/ 10575164 w 11669841"/>
                <a:gd name="connsiteY128" fmla="*/ 5665363 h 6165846"/>
                <a:gd name="connsiteX129" fmla="*/ 10997687 w 11669841"/>
                <a:gd name="connsiteY129" fmla="*/ 5268579 h 6165846"/>
                <a:gd name="connsiteX130" fmla="*/ 11360145 w 11669841"/>
                <a:gd name="connsiteY130" fmla="*/ 4916840 h 6165846"/>
                <a:gd name="connsiteX131" fmla="*/ 11515098 w 11669841"/>
                <a:gd name="connsiteY131" fmla="*/ 4765731 h 6165846"/>
                <a:gd name="connsiteX132" fmla="*/ 11548191 w 11669841"/>
                <a:gd name="connsiteY132" fmla="*/ 4730497 h 6165846"/>
                <a:gd name="connsiteX133" fmla="*/ 11578619 w 11669841"/>
                <a:gd name="connsiteY133" fmla="*/ 4693153 h 6165846"/>
                <a:gd name="connsiteX134" fmla="*/ 11644943 w 11669841"/>
                <a:gd name="connsiteY134" fmla="*/ 4599989 h 6165846"/>
                <a:gd name="connsiteX135" fmla="*/ 3696645 w 11669841"/>
                <a:gd name="connsiteY135" fmla="*/ 4113013 h 6165846"/>
                <a:gd name="connsiteX136" fmla="*/ 3720973 w 11669841"/>
                <a:gd name="connsiteY136" fmla="*/ 4113313 h 6165846"/>
                <a:gd name="connsiteX137" fmla="*/ 3757318 w 11669841"/>
                <a:gd name="connsiteY137" fmla="*/ 4119598 h 6165846"/>
                <a:gd name="connsiteX138" fmla="*/ 3771126 w 11669841"/>
                <a:gd name="connsiteY138" fmla="*/ 4122524 h 6165846"/>
                <a:gd name="connsiteX139" fmla="*/ 3869866 w 11669841"/>
                <a:gd name="connsiteY139" fmla="*/ 4158228 h 6165846"/>
                <a:gd name="connsiteX140" fmla="*/ 3930198 w 11669841"/>
                <a:gd name="connsiteY140" fmla="*/ 4178667 h 6165846"/>
                <a:gd name="connsiteX141" fmla="*/ 4076979 w 11669841"/>
                <a:gd name="connsiteY141" fmla="*/ 4232038 h 6165846"/>
                <a:gd name="connsiteX142" fmla="*/ 4141193 w 11669841"/>
                <a:gd name="connsiteY142" fmla="*/ 4252355 h 6165846"/>
                <a:gd name="connsiteX143" fmla="*/ 4226261 w 11669841"/>
                <a:gd name="connsiteY143" fmla="*/ 4287820 h 6165846"/>
                <a:gd name="connsiteX144" fmla="*/ 4326495 w 11669841"/>
                <a:gd name="connsiteY144" fmla="*/ 4334190 h 6165846"/>
                <a:gd name="connsiteX145" fmla="*/ 4373188 w 11669841"/>
                <a:gd name="connsiteY145" fmla="*/ 4359350 h 6165846"/>
                <a:gd name="connsiteX146" fmla="*/ 4344994 w 11669841"/>
                <a:gd name="connsiteY146" fmla="*/ 4404974 h 6165846"/>
                <a:gd name="connsiteX147" fmla="*/ 4322198 w 11669841"/>
                <a:gd name="connsiteY147" fmla="*/ 4433145 h 6165846"/>
                <a:gd name="connsiteX148" fmla="*/ 4306687 w 11669841"/>
                <a:gd name="connsiteY148" fmla="*/ 4442018 h 6165846"/>
                <a:gd name="connsiteX149" fmla="*/ 4285015 w 11669841"/>
                <a:gd name="connsiteY149" fmla="*/ 4445675 h 6165846"/>
                <a:gd name="connsiteX150" fmla="*/ 4270074 w 11669841"/>
                <a:gd name="connsiteY150" fmla="*/ 4445198 h 6165846"/>
                <a:gd name="connsiteX151" fmla="*/ 4206824 w 11669841"/>
                <a:gd name="connsiteY151" fmla="*/ 4421409 h 6165846"/>
                <a:gd name="connsiteX152" fmla="*/ 4075423 w 11669841"/>
                <a:gd name="connsiteY152" fmla="*/ 4372843 h 6165846"/>
                <a:gd name="connsiteX153" fmla="*/ 4027229 w 11669841"/>
                <a:gd name="connsiteY153" fmla="*/ 4355577 h 6165846"/>
                <a:gd name="connsiteX154" fmla="*/ 3703323 w 11669841"/>
                <a:gd name="connsiteY154" fmla="*/ 4236621 h 6165846"/>
                <a:gd name="connsiteX155" fmla="*/ 3683083 w 11669841"/>
                <a:gd name="connsiteY155" fmla="*/ 4227079 h 6165846"/>
                <a:gd name="connsiteX156" fmla="*/ 3670206 w 11669841"/>
                <a:gd name="connsiteY156" fmla="*/ 4216196 h 6165846"/>
                <a:gd name="connsiteX157" fmla="*/ 3659301 w 11669841"/>
                <a:gd name="connsiteY157" fmla="*/ 4199207 h 6165846"/>
                <a:gd name="connsiteX158" fmla="*/ 3687018 w 11669841"/>
                <a:gd name="connsiteY158" fmla="*/ 4115116 h 6165846"/>
                <a:gd name="connsiteX159" fmla="*/ 3296272 w 11669841"/>
                <a:gd name="connsiteY159" fmla="*/ 3179134 h 6165846"/>
                <a:gd name="connsiteX160" fmla="*/ 3436746 w 11669841"/>
                <a:gd name="connsiteY160" fmla="*/ 3449113 h 6165846"/>
                <a:gd name="connsiteX161" fmla="*/ 3418887 w 11669841"/>
                <a:gd name="connsiteY161" fmla="*/ 3457346 h 6165846"/>
                <a:gd name="connsiteX162" fmla="*/ 3286299 w 11669841"/>
                <a:gd name="connsiteY162" fmla="*/ 3523825 h 6165846"/>
                <a:gd name="connsiteX163" fmla="*/ 3144501 w 11669841"/>
                <a:gd name="connsiteY163" fmla="*/ 3593276 h 6165846"/>
                <a:gd name="connsiteX164" fmla="*/ 2894343 w 11669841"/>
                <a:gd name="connsiteY164" fmla="*/ 3717446 h 6165846"/>
                <a:gd name="connsiteX165" fmla="*/ 2822789 w 11669841"/>
                <a:gd name="connsiteY165" fmla="*/ 3752864 h 6165846"/>
                <a:gd name="connsiteX166" fmla="*/ 2761478 w 11669841"/>
                <a:gd name="connsiteY166" fmla="*/ 3782553 h 6165846"/>
                <a:gd name="connsiteX167" fmla="*/ 2668729 w 11669841"/>
                <a:gd name="connsiteY167" fmla="*/ 3829501 h 6165846"/>
                <a:gd name="connsiteX168" fmla="*/ 2654482 w 11669841"/>
                <a:gd name="connsiteY168" fmla="*/ 3811041 h 6165846"/>
                <a:gd name="connsiteX169" fmla="*/ 2632511 w 11669841"/>
                <a:gd name="connsiteY169" fmla="*/ 3780967 h 6165846"/>
                <a:gd name="connsiteX170" fmla="*/ 2582336 w 11669841"/>
                <a:gd name="connsiteY170" fmla="*/ 3703683 h 6165846"/>
                <a:gd name="connsiteX171" fmla="*/ 2558484 w 11669841"/>
                <a:gd name="connsiteY171" fmla="*/ 3664229 h 6165846"/>
                <a:gd name="connsiteX172" fmla="*/ 2556397 w 11669841"/>
                <a:gd name="connsiteY172" fmla="*/ 3660848 h 6165846"/>
                <a:gd name="connsiteX173" fmla="*/ 2668438 w 11669841"/>
                <a:gd name="connsiteY173" fmla="*/ 3514198 h 6165846"/>
                <a:gd name="connsiteX174" fmla="*/ 2689994 w 11669841"/>
                <a:gd name="connsiteY174" fmla="*/ 3489453 h 6165846"/>
                <a:gd name="connsiteX175" fmla="*/ 2717988 w 11669841"/>
                <a:gd name="connsiteY175" fmla="*/ 3474998 h 6165846"/>
                <a:gd name="connsiteX176" fmla="*/ 488500 w 11669841"/>
                <a:gd name="connsiteY176" fmla="*/ 2920929 h 6165846"/>
                <a:gd name="connsiteX177" fmla="*/ 578121 w 11669841"/>
                <a:gd name="connsiteY177" fmla="*/ 2922007 h 6165846"/>
                <a:gd name="connsiteX178" fmla="*/ 653879 w 11669841"/>
                <a:gd name="connsiteY178" fmla="*/ 2929824 h 6165846"/>
                <a:gd name="connsiteX179" fmla="*/ 942036 w 11669841"/>
                <a:gd name="connsiteY179" fmla="*/ 3043552 h 6165846"/>
                <a:gd name="connsiteX180" fmla="*/ 1278133 w 11669841"/>
                <a:gd name="connsiteY180" fmla="*/ 3185425 h 6165846"/>
                <a:gd name="connsiteX181" fmla="*/ 1487827 w 11669841"/>
                <a:gd name="connsiteY181" fmla="*/ 3504887 h 6165846"/>
                <a:gd name="connsiteX182" fmla="*/ 1542692 w 11669841"/>
                <a:gd name="connsiteY182" fmla="*/ 4070486 h 6165846"/>
                <a:gd name="connsiteX183" fmla="*/ 0 w 11669841"/>
                <a:gd name="connsiteY183" fmla="*/ 3376598 h 6165846"/>
                <a:gd name="connsiteX184" fmla="*/ 793 w 11669841"/>
                <a:gd name="connsiteY184" fmla="*/ 3314601 h 6165846"/>
                <a:gd name="connsiteX185" fmla="*/ 100218 w 11669841"/>
                <a:gd name="connsiteY185" fmla="*/ 3088465 h 6165846"/>
                <a:gd name="connsiteX186" fmla="*/ 239421 w 11669841"/>
                <a:gd name="connsiteY186" fmla="*/ 2986799 h 6165846"/>
                <a:gd name="connsiteX187" fmla="*/ 357152 w 11669841"/>
                <a:gd name="connsiteY187" fmla="*/ 2946891 h 6165846"/>
                <a:gd name="connsiteX188" fmla="*/ 4206299 w 11669841"/>
                <a:gd name="connsiteY188" fmla="*/ 2616306 h 6165846"/>
                <a:gd name="connsiteX189" fmla="*/ 4273594 w 11669841"/>
                <a:gd name="connsiteY189" fmla="*/ 2644595 h 6165846"/>
                <a:gd name="connsiteX190" fmla="*/ 4235664 w 11669841"/>
                <a:gd name="connsiteY190" fmla="*/ 2787225 h 6165846"/>
                <a:gd name="connsiteX191" fmla="*/ 4200700 w 11669841"/>
                <a:gd name="connsiteY191" fmla="*/ 2913298 h 6165846"/>
                <a:gd name="connsiteX192" fmla="*/ 4187479 w 11669841"/>
                <a:gd name="connsiteY192" fmla="*/ 2925304 h 6165846"/>
                <a:gd name="connsiteX193" fmla="*/ 4186177 w 11669841"/>
                <a:gd name="connsiteY193" fmla="*/ 2928345 h 6165846"/>
                <a:gd name="connsiteX194" fmla="*/ 4173693 w 11669841"/>
                <a:gd name="connsiteY194" fmla="*/ 2971358 h 6165846"/>
                <a:gd name="connsiteX195" fmla="*/ 4140693 w 11669841"/>
                <a:gd name="connsiteY195" fmla="*/ 3038044 h 6165846"/>
                <a:gd name="connsiteX196" fmla="*/ 4098543 w 11669841"/>
                <a:gd name="connsiteY196" fmla="*/ 3114165 h 6165846"/>
                <a:gd name="connsiteX197" fmla="*/ 4038310 w 11669841"/>
                <a:gd name="connsiteY197" fmla="*/ 3160543 h 6165846"/>
                <a:gd name="connsiteX198" fmla="*/ 3938469 w 11669841"/>
                <a:gd name="connsiteY198" fmla="*/ 3216978 h 6165846"/>
                <a:gd name="connsiteX199" fmla="*/ 3821708 w 11669841"/>
                <a:gd name="connsiteY199" fmla="*/ 3271289 h 6165846"/>
                <a:gd name="connsiteX200" fmla="*/ 3797356 w 11669841"/>
                <a:gd name="connsiteY200" fmla="*/ 3283065 h 6165846"/>
                <a:gd name="connsiteX201" fmla="*/ 3675558 w 11669841"/>
                <a:gd name="connsiteY201" fmla="*/ 3340586 h 6165846"/>
                <a:gd name="connsiteX202" fmla="*/ 3599568 w 11669841"/>
                <a:gd name="connsiteY202" fmla="*/ 3375897 h 6165846"/>
                <a:gd name="connsiteX203" fmla="*/ 3554038 w 11669841"/>
                <a:gd name="connsiteY203" fmla="*/ 3396428 h 6165846"/>
                <a:gd name="connsiteX204" fmla="*/ 3500113 w 11669841"/>
                <a:gd name="connsiteY204" fmla="*/ 3420280 h 6165846"/>
                <a:gd name="connsiteX205" fmla="*/ 3464347 w 11669841"/>
                <a:gd name="connsiteY205" fmla="*/ 3436491 h 6165846"/>
                <a:gd name="connsiteX206" fmla="*/ 3323651 w 11669841"/>
                <a:gd name="connsiteY206" fmla="*/ 3166072 h 6165846"/>
                <a:gd name="connsiteX207" fmla="*/ 3355704 w 11669841"/>
                <a:gd name="connsiteY207" fmla="*/ 3151694 h 6165846"/>
                <a:gd name="connsiteX208" fmla="*/ 3885099 w 11669841"/>
                <a:gd name="connsiteY208" fmla="*/ 2888190 h 6165846"/>
                <a:gd name="connsiteX209" fmla="*/ 4014690 w 11669841"/>
                <a:gd name="connsiteY209" fmla="*/ 2816683 h 6165846"/>
                <a:gd name="connsiteX210" fmla="*/ 4067538 w 11669841"/>
                <a:gd name="connsiteY210" fmla="*/ 2777297 h 6165846"/>
                <a:gd name="connsiteX211" fmla="*/ 4095617 w 11669841"/>
                <a:gd name="connsiteY211" fmla="*/ 2754502 h 6165846"/>
                <a:gd name="connsiteX212" fmla="*/ 4098413 w 11669841"/>
                <a:gd name="connsiteY212" fmla="*/ 2751713 h 6165846"/>
                <a:gd name="connsiteX213" fmla="*/ 4130773 w 11669841"/>
                <a:gd name="connsiteY213" fmla="*/ 2713800 h 6165846"/>
                <a:gd name="connsiteX214" fmla="*/ 4140322 w 11669841"/>
                <a:gd name="connsiteY214" fmla="*/ 2704674 h 6165846"/>
                <a:gd name="connsiteX215" fmla="*/ 4142641 w 11669841"/>
                <a:gd name="connsiteY215" fmla="*/ 2702132 h 6165846"/>
                <a:gd name="connsiteX216" fmla="*/ 3808994 w 11669841"/>
                <a:gd name="connsiteY216" fmla="*/ 2534534 h 6165846"/>
                <a:gd name="connsiteX217" fmla="*/ 3855779 w 11669841"/>
                <a:gd name="connsiteY217" fmla="*/ 2610431 h 6165846"/>
                <a:gd name="connsiteX218" fmla="*/ 3963121 w 11669841"/>
                <a:gd name="connsiteY218" fmla="*/ 2787726 h 6165846"/>
                <a:gd name="connsiteX219" fmla="*/ 3861225 w 11669841"/>
                <a:gd name="connsiteY219" fmla="*/ 2843706 h 6165846"/>
                <a:gd name="connsiteX220" fmla="*/ 3582579 w 11669841"/>
                <a:gd name="connsiteY220" fmla="*/ 2982402 h 6165846"/>
                <a:gd name="connsiteX221" fmla="*/ 3460597 w 11669841"/>
                <a:gd name="connsiteY221" fmla="*/ 2777875 h 6165846"/>
                <a:gd name="connsiteX222" fmla="*/ 3433434 w 11669841"/>
                <a:gd name="connsiteY222" fmla="*/ 2722710 h 6165846"/>
                <a:gd name="connsiteX223" fmla="*/ 6256545 w 11669841"/>
                <a:gd name="connsiteY223" fmla="*/ 2175739 h 6165846"/>
                <a:gd name="connsiteX224" fmla="*/ 6328607 w 11669841"/>
                <a:gd name="connsiteY224" fmla="*/ 2205991 h 6165846"/>
                <a:gd name="connsiteX225" fmla="*/ 7373488 w 11669841"/>
                <a:gd name="connsiteY225" fmla="*/ 2492892 h 6165846"/>
                <a:gd name="connsiteX226" fmla="*/ 7372140 w 11669841"/>
                <a:gd name="connsiteY226" fmla="*/ 2497490 h 6165846"/>
                <a:gd name="connsiteX227" fmla="*/ 7354096 w 11669841"/>
                <a:gd name="connsiteY227" fmla="*/ 2493716 h 6165846"/>
                <a:gd name="connsiteX228" fmla="*/ 7353680 w 11669841"/>
                <a:gd name="connsiteY228" fmla="*/ 2497620 h 6165846"/>
                <a:gd name="connsiteX229" fmla="*/ 7346071 w 11669841"/>
                <a:gd name="connsiteY229" fmla="*/ 2523005 h 6165846"/>
                <a:gd name="connsiteX230" fmla="*/ 7363676 w 11669841"/>
                <a:gd name="connsiteY230" fmla="*/ 2526662 h 6165846"/>
                <a:gd name="connsiteX231" fmla="*/ 7325377 w 11669841"/>
                <a:gd name="connsiteY231" fmla="*/ 2658888 h 6165846"/>
                <a:gd name="connsiteX232" fmla="*/ 7275041 w 11669841"/>
                <a:gd name="connsiteY232" fmla="*/ 2817915 h 6165846"/>
                <a:gd name="connsiteX233" fmla="*/ 7258937 w 11669841"/>
                <a:gd name="connsiteY233" fmla="*/ 2813655 h 6165846"/>
                <a:gd name="connsiteX234" fmla="*/ 7250250 w 11669841"/>
                <a:gd name="connsiteY234" fmla="*/ 2842682 h 6165846"/>
                <a:gd name="connsiteX235" fmla="*/ 7266392 w 11669841"/>
                <a:gd name="connsiteY235" fmla="*/ 2846980 h 6165846"/>
                <a:gd name="connsiteX236" fmla="*/ 7232506 w 11669841"/>
                <a:gd name="connsiteY236" fmla="*/ 2968800 h 6165846"/>
                <a:gd name="connsiteX237" fmla="*/ 7150293 w 11669841"/>
                <a:gd name="connsiteY237" fmla="*/ 3230386 h 6165846"/>
                <a:gd name="connsiteX238" fmla="*/ 7139773 w 11669841"/>
                <a:gd name="connsiteY238" fmla="*/ 3267514 h 6165846"/>
                <a:gd name="connsiteX239" fmla="*/ 7116130 w 11669841"/>
                <a:gd name="connsiteY239" fmla="*/ 3259744 h 6165846"/>
                <a:gd name="connsiteX240" fmla="*/ 7020063 w 11669841"/>
                <a:gd name="connsiteY240" fmla="*/ 3231271 h 6165846"/>
                <a:gd name="connsiteX241" fmla="*/ 7024891 w 11669841"/>
                <a:gd name="connsiteY241" fmla="*/ 3213666 h 6165846"/>
                <a:gd name="connsiteX242" fmla="*/ 6994586 w 11669841"/>
                <a:gd name="connsiteY242" fmla="*/ 3209569 h 6165846"/>
                <a:gd name="connsiteX243" fmla="*/ 6990997 w 11669841"/>
                <a:gd name="connsiteY243" fmla="*/ 3222677 h 6165846"/>
                <a:gd name="connsiteX244" fmla="*/ 6597009 w 11669841"/>
                <a:gd name="connsiteY244" fmla="*/ 3105886 h 6165846"/>
                <a:gd name="connsiteX245" fmla="*/ 6601191 w 11669841"/>
                <a:gd name="connsiteY245" fmla="*/ 3089559 h 6165846"/>
                <a:gd name="connsiteX246" fmla="*/ 6572056 w 11669841"/>
                <a:gd name="connsiteY246" fmla="*/ 3081126 h 6165846"/>
                <a:gd name="connsiteX247" fmla="*/ 6567921 w 11669841"/>
                <a:gd name="connsiteY247" fmla="*/ 3097268 h 6165846"/>
                <a:gd name="connsiteX248" fmla="*/ 6312341 w 11669841"/>
                <a:gd name="connsiteY248" fmla="*/ 3021532 h 6165846"/>
                <a:gd name="connsiteX249" fmla="*/ 6032010 w 11669841"/>
                <a:gd name="connsiteY249" fmla="*/ 2939712 h 6165846"/>
                <a:gd name="connsiteX250" fmla="*/ 6152614 w 11669841"/>
                <a:gd name="connsiteY250" fmla="*/ 2520470 h 6165846"/>
                <a:gd name="connsiteX251" fmla="*/ 6165922 w 11669841"/>
                <a:gd name="connsiteY251" fmla="*/ 2524591 h 6165846"/>
                <a:gd name="connsiteX252" fmla="*/ 6171105 w 11669841"/>
                <a:gd name="connsiteY252" fmla="*/ 2504991 h 6165846"/>
                <a:gd name="connsiteX253" fmla="*/ 6175233 w 11669841"/>
                <a:gd name="connsiteY253" fmla="*/ 2495773 h 6165846"/>
                <a:gd name="connsiteX254" fmla="*/ 6164051 w 11669841"/>
                <a:gd name="connsiteY254" fmla="*/ 2492322 h 6165846"/>
                <a:gd name="connsiteX255" fmla="*/ 367002 w 11669841"/>
                <a:gd name="connsiteY255" fmla="*/ 1820706 h 6165846"/>
                <a:gd name="connsiteX256" fmla="*/ 639294 w 11669841"/>
                <a:gd name="connsiteY256" fmla="*/ 1910012 h 6165846"/>
                <a:gd name="connsiteX257" fmla="*/ 511026 w 11669841"/>
                <a:gd name="connsiteY257" fmla="*/ 2171944 h 6165846"/>
                <a:gd name="connsiteX258" fmla="*/ 264867 w 11669841"/>
                <a:gd name="connsiteY258" fmla="*/ 2070817 h 6165846"/>
                <a:gd name="connsiteX259" fmla="*/ 6792663 w 11669841"/>
                <a:gd name="connsiteY259" fmla="*/ 1579205 h 6165846"/>
                <a:gd name="connsiteX260" fmla="*/ 6904742 w 11669841"/>
                <a:gd name="connsiteY260" fmla="*/ 1608886 h 6165846"/>
                <a:gd name="connsiteX261" fmla="*/ 6962086 w 11669841"/>
                <a:gd name="connsiteY261" fmla="*/ 1626515 h 6165846"/>
                <a:gd name="connsiteX262" fmla="*/ 7009427 w 11669841"/>
                <a:gd name="connsiteY262" fmla="*/ 1638914 h 6165846"/>
                <a:gd name="connsiteX263" fmla="*/ 7018668 w 11669841"/>
                <a:gd name="connsiteY263" fmla="*/ 1641610 h 6165846"/>
                <a:gd name="connsiteX264" fmla="*/ 7020147 w 11669841"/>
                <a:gd name="connsiteY264" fmla="*/ 1639939 h 6165846"/>
                <a:gd name="connsiteX265" fmla="*/ 7237897 w 11669841"/>
                <a:gd name="connsiteY265" fmla="*/ 1688858 h 6165846"/>
                <a:gd name="connsiteX266" fmla="*/ 7723386 w 11669841"/>
                <a:gd name="connsiteY266" fmla="*/ 1823047 h 6165846"/>
                <a:gd name="connsiteX267" fmla="*/ 7718634 w 11669841"/>
                <a:gd name="connsiteY267" fmla="*/ 1873221 h 6165846"/>
                <a:gd name="connsiteX268" fmla="*/ 7663700 w 11669841"/>
                <a:gd name="connsiteY268" fmla="*/ 2031208 h 6165846"/>
                <a:gd name="connsiteX269" fmla="*/ 8200680 w 11669841"/>
                <a:gd name="connsiteY269" fmla="*/ 2299340 h 6165846"/>
                <a:gd name="connsiteX270" fmla="*/ 8100686 w 11669841"/>
                <a:gd name="connsiteY270" fmla="*/ 2639403 h 6165846"/>
                <a:gd name="connsiteX271" fmla="*/ 8043750 w 11669841"/>
                <a:gd name="connsiteY271" fmla="*/ 2624887 h 6165846"/>
                <a:gd name="connsiteX272" fmla="*/ 8057242 w 11669841"/>
                <a:gd name="connsiteY272" fmla="*/ 2556852 h 6165846"/>
                <a:gd name="connsiteX273" fmla="*/ 8057442 w 11669841"/>
                <a:gd name="connsiteY273" fmla="*/ 2554927 h 6165846"/>
                <a:gd name="connsiteX274" fmla="*/ 8060716 w 11669841"/>
                <a:gd name="connsiteY274" fmla="*/ 2486808 h 6165846"/>
                <a:gd name="connsiteX275" fmla="*/ 8061124 w 11669841"/>
                <a:gd name="connsiteY275" fmla="*/ 2459731 h 6165846"/>
                <a:gd name="connsiteX276" fmla="*/ 7952156 w 11669841"/>
                <a:gd name="connsiteY276" fmla="*/ 2437781 h 6165846"/>
                <a:gd name="connsiteX277" fmla="*/ 7945386 w 11669841"/>
                <a:gd name="connsiteY277" fmla="*/ 2466138 h 6165846"/>
                <a:gd name="connsiteX278" fmla="*/ 7773237 w 11669841"/>
                <a:gd name="connsiteY278" fmla="*/ 2418796 h 6165846"/>
                <a:gd name="connsiteX279" fmla="*/ 7615135 w 11669841"/>
                <a:gd name="connsiteY279" fmla="*/ 2373104 h 6165846"/>
                <a:gd name="connsiteX280" fmla="*/ 7484920 w 11669841"/>
                <a:gd name="connsiteY280" fmla="*/ 2328998 h 6165846"/>
                <a:gd name="connsiteX281" fmla="*/ 7482432 w 11669841"/>
                <a:gd name="connsiteY281" fmla="*/ 2328513 h 6165846"/>
                <a:gd name="connsiteX282" fmla="*/ 7461299 w 11669841"/>
                <a:gd name="connsiteY282" fmla="*/ 2326272 h 6165846"/>
                <a:gd name="connsiteX283" fmla="*/ 7473252 w 11669841"/>
                <a:gd name="connsiteY283" fmla="*/ 2311115 h 6165846"/>
                <a:gd name="connsiteX284" fmla="*/ 7479637 w 11669841"/>
                <a:gd name="connsiteY284" fmla="*/ 2304007 h 6165846"/>
                <a:gd name="connsiteX285" fmla="*/ 7447761 w 11669841"/>
                <a:gd name="connsiteY285" fmla="*/ 2294534 h 6165846"/>
                <a:gd name="connsiteX286" fmla="*/ 7426836 w 11669841"/>
                <a:gd name="connsiteY286" fmla="*/ 2321042 h 6165846"/>
                <a:gd name="connsiteX287" fmla="*/ 6985190 w 11669841"/>
                <a:gd name="connsiteY287" fmla="*/ 2191952 h 6165846"/>
                <a:gd name="connsiteX288" fmla="*/ 6997883 w 11669841"/>
                <a:gd name="connsiteY288" fmla="*/ 2157372 h 6165846"/>
                <a:gd name="connsiteX289" fmla="*/ 6968887 w 11669841"/>
                <a:gd name="connsiteY289" fmla="*/ 2148477 h 6165846"/>
                <a:gd name="connsiteX290" fmla="*/ 6956033 w 11669841"/>
                <a:gd name="connsiteY290" fmla="*/ 2183418 h 6165846"/>
                <a:gd name="connsiteX291" fmla="*/ 6640683 w 11669841"/>
                <a:gd name="connsiteY291" fmla="*/ 2091241 h 6165846"/>
                <a:gd name="connsiteX292" fmla="*/ 6661169 w 11669841"/>
                <a:gd name="connsiteY292" fmla="*/ 2021489 h 6165846"/>
                <a:gd name="connsiteX293" fmla="*/ 6682071 w 11669841"/>
                <a:gd name="connsiteY293" fmla="*/ 2009991 h 6165846"/>
                <a:gd name="connsiteX294" fmla="*/ 6689533 w 11669841"/>
                <a:gd name="connsiteY294" fmla="*/ 2009282 h 6165846"/>
                <a:gd name="connsiteX295" fmla="*/ 6709812 w 11669841"/>
                <a:gd name="connsiteY295" fmla="*/ 2006579 h 6165846"/>
                <a:gd name="connsiteX296" fmla="*/ 6734602 w 11669841"/>
                <a:gd name="connsiteY296" fmla="*/ 2006903 h 6165846"/>
                <a:gd name="connsiteX297" fmla="*/ 6754264 w 11669841"/>
                <a:gd name="connsiteY297" fmla="*/ 2008089 h 6165846"/>
                <a:gd name="connsiteX298" fmla="*/ 6789991 w 11669841"/>
                <a:gd name="connsiteY298" fmla="*/ 2013418 h 6165846"/>
                <a:gd name="connsiteX299" fmla="*/ 6830462 w 11669841"/>
                <a:gd name="connsiteY299" fmla="*/ 2021835 h 6165846"/>
                <a:gd name="connsiteX300" fmla="*/ 6867305 w 11669841"/>
                <a:gd name="connsiteY300" fmla="*/ 2031924 h 6165846"/>
                <a:gd name="connsiteX301" fmla="*/ 6912967 w 11669841"/>
                <a:gd name="connsiteY301" fmla="*/ 2042375 h 6165846"/>
                <a:gd name="connsiteX302" fmla="*/ 6913383 w 11669841"/>
                <a:gd name="connsiteY302" fmla="*/ 2011408 h 6165846"/>
                <a:gd name="connsiteX303" fmla="*/ 6874414 w 11669841"/>
                <a:gd name="connsiteY303" fmla="*/ 2002467 h 6165846"/>
                <a:gd name="connsiteX304" fmla="*/ 6837139 w 11669841"/>
                <a:gd name="connsiteY304" fmla="*/ 1992316 h 6165846"/>
                <a:gd name="connsiteX305" fmla="*/ 6794927 w 11669841"/>
                <a:gd name="connsiteY305" fmla="*/ 1983529 h 6165846"/>
                <a:gd name="connsiteX306" fmla="*/ 6735357 w 11669841"/>
                <a:gd name="connsiteY306" fmla="*/ 1976621 h 6165846"/>
                <a:gd name="connsiteX307" fmla="*/ 6708094 w 11669841"/>
                <a:gd name="connsiteY307" fmla="*/ 1976305 h 6165846"/>
                <a:gd name="connsiteX308" fmla="*/ 6685937 w 11669841"/>
                <a:gd name="connsiteY308" fmla="*/ 1979209 h 6165846"/>
                <a:gd name="connsiteX309" fmla="*/ 6675763 w 11669841"/>
                <a:gd name="connsiteY309" fmla="*/ 1980233 h 6165846"/>
                <a:gd name="connsiteX310" fmla="*/ 6673815 w 11669841"/>
                <a:gd name="connsiteY310" fmla="*/ 1980718 h 6165846"/>
                <a:gd name="connsiteX311" fmla="*/ 6667484 w 11669841"/>
                <a:gd name="connsiteY311" fmla="*/ 1983190 h 6165846"/>
                <a:gd name="connsiteX312" fmla="*/ 6768219 w 11669841"/>
                <a:gd name="connsiteY312" fmla="*/ 1676551 h 6165846"/>
                <a:gd name="connsiteX313" fmla="*/ 10830049 w 11669841"/>
                <a:gd name="connsiteY313" fmla="*/ 1001968 h 6165846"/>
                <a:gd name="connsiteX314" fmla="*/ 10820438 w 11669841"/>
                <a:gd name="connsiteY314" fmla="*/ 1122966 h 6165846"/>
                <a:gd name="connsiteX315" fmla="*/ 10735646 w 11669841"/>
                <a:gd name="connsiteY315" fmla="*/ 1382541 h 6165846"/>
                <a:gd name="connsiteX316" fmla="*/ 10405886 w 11669841"/>
                <a:gd name="connsiteY316" fmla="*/ 1671752 h 6165846"/>
                <a:gd name="connsiteX317" fmla="*/ 10195522 w 11669841"/>
                <a:gd name="connsiteY317" fmla="*/ 1547028 h 6165846"/>
                <a:gd name="connsiteX318" fmla="*/ 10189439 w 11669841"/>
                <a:gd name="connsiteY318" fmla="*/ 1384066 h 6165846"/>
                <a:gd name="connsiteX319" fmla="*/ 9991982 w 11669841"/>
                <a:gd name="connsiteY319" fmla="*/ 1100424 h 6165846"/>
                <a:gd name="connsiteX320" fmla="*/ 9989325 w 11669841"/>
                <a:gd name="connsiteY320" fmla="*/ 1102256 h 6165846"/>
                <a:gd name="connsiteX321" fmla="*/ 10021779 w 11669841"/>
                <a:gd name="connsiteY321" fmla="*/ 1148465 h 6165846"/>
                <a:gd name="connsiteX322" fmla="*/ 10189439 w 11669841"/>
                <a:gd name="connsiteY322" fmla="*/ 1387208 h 6165846"/>
                <a:gd name="connsiteX323" fmla="*/ 10195522 w 11669841"/>
                <a:gd name="connsiteY323" fmla="*/ 1548938 h 6165846"/>
                <a:gd name="connsiteX324" fmla="*/ 10405886 w 11669841"/>
                <a:gd name="connsiteY324" fmla="*/ 1672160 h 6165846"/>
                <a:gd name="connsiteX325" fmla="*/ 10735646 w 11669841"/>
                <a:gd name="connsiteY325" fmla="*/ 1387208 h 6165846"/>
                <a:gd name="connsiteX326" fmla="*/ 10820431 w 11669841"/>
                <a:gd name="connsiteY326" fmla="*/ 1125361 h 6165846"/>
                <a:gd name="connsiteX327" fmla="*/ 10830134 w 11669841"/>
                <a:gd name="connsiteY327" fmla="*/ 1002138 h 6165846"/>
                <a:gd name="connsiteX328" fmla="*/ 10891138 w 11669841"/>
                <a:gd name="connsiteY328" fmla="*/ 668105 h 6165846"/>
                <a:gd name="connsiteX329" fmla="*/ 10750741 w 11669841"/>
                <a:gd name="connsiteY329" fmla="*/ 837073 h 6165846"/>
                <a:gd name="connsiteX330" fmla="*/ 10751757 w 11669841"/>
                <a:gd name="connsiteY330" fmla="*/ 839184 h 6165846"/>
                <a:gd name="connsiteX331" fmla="*/ 10830134 w 11669841"/>
                <a:gd name="connsiteY331" fmla="*/ 744811 h 6165846"/>
                <a:gd name="connsiteX332" fmla="*/ 10891446 w 11669841"/>
                <a:gd name="connsiteY332" fmla="*/ 670977 h 6165846"/>
                <a:gd name="connsiteX333" fmla="*/ 11078297 w 11669841"/>
                <a:gd name="connsiteY333" fmla="*/ 597167 h 6165846"/>
                <a:gd name="connsiteX334" fmla="*/ 11090235 w 11669841"/>
                <a:gd name="connsiteY334" fmla="*/ 598830 h 6165846"/>
                <a:gd name="connsiteX335" fmla="*/ 11103520 w 11669841"/>
                <a:gd name="connsiteY335" fmla="*/ 603451 h 6165846"/>
                <a:gd name="connsiteX336" fmla="*/ 11128303 w 11669841"/>
                <a:gd name="connsiteY336" fmla="*/ 613601 h 6165846"/>
                <a:gd name="connsiteX337" fmla="*/ 11180541 w 11669841"/>
                <a:gd name="connsiteY337" fmla="*/ 630591 h 6165846"/>
                <a:gd name="connsiteX338" fmla="*/ 11213818 w 11669841"/>
                <a:gd name="connsiteY338" fmla="*/ 639009 h 6165846"/>
                <a:gd name="connsiteX339" fmla="*/ 11263823 w 11669841"/>
                <a:gd name="connsiteY339" fmla="*/ 643106 h 6165846"/>
                <a:gd name="connsiteX340" fmla="*/ 11266342 w 11669841"/>
                <a:gd name="connsiteY340" fmla="*/ 643106 h 6165846"/>
                <a:gd name="connsiteX341" fmla="*/ 11301807 w 11669841"/>
                <a:gd name="connsiteY341" fmla="*/ 640064 h 6165846"/>
                <a:gd name="connsiteX342" fmla="*/ 11308052 w 11669841"/>
                <a:gd name="connsiteY342" fmla="*/ 639833 h 6165846"/>
                <a:gd name="connsiteX343" fmla="*/ 11309170 w 11669841"/>
                <a:gd name="connsiteY343" fmla="*/ 655798 h 6165846"/>
                <a:gd name="connsiteX344" fmla="*/ 11310934 w 11669841"/>
                <a:gd name="connsiteY344" fmla="*/ 713034 h 6165846"/>
                <a:gd name="connsiteX345" fmla="*/ 11312304 w 11669841"/>
                <a:gd name="connsiteY345" fmla="*/ 762993 h 6165846"/>
                <a:gd name="connsiteX346" fmla="*/ 11312258 w 11669841"/>
                <a:gd name="connsiteY346" fmla="*/ 805536 h 6165846"/>
                <a:gd name="connsiteX347" fmla="*/ 11309061 w 11669841"/>
                <a:gd name="connsiteY347" fmla="*/ 863166 h 6165846"/>
                <a:gd name="connsiteX348" fmla="*/ 11301830 w 11669841"/>
                <a:gd name="connsiteY348" fmla="*/ 924838 h 6165846"/>
                <a:gd name="connsiteX349" fmla="*/ 11287175 w 11669841"/>
                <a:gd name="connsiteY349" fmla="*/ 988067 h 6165846"/>
                <a:gd name="connsiteX350" fmla="*/ 11260512 w 11669841"/>
                <a:gd name="connsiteY350" fmla="*/ 1061677 h 6165846"/>
                <a:gd name="connsiteX351" fmla="*/ 11250307 w 11669841"/>
                <a:gd name="connsiteY351" fmla="*/ 1085668 h 6165846"/>
                <a:gd name="connsiteX352" fmla="*/ 11232957 w 11669841"/>
                <a:gd name="connsiteY352" fmla="*/ 1123212 h 6165846"/>
                <a:gd name="connsiteX353" fmla="*/ 11205440 w 11669841"/>
                <a:gd name="connsiteY353" fmla="*/ 1174988 h 6165846"/>
                <a:gd name="connsiteX354" fmla="*/ 11164144 w 11669841"/>
                <a:gd name="connsiteY354" fmla="*/ 1240373 h 6165846"/>
                <a:gd name="connsiteX355" fmla="*/ 11143567 w 11669841"/>
                <a:gd name="connsiteY355" fmla="*/ 1270147 h 6165846"/>
                <a:gd name="connsiteX356" fmla="*/ 11127694 w 11669841"/>
                <a:gd name="connsiteY356" fmla="*/ 1289624 h 6165846"/>
                <a:gd name="connsiteX357" fmla="*/ 11071436 w 11669841"/>
                <a:gd name="connsiteY357" fmla="*/ 1364289 h 6165846"/>
                <a:gd name="connsiteX358" fmla="*/ 10987905 w 11669841"/>
                <a:gd name="connsiteY358" fmla="*/ 1462574 h 6165846"/>
                <a:gd name="connsiteX359" fmla="*/ 10963700 w 11669841"/>
                <a:gd name="connsiteY359" fmla="*/ 1488120 h 6165846"/>
                <a:gd name="connsiteX360" fmla="*/ 10939540 w 11669841"/>
                <a:gd name="connsiteY360" fmla="*/ 1512657 h 6165846"/>
                <a:gd name="connsiteX361" fmla="*/ 10901595 w 11669841"/>
                <a:gd name="connsiteY361" fmla="*/ 1547074 h 6165846"/>
                <a:gd name="connsiteX362" fmla="*/ 10887918 w 11669841"/>
                <a:gd name="connsiteY362" fmla="*/ 1560405 h 6165846"/>
                <a:gd name="connsiteX363" fmla="*/ 10875073 w 11669841"/>
                <a:gd name="connsiteY363" fmla="*/ 1532187 h 6165846"/>
                <a:gd name="connsiteX364" fmla="*/ 10912778 w 11669841"/>
                <a:gd name="connsiteY364" fmla="*/ 1477438 h 6165846"/>
                <a:gd name="connsiteX365" fmla="*/ 10956792 w 11669841"/>
                <a:gd name="connsiteY365" fmla="*/ 1411052 h 6165846"/>
                <a:gd name="connsiteX366" fmla="*/ 10992573 w 11669841"/>
                <a:gd name="connsiteY366" fmla="*/ 1344673 h 6165846"/>
                <a:gd name="connsiteX367" fmla="*/ 11024172 w 11669841"/>
                <a:gd name="connsiteY367" fmla="*/ 1271418 h 6165846"/>
                <a:gd name="connsiteX368" fmla="*/ 11052089 w 11669841"/>
                <a:gd name="connsiteY368" fmla="*/ 1176228 h 6165846"/>
                <a:gd name="connsiteX369" fmla="*/ 11069287 w 11669841"/>
                <a:gd name="connsiteY369" fmla="*/ 1101348 h 6165846"/>
                <a:gd name="connsiteX370" fmla="*/ 11083465 w 11669841"/>
                <a:gd name="connsiteY370" fmla="*/ 1029524 h 6165846"/>
                <a:gd name="connsiteX371" fmla="*/ 11083627 w 11669841"/>
                <a:gd name="connsiteY371" fmla="*/ 1027876 h 6165846"/>
                <a:gd name="connsiteX372" fmla="*/ 11086807 w 11669841"/>
                <a:gd name="connsiteY372" fmla="*/ 937207 h 6165846"/>
                <a:gd name="connsiteX373" fmla="*/ 11088501 w 11669841"/>
                <a:gd name="connsiteY373" fmla="*/ 922682 h 6165846"/>
                <a:gd name="connsiteX374" fmla="*/ 11090442 w 11669841"/>
                <a:gd name="connsiteY374" fmla="*/ 794692 h 6165846"/>
                <a:gd name="connsiteX375" fmla="*/ 11065358 w 11669841"/>
                <a:gd name="connsiteY375" fmla="*/ 612670 h 6165846"/>
                <a:gd name="connsiteX376" fmla="*/ 11067484 w 11669841"/>
                <a:gd name="connsiteY376" fmla="*/ 600848 h 6165846"/>
                <a:gd name="connsiteX377" fmla="*/ 11071550 w 11669841"/>
                <a:gd name="connsiteY377" fmla="*/ 598214 h 6165846"/>
                <a:gd name="connsiteX378" fmla="*/ 11435173 w 11669841"/>
                <a:gd name="connsiteY378" fmla="*/ 593000 h 6165846"/>
                <a:gd name="connsiteX379" fmla="*/ 11520065 w 11669841"/>
                <a:gd name="connsiteY379" fmla="*/ 639648 h 6165846"/>
                <a:gd name="connsiteX380" fmla="*/ 11520766 w 11669841"/>
                <a:gd name="connsiteY380" fmla="*/ 658215 h 6165846"/>
                <a:gd name="connsiteX381" fmla="*/ 11520042 w 11669841"/>
                <a:gd name="connsiteY381" fmla="*/ 713173 h 6165846"/>
                <a:gd name="connsiteX382" fmla="*/ 11516606 w 11669841"/>
                <a:gd name="connsiteY382" fmla="*/ 746758 h 6165846"/>
                <a:gd name="connsiteX383" fmla="*/ 11515144 w 11669841"/>
                <a:gd name="connsiteY383" fmla="*/ 784927 h 6165846"/>
                <a:gd name="connsiteX384" fmla="*/ 11470321 w 11669841"/>
                <a:gd name="connsiteY384" fmla="*/ 894857 h 6165846"/>
                <a:gd name="connsiteX385" fmla="*/ 11415418 w 11669841"/>
                <a:gd name="connsiteY385" fmla="*/ 1023694 h 6165846"/>
                <a:gd name="connsiteX386" fmla="*/ 11338558 w 11669841"/>
                <a:gd name="connsiteY386" fmla="*/ 1169682 h 6165846"/>
                <a:gd name="connsiteX387" fmla="*/ 11304672 w 11669841"/>
                <a:gd name="connsiteY387" fmla="*/ 1235321 h 6165846"/>
                <a:gd name="connsiteX388" fmla="*/ 11191423 w 11669841"/>
                <a:gd name="connsiteY388" fmla="*/ 1412561 h 6165846"/>
                <a:gd name="connsiteX389" fmla="*/ 11140593 w 11669841"/>
                <a:gd name="connsiteY389" fmla="*/ 1480842 h 6165846"/>
                <a:gd name="connsiteX390" fmla="*/ 11056918 w 11669841"/>
                <a:gd name="connsiteY390" fmla="*/ 1582177 h 6165846"/>
                <a:gd name="connsiteX391" fmla="*/ 10968691 w 11669841"/>
                <a:gd name="connsiteY391" fmla="*/ 1679523 h 6165846"/>
                <a:gd name="connsiteX392" fmla="*/ 10929907 w 11669841"/>
                <a:gd name="connsiteY392" fmla="*/ 1670805 h 6165846"/>
                <a:gd name="connsiteX393" fmla="*/ 10915935 w 11669841"/>
                <a:gd name="connsiteY393" fmla="*/ 1628462 h 6165846"/>
                <a:gd name="connsiteX394" fmla="*/ 10910652 w 11669841"/>
                <a:gd name="connsiteY394" fmla="*/ 1613499 h 6165846"/>
                <a:gd name="connsiteX395" fmla="*/ 10907448 w 11669841"/>
                <a:gd name="connsiteY395" fmla="*/ 1603533 h 6165846"/>
                <a:gd name="connsiteX396" fmla="*/ 10901233 w 11669841"/>
                <a:gd name="connsiteY396" fmla="*/ 1589740 h 6165846"/>
                <a:gd name="connsiteX397" fmla="*/ 10922567 w 11669841"/>
                <a:gd name="connsiteY397" fmla="*/ 1568908 h 6165846"/>
                <a:gd name="connsiteX398" fmla="*/ 10960796 w 11669841"/>
                <a:gd name="connsiteY398" fmla="*/ 1534197 h 6165846"/>
                <a:gd name="connsiteX399" fmla="*/ 10985611 w 11669841"/>
                <a:gd name="connsiteY399" fmla="*/ 1509021 h 6165846"/>
                <a:gd name="connsiteX400" fmla="*/ 11010717 w 11669841"/>
                <a:gd name="connsiteY400" fmla="*/ 1482474 h 6165846"/>
                <a:gd name="connsiteX401" fmla="*/ 11095379 w 11669841"/>
                <a:gd name="connsiteY401" fmla="*/ 1382857 h 6165846"/>
                <a:gd name="connsiteX402" fmla="*/ 11151729 w 11669841"/>
                <a:gd name="connsiteY402" fmla="*/ 1308061 h 6165846"/>
                <a:gd name="connsiteX403" fmla="*/ 11168165 w 11669841"/>
                <a:gd name="connsiteY403" fmla="*/ 1287844 h 6165846"/>
                <a:gd name="connsiteX404" fmla="*/ 11189598 w 11669841"/>
                <a:gd name="connsiteY404" fmla="*/ 1256769 h 6165846"/>
                <a:gd name="connsiteX405" fmla="*/ 11231948 w 11669841"/>
                <a:gd name="connsiteY405" fmla="*/ 1189667 h 6165846"/>
                <a:gd name="connsiteX406" fmla="*/ 11260282 w 11669841"/>
                <a:gd name="connsiteY406" fmla="*/ 1136273 h 6165846"/>
                <a:gd name="connsiteX407" fmla="*/ 11278117 w 11669841"/>
                <a:gd name="connsiteY407" fmla="*/ 1097720 h 6165846"/>
                <a:gd name="connsiteX408" fmla="*/ 11288869 w 11669841"/>
                <a:gd name="connsiteY408" fmla="*/ 1072359 h 6165846"/>
                <a:gd name="connsiteX409" fmla="*/ 11316309 w 11669841"/>
                <a:gd name="connsiteY409" fmla="*/ 996454 h 6165846"/>
                <a:gd name="connsiteX410" fmla="*/ 11331836 w 11669841"/>
                <a:gd name="connsiteY410" fmla="*/ 929159 h 6165846"/>
                <a:gd name="connsiteX411" fmla="*/ 11339267 w 11669841"/>
                <a:gd name="connsiteY411" fmla="*/ 865283 h 6165846"/>
                <a:gd name="connsiteX412" fmla="*/ 11342579 w 11669841"/>
                <a:gd name="connsiteY412" fmla="*/ 806059 h 6165846"/>
                <a:gd name="connsiteX413" fmla="*/ 11342579 w 11669841"/>
                <a:gd name="connsiteY413" fmla="*/ 779874 h 6165846"/>
                <a:gd name="connsiteX414" fmla="*/ 11361586 w 11669841"/>
                <a:gd name="connsiteY414" fmla="*/ 782416 h 6165846"/>
                <a:gd name="connsiteX415" fmla="*/ 11478331 w 11669841"/>
                <a:gd name="connsiteY415" fmla="*/ 802679 h 6165846"/>
                <a:gd name="connsiteX416" fmla="*/ 11480319 w 11669841"/>
                <a:gd name="connsiteY416" fmla="*/ 802694 h 6165846"/>
                <a:gd name="connsiteX417" fmla="*/ 11494081 w 11669841"/>
                <a:gd name="connsiteY417" fmla="*/ 791674 h 6165846"/>
                <a:gd name="connsiteX418" fmla="*/ 11494612 w 11669841"/>
                <a:gd name="connsiteY418" fmla="*/ 788747 h 6165846"/>
                <a:gd name="connsiteX419" fmla="*/ 11482128 w 11669841"/>
                <a:gd name="connsiteY419" fmla="*/ 772674 h 6165846"/>
                <a:gd name="connsiteX420" fmla="*/ 11366021 w 11669841"/>
                <a:gd name="connsiteY420" fmla="*/ 752458 h 6165846"/>
                <a:gd name="connsiteX421" fmla="*/ 11342263 w 11669841"/>
                <a:gd name="connsiteY421" fmla="*/ 749277 h 6165846"/>
                <a:gd name="connsiteX422" fmla="*/ 11339428 w 11669841"/>
                <a:gd name="connsiteY422" fmla="*/ 654103 h 6165846"/>
                <a:gd name="connsiteX423" fmla="*/ 11338073 w 11669841"/>
                <a:gd name="connsiteY423" fmla="*/ 634827 h 6165846"/>
                <a:gd name="connsiteX424" fmla="*/ 11378505 w 11669841"/>
                <a:gd name="connsiteY424" fmla="*/ 621241 h 6165846"/>
                <a:gd name="connsiteX425" fmla="*/ 11414117 w 11669841"/>
                <a:gd name="connsiteY425" fmla="*/ 605438 h 6165846"/>
                <a:gd name="connsiteX426" fmla="*/ 1202528 w 11669841"/>
                <a:gd name="connsiteY426" fmla="*/ 456270 h 6165846"/>
                <a:gd name="connsiteX427" fmla="*/ 1025188 w 11669841"/>
                <a:gd name="connsiteY427" fmla="*/ 846817 h 6165846"/>
                <a:gd name="connsiteX428" fmla="*/ 1443744 w 11669841"/>
                <a:gd name="connsiteY428" fmla="*/ 1010364 h 6165846"/>
                <a:gd name="connsiteX429" fmla="*/ 1566020 w 11669841"/>
                <a:gd name="connsiteY429" fmla="*/ 612255 h 6165846"/>
                <a:gd name="connsiteX430" fmla="*/ 11075186 w 11669841"/>
                <a:gd name="connsiteY430" fmla="*/ 222701 h 6165846"/>
                <a:gd name="connsiteX431" fmla="*/ 11236569 w 11669841"/>
                <a:gd name="connsiteY431" fmla="*/ 377746 h 6165846"/>
                <a:gd name="connsiteX432" fmla="*/ 11377319 w 11669841"/>
                <a:gd name="connsiteY432" fmla="*/ 515339 h 6165846"/>
                <a:gd name="connsiteX433" fmla="*/ 11420177 w 11669841"/>
                <a:gd name="connsiteY433" fmla="*/ 532082 h 6165846"/>
                <a:gd name="connsiteX434" fmla="*/ 11419855 w 11669841"/>
                <a:gd name="connsiteY434" fmla="*/ 566908 h 6165846"/>
                <a:gd name="connsiteX435" fmla="*/ 11399477 w 11669841"/>
                <a:gd name="connsiteY435" fmla="*/ 578915 h 6165846"/>
                <a:gd name="connsiteX436" fmla="*/ 11367400 w 11669841"/>
                <a:gd name="connsiteY436" fmla="*/ 593039 h 6165846"/>
                <a:gd name="connsiteX437" fmla="*/ 11319421 w 11669841"/>
                <a:gd name="connsiteY437" fmla="*/ 609142 h 6165846"/>
                <a:gd name="connsiteX438" fmla="*/ 11299635 w 11669841"/>
                <a:gd name="connsiteY438" fmla="*/ 609851 h 6165846"/>
                <a:gd name="connsiteX439" fmla="*/ 11265018 w 11669841"/>
                <a:gd name="connsiteY439" fmla="*/ 612831 h 6165846"/>
                <a:gd name="connsiteX440" fmla="*/ 11217607 w 11669841"/>
                <a:gd name="connsiteY440" fmla="*/ 608934 h 6165846"/>
                <a:gd name="connsiteX441" fmla="*/ 11188635 w 11669841"/>
                <a:gd name="connsiteY441" fmla="*/ 601418 h 6165846"/>
                <a:gd name="connsiteX442" fmla="*/ 11138284 w 11669841"/>
                <a:gd name="connsiteY442" fmla="*/ 584999 h 6165846"/>
                <a:gd name="connsiteX443" fmla="*/ 11113900 w 11669841"/>
                <a:gd name="connsiteY443" fmla="*/ 575002 h 6165846"/>
                <a:gd name="connsiteX444" fmla="*/ 11097943 w 11669841"/>
                <a:gd name="connsiteY444" fmla="*/ 569465 h 6165846"/>
                <a:gd name="connsiteX445" fmla="*/ 11095949 w 11669841"/>
                <a:gd name="connsiteY445" fmla="*/ 569057 h 6165846"/>
                <a:gd name="connsiteX446" fmla="*/ 11079368 w 11669841"/>
                <a:gd name="connsiteY446" fmla="*/ 566769 h 6165846"/>
                <a:gd name="connsiteX447" fmla="*/ 11077381 w 11669841"/>
                <a:gd name="connsiteY447" fmla="*/ 566746 h 6165846"/>
                <a:gd name="connsiteX448" fmla="*/ 11075855 w 11669841"/>
                <a:gd name="connsiteY448" fmla="*/ 566908 h 6165846"/>
                <a:gd name="connsiteX449" fmla="*/ 11065374 w 11669841"/>
                <a:gd name="connsiteY449" fmla="*/ 568533 h 6165846"/>
                <a:gd name="connsiteX450" fmla="*/ 10990594 w 11669841"/>
                <a:gd name="connsiteY450" fmla="*/ 360410 h 6165846"/>
                <a:gd name="connsiteX451" fmla="*/ 10957462 w 11669841"/>
                <a:gd name="connsiteY451" fmla="*/ 282064 h 6165846"/>
                <a:gd name="connsiteX452" fmla="*/ 1469444 w 11669841"/>
                <a:gd name="connsiteY452" fmla="*/ 73695 h 6165846"/>
                <a:gd name="connsiteX453" fmla="*/ 1581037 w 11669841"/>
                <a:gd name="connsiteY453" fmla="*/ 120797 h 6165846"/>
                <a:gd name="connsiteX454" fmla="*/ 1543131 w 11669841"/>
                <a:gd name="connsiteY454" fmla="*/ 196610 h 6165846"/>
                <a:gd name="connsiteX455" fmla="*/ 1494204 w 11669841"/>
                <a:gd name="connsiteY455" fmla="*/ 294456 h 6165846"/>
                <a:gd name="connsiteX456" fmla="*/ 1566020 w 11669841"/>
                <a:gd name="connsiteY456" fmla="*/ 321727 h 6165846"/>
                <a:gd name="connsiteX457" fmla="*/ 1920408 w 11669841"/>
                <a:gd name="connsiteY457" fmla="*/ 456270 h 6165846"/>
                <a:gd name="connsiteX458" fmla="*/ 1985045 w 11669841"/>
                <a:gd name="connsiteY458" fmla="*/ 480815 h 6165846"/>
                <a:gd name="connsiteX459" fmla="*/ 1762990 w 11669841"/>
                <a:gd name="connsiteY459" fmla="*/ 1010364 h 6165846"/>
                <a:gd name="connsiteX460" fmla="*/ 1630318 w 11669841"/>
                <a:gd name="connsiteY460" fmla="*/ 1326738 h 6165846"/>
                <a:gd name="connsiteX461" fmla="*/ 1415225 w 11669841"/>
                <a:gd name="connsiteY461" fmla="*/ 1839667 h 6165846"/>
                <a:gd name="connsiteX462" fmla="*/ 1103858 w 11669841"/>
                <a:gd name="connsiteY462" fmla="*/ 1708959 h 6165846"/>
                <a:gd name="connsiteX463" fmla="*/ 1209799 w 11669841"/>
                <a:gd name="connsiteY463" fmla="*/ 1510439 h 6165846"/>
                <a:gd name="connsiteX464" fmla="*/ 1189467 w 11669841"/>
                <a:gd name="connsiteY464" fmla="*/ 1482629 h 6165846"/>
                <a:gd name="connsiteX465" fmla="*/ 832891 w 11669841"/>
                <a:gd name="connsiteY465" fmla="*/ 1326738 h 6165846"/>
                <a:gd name="connsiteX466" fmla="*/ 711117 w 11669841"/>
                <a:gd name="connsiteY466" fmla="*/ 1683529 h 6165846"/>
                <a:gd name="connsiteX467" fmla="*/ 446427 w 11669841"/>
                <a:gd name="connsiteY467" fmla="*/ 1626192 h 6165846"/>
                <a:gd name="connsiteX468" fmla="*/ 1065774 w 11669841"/>
                <a:gd name="connsiteY468" fmla="*/ 109345 h 6165846"/>
                <a:gd name="connsiteX469" fmla="*/ 1137544 w 11669841"/>
                <a:gd name="connsiteY469" fmla="*/ 145450 h 6165846"/>
                <a:gd name="connsiteX470" fmla="*/ 1378244 w 11669841"/>
                <a:gd name="connsiteY470" fmla="*/ 196610 h 6165846"/>
                <a:gd name="connsiteX471" fmla="*/ 8496800 w 11669841"/>
                <a:gd name="connsiteY471" fmla="*/ 955 h 6165846"/>
                <a:gd name="connsiteX472" fmla="*/ 10979511 w 11669841"/>
                <a:gd name="connsiteY472" fmla="*/ 955 h 6165846"/>
                <a:gd name="connsiteX473" fmla="*/ 10903013 w 11669841"/>
                <a:gd name="connsiteY473" fmla="*/ 93372 h 6165846"/>
                <a:gd name="connsiteX474" fmla="*/ 10807723 w 11669841"/>
                <a:gd name="connsiteY474" fmla="*/ 193490 h 6165846"/>
                <a:gd name="connsiteX475" fmla="*/ 10825452 w 11669841"/>
                <a:gd name="connsiteY475" fmla="*/ 201191 h 6165846"/>
                <a:gd name="connsiteX476" fmla="*/ 10874386 w 11669841"/>
                <a:gd name="connsiteY476" fmla="*/ 231997 h 6165846"/>
                <a:gd name="connsiteX477" fmla="*/ 10880310 w 11669841"/>
                <a:gd name="connsiteY477" fmla="*/ 239698 h 6165846"/>
                <a:gd name="connsiteX478" fmla="*/ 10876081 w 11669841"/>
                <a:gd name="connsiteY478" fmla="*/ 239698 h 6165846"/>
                <a:gd name="connsiteX479" fmla="*/ 10890806 w 11669841"/>
                <a:gd name="connsiteY479" fmla="*/ 255101 h 6165846"/>
                <a:gd name="connsiteX480" fmla="*/ 10891446 w 11669841"/>
                <a:gd name="connsiteY480" fmla="*/ 255925 h 6165846"/>
                <a:gd name="connsiteX481" fmla="*/ 10896821 w 11669841"/>
                <a:gd name="connsiteY481" fmla="*/ 262803 h 6165846"/>
                <a:gd name="connsiteX482" fmla="*/ 10910769 w 11669841"/>
                <a:gd name="connsiteY482" fmla="*/ 278206 h 6165846"/>
                <a:gd name="connsiteX483" fmla="*/ 10928304 w 11669841"/>
                <a:gd name="connsiteY483" fmla="*/ 293608 h 6165846"/>
                <a:gd name="connsiteX484" fmla="*/ 10940973 w 11669841"/>
                <a:gd name="connsiteY484" fmla="*/ 324414 h 6165846"/>
                <a:gd name="connsiteX485" fmla="*/ 10962522 w 11669841"/>
                <a:gd name="connsiteY485" fmla="*/ 378324 h 6165846"/>
                <a:gd name="connsiteX486" fmla="*/ 10968036 w 11669841"/>
                <a:gd name="connsiteY486" fmla="*/ 393726 h 6165846"/>
                <a:gd name="connsiteX487" fmla="*/ 11039805 w 11669841"/>
                <a:gd name="connsiteY487" fmla="*/ 593963 h 6165846"/>
                <a:gd name="connsiteX488" fmla="*/ 11038457 w 11669841"/>
                <a:gd name="connsiteY488" fmla="*/ 593963 h 6165846"/>
                <a:gd name="connsiteX489" fmla="*/ 11034983 w 11669841"/>
                <a:gd name="connsiteY489" fmla="*/ 617067 h 6165846"/>
                <a:gd name="connsiteX490" fmla="*/ 11040613 w 11669841"/>
                <a:gd name="connsiteY490" fmla="*/ 655574 h 6165846"/>
                <a:gd name="connsiteX491" fmla="*/ 11045896 w 11669841"/>
                <a:gd name="connsiteY491" fmla="*/ 694081 h 6165846"/>
                <a:gd name="connsiteX492" fmla="*/ 11060144 w 11669841"/>
                <a:gd name="connsiteY492" fmla="*/ 801901 h 6165846"/>
                <a:gd name="connsiteX493" fmla="*/ 11059659 w 11669841"/>
                <a:gd name="connsiteY493" fmla="*/ 832707 h 6165846"/>
                <a:gd name="connsiteX494" fmla="*/ 11058204 w 11669841"/>
                <a:gd name="connsiteY494" fmla="*/ 925124 h 6165846"/>
                <a:gd name="connsiteX495" fmla="*/ 11038258 w 11669841"/>
                <a:gd name="connsiteY495" fmla="*/ 925124 h 6165846"/>
                <a:gd name="connsiteX496" fmla="*/ 11036516 w 11669841"/>
                <a:gd name="connsiteY496" fmla="*/ 909721 h 6165846"/>
                <a:gd name="connsiteX497" fmla="*/ 11036132 w 11669841"/>
                <a:gd name="connsiteY497" fmla="*/ 909721 h 6165846"/>
                <a:gd name="connsiteX498" fmla="*/ 11019920 w 11669841"/>
                <a:gd name="connsiteY498" fmla="*/ 840408 h 6165846"/>
                <a:gd name="connsiteX499" fmla="*/ 11016762 w 11669841"/>
                <a:gd name="connsiteY499" fmla="*/ 840408 h 6165846"/>
                <a:gd name="connsiteX500" fmla="*/ 11016078 w 11669841"/>
                <a:gd name="connsiteY500" fmla="*/ 832707 h 6165846"/>
                <a:gd name="connsiteX501" fmla="*/ 10994667 w 11669841"/>
                <a:gd name="connsiteY501" fmla="*/ 832707 h 6165846"/>
                <a:gd name="connsiteX502" fmla="*/ 10993958 w 11669841"/>
                <a:gd name="connsiteY502" fmla="*/ 840408 h 6165846"/>
                <a:gd name="connsiteX503" fmla="*/ 10990417 w 11669841"/>
                <a:gd name="connsiteY503" fmla="*/ 840408 h 6165846"/>
                <a:gd name="connsiteX504" fmla="*/ 10990231 w 11669841"/>
                <a:gd name="connsiteY504" fmla="*/ 848109 h 6165846"/>
                <a:gd name="connsiteX505" fmla="*/ 10990555 w 11669841"/>
                <a:gd name="connsiteY505" fmla="*/ 848109 h 6165846"/>
                <a:gd name="connsiteX506" fmla="*/ 10994536 w 11669841"/>
                <a:gd name="connsiteY506" fmla="*/ 863512 h 6165846"/>
                <a:gd name="connsiteX507" fmla="*/ 11006497 w 11669841"/>
                <a:gd name="connsiteY507" fmla="*/ 909721 h 6165846"/>
                <a:gd name="connsiteX508" fmla="*/ 11008090 w 11669841"/>
                <a:gd name="connsiteY508" fmla="*/ 925124 h 6165846"/>
                <a:gd name="connsiteX509" fmla="*/ 11005326 w 11669841"/>
                <a:gd name="connsiteY509" fmla="*/ 925124 h 6165846"/>
                <a:gd name="connsiteX510" fmla="*/ 11004372 w 11669841"/>
                <a:gd name="connsiteY510" fmla="*/ 932825 h 6165846"/>
                <a:gd name="connsiteX511" fmla="*/ 10991972 w 11669841"/>
                <a:gd name="connsiteY511" fmla="*/ 932825 h 6165846"/>
                <a:gd name="connsiteX512" fmla="*/ 10991264 w 11669841"/>
                <a:gd name="connsiteY512" fmla="*/ 940526 h 6165846"/>
                <a:gd name="connsiteX513" fmla="*/ 10990693 w 11669841"/>
                <a:gd name="connsiteY513" fmla="*/ 940526 h 6165846"/>
                <a:gd name="connsiteX514" fmla="*/ 10976808 w 11669841"/>
                <a:gd name="connsiteY514" fmla="*/ 955929 h 6165846"/>
                <a:gd name="connsiteX515" fmla="*/ 10975237 w 11669841"/>
                <a:gd name="connsiteY515" fmla="*/ 955929 h 6165846"/>
                <a:gd name="connsiteX516" fmla="*/ 10968275 w 11669841"/>
                <a:gd name="connsiteY516" fmla="*/ 963631 h 6165846"/>
                <a:gd name="connsiteX517" fmla="*/ 10967820 w 11669841"/>
                <a:gd name="connsiteY517" fmla="*/ 963631 h 6165846"/>
                <a:gd name="connsiteX518" fmla="*/ 10967389 w 11669841"/>
                <a:gd name="connsiteY518" fmla="*/ 971332 h 6165846"/>
                <a:gd name="connsiteX519" fmla="*/ 10967019 w 11669841"/>
                <a:gd name="connsiteY519" fmla="*/ 971332 h 6165846"/>
                <a:gd name="connsiteX520" fmla="*/ 10962837 w 11669841"/>
                <a:gd name="connsiteY520" fmla="*/ 979033 h 6165846"/>
                <a:gd name="connsiteX521" fmla="*/ 10958864 w 11669841"/>
                <a:gd name="connsiteY521" fmla="*/ 994436 h 6165846"/>
                <a:gd name="connsiteX522" fmla="*/ 10958263 w 11669841"/>
                <a:gd name="connsiteY522" fmla="*/ 994436 h 6165846"/>
                <a:gd name="connsiteX523" fmla="*/ 10939186 w 11669841"/>
                <a:gd name="connsiteY523" fmla="*/ 986735 h 6165846"/>
                <a:gd name="connsiteX524" fmla="*/ 10933388 w 11669841"/>
                <a:gd name="connsiteY524" fmla="*/ 986735 h 6165846"/>
                <a:gd name="connsiteX525" fmla="*/ 10929337 w 11669841"/>
                <a:gd name="connsiteY525" fmla="*/ 979033 h 6165846"/>
                <a:gd name="connsiteX526" fmla="*/ 10924607 w 11669841"/>
                <a:gd name="connsiteY526" fmla="*/ 948228 h 6165846"/>
                <a:gd name="connsiteX527" fmla="*/ 10910560 w 11669841"/>
                <a:gd name="connsiteY527" fmla="*/ 871214 h 6165846"/>
                <a:gd name="connsiteX528" fmla="*/ 10907795 w 11669841"/>
                <a:gd name="connsiteY528" fmla="*/ 871214 h 6165846"/>
                <a:gd name="connsiteX529" fmla="*/ 10907171 w 11669841"/>
                <a:gd name="connsiteY529" fmla="*/ 863512 h 6165846"/>
                <a:gd name="connsiteX530" fmla="*/ 10883759 w 11669841"/>
                <a:gd name="connsiteY530" fmla="*/ 863512 h 6165846"/>
                <a:gd name="connsiteX531" fmla="*/ 10883189 w 11669841"/>
                <a:gd name="connsiteY531" fmla="*/ 871214 h 6165846"/>
                <a:gd name="connsiteX532" fmla="*/ 10880656 w 11669841"/>
                <a:gd name="connsiteY532" fmla="*/ 871214 h 6165846"/>
                <a:gd name="connsiteX533" fmla="*/ 10880540 w 11669841"/>
                <a:gd name="connsiteY533" fmla="*/ 878915 h 6165846"/>
                <a:gd name="connsiteX534" fmla="*/ 10880740 w 11669841"/>
                <a:gd name="connsiteY534" fmla="*/ 878915 h 6165846"/>
                <a:gd name="connsiteX535" fmla="*/ 10894780 w 11669841"/>
                <a:gd name="connsiteY535" fmla="*/ 955929 h 6165846"/>
                <a:gd name="connsiteX536" fmla="*/ 10900063 w 11669841"/>
                <a:gd name="connsiteY536" fmla="*/ 986735 h 6165846"/>
                <a:gd name="connsiteX537" fmla="*/ 10901966 w 11669841"/>
                <a:gd name="connsiteY537" fmla="*/ 986735 h 6165846"/>
                <a:gd name="connsiteX538" fmla="*/ 10908527 w 11669841"/>
                <a:gd name="connsiteY538" fmla="*/ 1002138 h 6165846"/>
                <a:gd name="connsiteX539" fmla="*/ 10911314 w 11669841"/>
                <a:gd name="connsiteY539" fmla="*/ 1002138 h 6165846"/>
                <a:gd name="connsiteX540" fmla="*/ 10921466 w 11669841"/>
                <a:gd name="connsiteY540" fmla="*/ 1017540 h 6165846"/>
                <a:gd name="connsiteX541" fmla="*/ 10927573 w 11669841"/>
                <a:gd name="connsiteY541" fmla="*/ 1017540 h 6165846"/>
                <a:gd name="connsiteX542" fmla="*/ 10954743 w 11669841"/>
                <a:gd name="connsiteY542" fmla="*/ 1025242 h 6165846"/>
                <a:gd name="connsiteX543" fmla="*/ 10955345 w 11669841"/>
                <a:gd name="connsiteY543" fmla="*/ 1032943 h 6165846"/>
                <a:gd name="connsiteX544" fmla="*/ 10955197 w 11669841"/>
                <a:gd name="connsiteY544" fmla="*/ 1040645 h 6165846"/>
                <a:gd name="connsiteX545" fmla="*/ 10953188 w 11669841"/>
                <a:gd name="connsiteY545" fmla="*/ 1056048 h 6165846"/>
                <a:gd name="connsiteX546" fmla="*/ 10950508 w 11669841"/>
                <a:gd name="connsiteY546" fmla="*/ 1071451 h 6165846"/>
                <a:gd name="connsiteX547" fmla="*/ 10938940 w 11669841"/>
                <a:gd name="connsiteY547" fmla="*/ 1094555 h 6165846"/>
                <a:gd name="connsiteX548" fmla="*/ 10938161 w 11669841"/>
                <a:gd name="connsiteY548" fmla="*/ 1094555 h 6165846"/>
                <a:gd name="connsiteX549" fmla="*/ 10927641 w 11669841"/>
                <a:gd name="connsiteY549" fmla="*/ 1125361 h 6165846"/>
                <a:gd name="connsiteX550" fmla="*/ 10926841 w 11669841"/>
                <a:gd name="connsiteY550" fmla="*/ 1125361 h 6165846"/>
                <a:gd name="connsiteX551" fmla="*/ 10926864 w 11669841"/>
                <a:gd name="connsiteY551" fmla="*/ 1133062 h 6165846"/>
                <a:gd name="connsiteX552" fmla="*/ 10928767 w 11669841"/>
                <a:gd name="connsiteY552" fmla="*/ 1133062 h 6165846"/>
                <a:gd name="connsiteX553" fmla="*/ 10929267 w 11669841"/>
                <a:gd name="connsiteY553" fmla="*/ 1140763 h 6165846"/>
                <a:gd name="connsiteX554" fmla="*/ 10954488 w 11669841"/>
                <a:gd name="connsiteY554" fmla="*/ 1140763 h 6165846"/>
                <a:gd name="connsiteX555" fmla="*/ 10955497 w 11669841"/>
                <a:gd name="connsiteY555" fmla="*/ 1133062 h 6165846"/>
                <a:gd name="connsiteX556" fmla="*/ 10956299 w 11669841"/>
                <a:gd name="connsiteY556" fmla="*/ 1133062 h 6165846"/>
                <a:gd name="connsiteX557" fmla="*/ 10966472 w 11669841"/>
                <a:gd name="connsiteY557" fmla="*/ 1102256 h 6165846"/>
                <a:gd name="connsiteX558" fmla="*/ 10978410 w 11669841"/>
                <a:gd name="connsiteY558" fmla="*/ 1079152 h 6165846"/>
                <a:gd name="connsiteX559" fmla="*/ 10979487 w 11669841"/>
                <a:gd name="connsiteY559" fmla="*/ 1079152 h 6165846"/>
                <a:gd name="connsiteX560" fmla="*/ 10982914 w 11669841"/>
                <a:gd name="connsiteY560" fmla="*/ 1063749 h 6165846"/>
                <a:gd name="connsiteX561" fmla="*/ 10983123 w 11669841"/>
                <a:gd name="connsiteY561" fmla="*/ 1063749 h 6165846"/>
                <a:gd name="connsiteX562" fmla="*/ 10985340 w 11669841"/>
                <a:gd name="connsiteY562" fmla="*/ 1048346 h 6165846"/>
                <a:gd name="connsiteX563" fmla="*/ 10985471 w 11669841"/>
                <a:gd name="connsiteY563" fmla="*/ 1040645 h 6165846"/>
                <a:gd name="connsiteX564" fmla="*/ 10985634 w 11669841"/>
                <a:gd name="connsiteY564" fmla="*/ 1032943 h 6165846"/>
                <a:gd name="connsiteX565" fmla="*/ 10985564 w 11669841"/>
                <a:gd name="connsiteY565" fmla="*/ 1025242 h 6165846"/>
                <a:gd name="connsiteX566" fmla="*/ 10984101 w 11669841"/>
                <a:gd name="connsiteY566" fmla="*/ 1017540 h 6165846"/>
                <a:gd name="connsiteX567" fmla="*/ 10987905 w 11669841"/>
                <a:gd name="connsiteY567" fmla="*/ 1002138 h 6165846"/>
                <a:gd name="connsiteX568" fmla="*/ 10991448 w 11669841"/>
                <a:gd name="connsiteY568" fmla="*/ 994436 h 6165846"/>
                <a:gd name="connsiteX569" fmla="*/ 10995060 w 11669841"/>
                <a:gd name="connsiteY569" fmla="*/ 979033 h 6165846"/>
                <a:gd name="connsiteX570" fmla="*/ 11000089 w 11669841"/>
                <a:gd name="connsiteY570" fmla="*/ 971332 h 6165846"/>
                <a:gd name="connsiteX571" fmla="*/ 11011525 w 11669841"/>
                <a:gd name="connsiteY571" fmla="*/ 963631 h 6165846"/>
                <a:gd name="connsiteX572" fmla="*/ 11015508 w 11669841"/>
                <a:gd name="connsiteY572" fmla="*/ 955929 h 6165846"/>
                <a:gd name="connsiteX573" fmla="*/ 11055955 w 11669841"/>
                <a:gd name="connsiteY573" fmla="*/ 955929 h 6165846"/>
                <a:gd name="connsiteX574" fmla="*/ 11053367 w 11669841"/>
                <a:gd name="connsiteY574" fmla="*/ 1032943 h 6165846"/>
                <a:gd name="connsiteX575" fmla="*/ 11039628 w 11669841"/>
                <a:gd name="connsiteY575" fmla="*/ 1102256 h 6165846"/>
                <a:gd name="connsiteX576" fmla="*/ 11030185 w 11669841"/>
                <a:gd name="connsiteY576" fmla="*/ 1140763 h 6165846"/>
                <a:gd name="connsiteX577" fmla="*/ 11022639 w 11669841"/>
                <a:gd name="connsiteY577" fmla="*/ 1171569 h 6165846"/>
                <a:gd name="connsiteX578" fmla="*/ 10995607 w 11669841"/>
                <a:gd name="connsiteY578" fmla="*/ 1263986 h 6165846"/>
                <a:gd name="connsiteX579" fmla="*/ 10965008 w 11669841"/>
                <a:gd name="connsiteY579" fmla="*/ 1333299 h 6165846"/>
                <a:gd name="connsiteX580" fmla="*/ 10930460 w 11669841"/>
                <a:gd name="connsiteY580" fmla="*/ 1402611 h 6165846"/>
                <a:gd name="connsiteX581" fmla="*/ 10887672 w 11669841"/>
                <a:gd name="connsiteY581" fmla="*/ 1464222 h 6165846"/>
                <a:gd name="connsiteX582" fmla="*/ 10845891 w 11669841"/>
                <a:gd name="connsiteY582" fmla="*/ 1525834 h 6165846"/>
                <a:gd name="connsiteX583" fmla="*/ 10831852 w 11669841"/>
                <a:gd name="connsiteY583" fmla="*/ 1541237 h 6165846"/>
                <a:gd name="connsiteX584" fmla="*/ 10838891 w 11669841"/>
                <a:gd name="connsiteY584" fmla="*/ 1572042 h 6165846"/>
                <a:gd name="connsiteX585" fmla="*/ 10886439 w 11669841"/>
                <a:gd name="connsiteY585" fmla="*/ 1672160 h 6165846"/>
                <a:gd name="connsiteX586" fmla="*/ 10897406 w 11669841"/>
                <a:gd name="connsiteY586" fmla="*/ 1695265 h 6165846"/>
                <a:gd name="connsiteX587" fmla="*/ 9872218 w 11669841"/>
                <a:gd name="connsiteY587" fmla="*/ 2342183 h 6165846"/>
                <a:gd name="connsiteX588" fmla="*/ 9860011 w 11669841"/>
                <a:gd name="connsiteY588" fmla="*/ 2349884 h 6165846"/>
                <a:gd name="connsiteX589" fmla="*/ 9825940 w 11669841"/>
                <a:gd name="connsiteY589" fmla="*/ 2396093 h 6165846"/>
                <a:gd name="connsiteX590" fmla="*/ 9663225 w 11669841"/>
                <a:gd name="connsiteY590" fmla="*/ 2342183 h 6165846"/>
                <a:gd name="connsiteX591" fmla="*/ 9654198 w 11669841"/>
                <a:gd name="connsiteY591" fmla="*/ 2349884 h 6165846"/>
                <a:gd name="connsiteX592" fmla="*/ 9507309 w 11669841"/>
                <a:gd name="connsiteY592" fmla="*/ 2319079 h 6165846"/>
                <a:gd name="connsiteX593" fmla="*/ 9504891 w 11669841"/>
                <a:gd name="connsiteY593" fmla="*/ 2288273 h 6165846"/>
                <a:gd name="connsiteX594" fmla="*/ 9520556 w 11669841"/>
                <a:gd name="connsiteY594" fmla="*/ 2265168 h 6165846"/>
                <a:gd name="connsiteX595" fmla="*/ 9521034 w 11669841"/>
                <a:gd name="connsiteY595" fmla="*/ 2265168 h 6165846"/>
                <a:gd name="connsiteX596" fmla="*/ 9521473 w 11669841"/>
                <a:gd name="connsiteY596" fmla="*/ 2257467 h 6165846"/>
                <a:gd name="connsiteX597" fmla="*/ 9522635 w 11669841"/>
                <a:gd name="connsiteY597" fmla="*/ 2257467 h 6165846"/>
                <a:gd name="connsiteX598" fmla="*/ 9526117 w 11669841"/>
                <a:gd name="connsiteY598" fmla="*/ 2195856 h 6165846"/>
                <a:gd name="connsiteX599" fmla="*/ 9496019 w 11669841"/>
                <a:gd name="connsiteY599" fmla="*/ 2188154 h 6165846"/>
                <a:gd name="connsiteX600" fmla="*/ 9495634 w 11669841"/>
                <a:gd name="connsiteY600" fmla="*/ 2180453 h 6165846"/>
                <a:gd name="connsiteX601" fmla="*/ 9484860 w 11669841"/>
                <a:gd name="connsiteY601" fmla="*/ 2057231 h 6165846"/>
                <a:gd name="connsiteX602" fmla="*/ 9479207 w 11669841"/>
                <a:gd name="connsiteY602" fmla="*/ 1972515 h 6165846"/>
                <a:gd name="connsiteX603" fmla="*/ 9479122 w 11669841"/>
                <a:gd name="connsiteY603" fmla="*/ 1972515 h 6165846"/>
                <a:gd name="connsiteX604" fmla="*/ 9472669 w 11669841"/>
                <a:gd name="connsiteY604" fmla="*/ 1926307 h 6165846"/>
                <a:gd name="connsiteX605" fmla="*/ 9472330 w 11669841"/>
                <a:gd name="connsiteY605" fmla="*/ 1926307 h 6165846"/>
                <a:gd name="connsiteX606" fmla="*/ 9472053 w 11669841"/>
                <a:gd name="connsiteY606" fmla="*/ 1918605 h 6165846"/>
                <a:gd name="connsiteX607" fmla="*/ 9469264 w 11669841"/>
                <a:gd name="connsiteY607" fmla="*/ 1918605 h 6165846"/>
                <a:gd name="connsiteX608" fmla="*/ 9438374 w 11669841"/>
                <a:gd name="connsiteY608" fmla="*/ 1880099 h 6165846"/>
                <a:gd name="connsiteX609" fmla="*/ 9409301 w 11669841"/>
                <a:gd name="connsiteY609" fmla="*/ 1849293 h 6165846"/>
                <a:gd name="connsiteX610" fmla="*/ 9407338 w 11669841"/>
                <a:gd name="connsiteY610" fmla="*/ 1849293 h 6165846"/>
                <a:gd name="connsiteX611" fmla="*/ 9406491 w 11669841"/>
                <a:gd name="connsiteY611" fmla="*/ 1841592 h 6165846"/>
                <a:gd name="connsiteX612" fmla="*/ 9371780 w 11669841"/>
                <a:gd name="connsiteY612" fmla="*/ 1818487 h 6165846"/>
                <a:gd name="connsiteX613" fmla="*/ 9334683 w 11669841"/>
                <a:gd name="connsiteY613" fmla="*/ 1795383 h 6165846"/>
                <a:gd name="connsiteX614" fmla="*/ 9331848 w 11669841"/>
                <a:gd name="connsiteY614" fmla="*/ 1795383 h 6165846"/>
                <a:gd name="connsiteX615" fmla="*/ 9193654 w 11669841"/>
                <a:gd name="connsiteY615" fmla="*/ 1741473 h 6165846"/>
                <a:gd name="connsiteX616" fmla="*/ 9192330 w 11669841"/>
                <a:gd name="connsiteY616" fmla="*/ 1741473 h 6165846"/>
                <a:gd name="connsiteX617" fmla="*/ 8813944 w 11669841"/>
                <a:gd name="connsiteY617" fmla="*/ 1633653 h 6165846"/>
                <a:gd name="connsiteX618" fmla="*/ 8798518 w 11669841"/>
                <a:gd name="connsiteY618" fmla="*/ 1587445 h 6165846"/>
                <a:gd name="connsiteX619" fmla="*/ 8859629 w 11669841"/>
                <a:gd name="connsiteY619" fmla="*/ 1364104 h 6165846"/>
                <a:gd name="connsiteX620" fmla="*/ 8740827 w 11669841"/>
                <a:gd name="connsiteY620" fmla="*/ 1148465 h 6165846"/>
                <a:gd name="connsiteX621" fmla="*/ 8580591 w 11669841"/>
                <a:gd name="connsiteY621" fmla="*/ 1202375 h 6165846"/>
                <a:gd name="connsiteX622" fmla="*/ 8506365 w 11669841"/>
                <a:gd name="connsiteY622" fmla="*/ 1263986 h 6165846"/>
                <a:gd name="connsiteX623" fmla="*/ 8505703 w 11669841"/>
                <a:gd name="connsiteY623" fmla="*/ 1279389 h 6165846"/>
                <a:gd name="connsiteX624" fmla="*/ 8502707 w 11669841"/>
                <a:gd name="connsiteY624" fmla="*/ 1348702 h 6165846"/>
                <a:gd name="connsiteX625" fmla="*/ 8502984 w 11669841"/>
                <a:gd name="connsiteY625" fmla="*/ 1379507 h 6165846"/>
                <a:gd name="connsiteX626" fmla="*/ 8558481 w 11669841"/>
                <a:gd name="connsiteY626" fmla="*/ 1541237 h 6165846"/>
                <a:gd name="connsiteX627" fmla="*/ 8446879 w 11669841"/>
                <a:gd name="connsiteY627" fmla="*/ 1887800 h 6165846"/>
                <a:gd name="connsiteX628" fmla="*/ 8432000 w 11669841"/>
                <a:gd name="connsiteY628" fmla="*/ 1934008 h 6165846"/>
                <a:gd name="connsiteX629" fmla="*/ 8419809 w 11669841"/>
                <a:gd name="connsiteY629" fmla="*/ 1934008 h 6165846"/>
                <a:gd name="connsiteX630" fmla="*/ 8418369 w 11669841"/>
                <a:gd name="connsiteY630" fmla="*/ 1903203 h 6165846"/>
                <a:gd name="connsiteX631" fmla="*/ 8387362 w 11669841"/>
                <a:gd name="connsiteY631" fmla="*/ 1887800 h 6165846"/>
                <a:gd name="connsiteX632" fmla="*/ 8391629 w 11669841"/>
                <a:gd name="connsiteY632" fmla="*/ 1980217 h 6165846"/>
                <a:gd name="connsiteX633" fmla="*/ 8394949 w 11669841"/>
                <a:gd name="connsiteY633" fmla="*/ 2011023 h 6165846"/>
                <a:gd name="connsiteX634" fmla="*/ 8393801 w 11669841"/>
                <a:gd name="connsiteY634" fmla="*/ 2011023 h 6165846"/>
                <a:gd name="connsiteX635" fmla="*/ 8392430 w 11669841"/>
                <a:gd name="connsiteY635" fmla="*/ 2003321 h 6165846"/>
                <a:gd name="connsiteX636" fmla="*/ 8389027 w 11669841"/>
                <a:gd name="connsiteY636" fmla="*/ 2003321 h 6165846"/>
                <a:gd name="connsiteX637" fmla="*/ 8350866 w 11669841"/>
                <a:gd name="connsiteY637" fmla="*/ 1987918 h 6165846"/>
                <a:gd name="connsiteX638" fmla="*/ 8321592 w 11669841"/>
                <a:gd name="connsiteY638" fmla="*/ 1941710 h 6165846"/>
                <a:gd name="connsiteX639" fmla="*/ 8320838 w 11669841"/>
                <a:gd name="connsiteY639" fmla="*/ 1934008 h 6165846"/>
                <a:gd name="connsiteX640" fmla="*/ 8320607 w 11669841"/>
                <a:gd name="connsiteY640" fmla="*/ 1934008 h 6165846"/>
                <a:gd name="connsiteX641" fmla="*/ 8291858 w 11669841"/>
                <a:gd name="connsiteY641" fmla="*/ 1895501 h 6165846"/>
                <a:gd name="connsiteX642" fmla="*/ 8290102 w 11669841"/>
                <a:gd name="connsiteY642" fmla="*/ 1895501 h 6165846"/>
                <a:gd name="connsiteX643" fmla="*/ 8289394 w 11669841"/>
                <a:gd name="connsiteY643" fmla="*/ 1887800 h 6165846"/>
                <a:gd name="connsiteX644" fmla="*/ 8267044 w 11669841"/>
                <a:gd name="connsiteY644" fmla="*/ 1864696 h 6165846"/>
                <a:gd name="connsiteX645" fmla="*/ 8263232 w 11669841"/>
                <a:gd name="connsiteY645" fmla="*/ 1864696 h 6165846"/>
                <a:gd name="connsiteX646" fmla="*/ 8228190 w 11669841"/>
                <a:gd name="connsiteY646" fmla="*/ 1841592 h 6165846"/>
                <a:gd name="connsiteX647" fmla="*/ 8224786 w 11669841"/>
                <a:gd name="connsiteY647" fmla="*/ 1841592 h 6165846"/>
                <a:gd name="connsiteX648" fmla="*/ 8206750 w 11669841"/>
                <a:gd name="connsiteY648" fmla="*/ 1826189 h 6165846"/>
                <a:gd name="connsiteX649" fmla="*/ 8203453 w 11669841"/>
                <a:gd name="connsiteY649" fmla="*/ 1826189 h 6165846"/>
                <a:gd name="connsiteX650" fmla="*/ 8099246 w 11669841"/>
                <a:gd name="connsiteY650" fmla="*/ 1795383 h 6165846"/>
                <a:gd name="connsiteX651" fmla="*/ 8053276 w 11669841"/>
                <a:gd name="connsiteY651" fmla="*/ 1779980 h 6165846"/>
                <a:gd name="connsiteX652" fmla="*/ 8060576 w 11669841"/>
                <a:gd name="connsiteY652" fmla="*/ 1756876 h 6165846"/>
                <a:gd name="connsiteX653" fmla="*/ 8073338 w 11669841"/>
                <a:gd name="connsiteY653" fmla="*/ 1710667 h 6165846"/>
                <a:gd name="connsiteX654" fmla="*/ 8083581 w 11669841"/>
                <a:gd name="connsiteY654" fmla="*/ 1679862 h 6165846"/>
                <a:gd name="connsiteX655" fmla="*/ 8085776 w 11669841"/>
                <a:gd name="connsiteY655" fmla="*/ 1679862 h 6165846"/>
                <a:gd name="connsiteX656" fmla="*/ 8085984 w 11669841"/>
                <a:gd name="connsiteY656" fmla="*/ 1656758 h 6165846"/>
                <a:gd name="connsiteX657" fmla="*/ 8096820 w 11669841"/>
                <a:gd name="connsiteY657" fmla="*/ 1649056 h 6165846"/>
                <a:gd name="connsiteX658" fmla="*/ 8091606 w 11669841"/>
                <a:gd name="connsiteY658" fmla="*/ 1649056 h 6165846"/>
                <a:gd name="connsiteX659" fmla="*/ 8097050 w 11669841"/>
                <a:gd name="connsiteY659" fmla="*/ 1625952 h 6165846"/>
                <a:gd name="connsiteX660" fmla="*/ 8100747 w 11669841"/>
                <a:gd name="connsiteY660" fmla="*/ 1625952 h 6165846"/>
                <a:gd name="connsiteX661" fmla="*/ 8099176 w 11669841"/>
                <a:gd name="connsiteY661" fmla="*/ 1618250 h 6165846"/>
                <a:gd name="connsiteX662" fmla="*/ 8135103 w 11669841"/>
                <a:gd name="connsiteY662" fmla="*/ 1579744 h 6165846"/>
                <a:gd name="connsiteX663" fmla="*/ 8169628 w 11669841"/>
                <a:gd name="connsiteY663" fmla="*/ 1541237 h 6165846"/>
                <a:gd name="connsiteX664" fmla="*/ 8171415 w 11669841"/>
                <a:gd name="connsiteY664" fmla="*/ 1541237 h 6165846"/>
                <a:gd name="connsiteX665" fmla="*/ 8200226 w 11669841"/>
                <a:gd name="connsiteY665" fmla="*/ 1448820 h 6165846"/>
                <a:gd name="connsiteX666" fmla="*/ 8200396 w 11669841"/>
                <a:gd name="connsiteY666" fmla="*/ 1448820 h 6165846"/>
                <a:gd name="connsiteX667" fmla="*/ 8208736 w 11669841"/>
                <a:gd name="connsiteY667" fmla="*/ 1418014 h 6165846"/>
                <a:gd name="connsiteX668" fmla="*/ 8227851 w 11669841"/>
                <a:gd name="connsiteY668" fmla="*/ 1364104 h 6165846"/>
                <a:gd name="connsiteX669" fmla="*/ 8241390 w 11669841"/>
                <a:gd name="connsiteY669" fmla="*/ 1325597 h 6165846"/>
                <a:gd name="connsiteX670" fmla="*/ 8262778 w 11669841"/>
                <a:gd name="connsiteY670" fmla="*/ 1271687 h 6165846"/>
                <a:gd name="connsiteX671" fmla="*/ 8274098 w 11669841"/>
                <a:gd name="connsiteY671" fmla="*/ 1271687 h 6165846"/>
                <a:gd name="connsiteX672" fmla="*/ 8300430 w 11669841"/>
                <a:gd name="connsiteY672" fmla="*/ 1279389 h 6165846"/>
                <a:gd name="connsiteX673" fmla="*/ 8307754 w 11669841"/>
                <a:gd name="connsiteY673" fmla="*/ 1256284 h 6165846"/>
                <a:gd name="connsiteX674" fmla="*/ 8310480 w 11669841"/>
                <a:gd name="connsiteY674" fmla="*/ 1248583 h 6165846"/>
                <a:gd name="connsiteX675" fmla="*/ 8278804 w 11669841"/>
                <a:gd name="connsiteY675" fmla="*/ 1248583 h 6165846"/>
                <a:gd name="connsiteX676" fmla="*/ 8269724 w 11669841"/>
                <a:gd name="connsiteY676" fmla="*/ 1240882 h 6165846"/>
                <a:gd name="connsiteX677" fmla="*/ 8270702 w 11669841"/>
                <a:gd name="connsiteY677" fmla="*/ 1186972 h 6165846"/>
                <a:gd name="connsiteX678" fmla="*/ 8293144 w 11669841"/>
                <a:gd name="connsiteY678" fmla="*/ 1133062 h 6165846"/>
                <a:gd name="connsiteX679" fmla="*/ 8319144 w 11669841"/>
                <a:gd name="connsiteY679" fmla="*/ 1071451 h 6165846"/>
                <a:gd name="connsiteX680" fmla="*/ 8341894 w 11669841"/>
                <a:gd name="connsiteY680" fmla="*/ 1009839 h 6165846"/>
                <a:gd name="connsiteX681" fmla="*/ 8342726 w 11669841"/>
                <a:gd name="connsiteY681" fmla="*/ 1009839 h 6165846"/>
                <a:gd name="connsiteX682" fmla="*/ 8348764 w 11669841"/>
                <a:gd name="connsiteY682" fmla="*/ 932825 h 6165846"/>
                <a:gd name="connsiteX683" fmla="*/ 8365476 w 11669841"/>
                <a:gd name="connsiteY683" fmla="*/ 855811 h 6165846"/>
                <a:gd name="connsiteX684" fmla="*/ 8397167 w 11669841"/>
                <a:gd name="connsiteY684" fmla="*/ 755693 h 6165846"/>
                <a:gd name="connsiteX685" fmla="*/ 8417475 w 11669841"/>
                <a:gd name="connsiteY685" fmla="*/ 709484 h 6165846"/>
                <a:gd name="connsiteX686" fmla="*/ 8492187 w 11669841"/>
                <a:gd name="connsiteY686" fmla="*/ 532352 h 6165846"/>
                <a:gd name="connsiteX687" fmla="*/ 8493419 w 11669841"/>
                <a:gd name="connsiteY687" fmla="*/ 532352 h 6165846"/>
                <a:gd name="connsiteX688" fmla="*/ 8476684 w 11669841"/>
                <a:gd name="connsiteY688" fmla="*/ 509248 h 6165846"/>
                <a:gd name="connsiteX689" fmla="*/ 8471355 w 11669841"/>
                <a:gd name="connsiteY689" fmla="*/ 501546 h 6165846"/>
                <a:gd name="connsiteX690" fmla="*/ 8471193 w 11669841"/>
                <a:gd name="connsiteY690" fmla="*/ 501546 h 6165846"/>
                <a:gd name="connsiteX691" fmla="*/ 8430668 w 11669841"/>
                <a:gd name="connsiteY691" fmla="*/ 463039 h 6165846"/>
                <a:gd name="connsiteX692" fmla="*/ 8447958 w 11669841"/>
                <a:gd name="connsiteY692" fmla="*/ 393726 h 6165846"/>
                <a:gd name="connsiteX693" fmla="*/ 8457607 w 11669841"/>
                <a:gd name="connsiteY693" fmla="*/ 347518 h 6165846"/>
                <a:gd name="connsiteX694" fmla="*/ 8469044 w 11669841"/>
                <a:gd name="connsiteY694" fmla="*/ 293608 h 6165846"/>
                <a:gd name="connsiteX695" fmla="*/ 8469244 w 11669841"/>
                <a:gd name="connsiteY695" fmla="*/ 293608 h 6165846"/>
                <a:gd name="connsiteX696" fmla="*/ 8482830 w 11669841"/>
                <a:gd name="connsiteY696" fmla="*/ 178087 h 6165846"/>
                <a:gd name="connsiteX697" fmla="*/ 8490030 w 11669841"/>
                <a:gd name="connsiteY697" fmla="*/ 85670 h 6165846"/>
                <a:gd name="connsiteX698" fmla="*/ 8495244 w 11669841"/>
                <a:gd name="connsiteY698" fmla="*/ 39462 h 6165846"/>
                <a:gd name="connsiteX699" fmla="*/ 8495275 w 11669841"/>
                <a:gd name="connsiteY699" fmla="*/ 31760 h 6165846"/>
                <a:gd name="connsiteX700" fmla="*/ 2264868 w 11669841"/>
                <a:gd name="connsiteY700" fmla="*/ 1 h 6165846"/>
                <a:gd name="connsiteX701" fmla="*/ 3125155 w 11669841"/>
                <a:gd name="connsiteY701" fmla="*/ 1 h 6165846"/>
                <a:gd name="connsiteX702" fmla="*/ 3223070 w 11669841"/>
                <a:gd name="connsiteY702" fmla="*/ 38431 h 6165846"/>
                <a:gd name="connsiteX703" fmla="*/ 3064598 w 11669841"/>
                <a:gd name="connsiteY703" fmla="*/ 437525 h 6165846"/>
                <a:gd name="connsiteX704" fmla="*/ 2220607 w 11669841"/>
                <a:gd name="connsiteY704" fmla="*/ 110377 h 6165846"/>
                <a:gd name="connsiteX705" fmla="*/ 11037748 w 11669841"/>
                <a:gd name="connsiteY705" fmla="*/ 0 h 6165846"/>
                <a:gd name="connsiteX706" fmla="*/ 11225925 w 11669841"/>
                <a:gd name="connsiteY706" fmla="*/ 0 h 6165846"/>
                <a:gd name="connsiteX707" fmla="*/ 11151060 w 11669841"/>
                <a:gd name="connsiteY707" fmla="*/ 142021 h 6165846"/>
                <a:gd name="connsiteX708" fmla="*/ 11110103 w 11669841"/>
                <a:gd name="connsiteY708" fmla="*/ 214191 h 6165846"/>
                <a:gd name="connsiteX709" fmla="*/ 11079144 w 11669841"/>
                <a:gd name="connsiteY709" fmla="*/ 189247 h 6165846"/>
                <a:gd name="connsiteX710" fmla="*/ 11077158 w 11669841"/>
                <a:gd name="connsiteY710" fmla="*/ 189216 h 6165846"/>
                <a:gd name="connsiteX711" fmla="*/ 11074230 w 11669841"/>
                <a:gd name="connsiteY711" fmla="*/ 189655 h 6165846"/>
                <a:gd name="connsiteX712" fmla="*/ 11072328 w 11669841"/>
                <a:gd name="connsiteY712" fmla="*/ 190271 h 6165846"/>
                <a:gd name="connsiteX713" fmla="*/ 10940519 w 11669841"/>
                <a:gd name="connsiteY713" fmla="*/ 256703 h 6165846"/>
                <a:gd name="connsiteX714" fmla="*/ 10911061 w 11669841"/>
                <a:gd name="connsiteY714" fmla="*/ 229763 h 6165846"/>
                <a:gd name="connsiteX715" fmla="*/ 10857982 w 11669841"/>
                <a:gd name="connsiteY715" fmla="*/ 183478 h 6165846"/>
                <a:gd name="connsiteX716" fmla="*/ 10860000 w 11669841"/>
                <a:gd name="connsiteY716" fmla="*/ 181653 h 6165846"/>
                <a:gd name="connsiteX717" fmla="*/ 10866793 w 11669841"/>
                <a:gd name="connsiteY717" fmla="*/ 176963 h 6165846"/>
                <a:gd name="connsiteX718" fmla="*/ 10876642 w 11669841"/>
                <a:gd name="connsiteY718" fmla="*/ 167998 h 6165846"/>
                <a:gd name="connsiteX719" fmla="*/ 10895604 w 11669841"/>
                <a:gd name="connsiteY719" fmla="*/ 148051 h 6165846"/>
                <a:gd name="connsiteX720" fmla="*/ 10926540 w 11669841"/>
                <a:gd name="connsiteY720" fmla="*/ 118394 h 6165846"/>
                <a:gd name="connsiteX721" fmla="*/ 10975553 w 11669841"/>
                <a:gd name="connsiteY721" fmla="*/ 68658 h 6165846"/>
                <a:gd name="connsiteX722" fmla="*/ 11019665 w 11669841"/>
                <a:gd name="connsiteY722" fmla="*/ 22149 h 616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Lst>
              <a:rect l="l" t="t" r="r" b="b"/>
              <a:pathLst>
                <a:path w="11669841" h="6165846">
                  <a:moveTo>
                    <a:pt x="11507527" y="6117043"/>
                  </a:moveTo>
                  <a:lnTo>
                    <a:pt x="11591088" y="6140032"/>
                  </a:lnTo>
                  <a:lnTo>
                    <a:pt x="11589924" y="6143729"/>
                  </a:lnTo>
                  <a:lnTo>
                    <a:pt x="11609770" y="6147309"/>
                  </a:lnTo>
                  <a:lnTo>
                    <a:pt x="11618142" y="6154942"/>
                  </a:lnTo>
                  <a:lnTo>
                    <a:pt x="11620152" y="6148627"/>
                  </a:lnTo>
                  <a:lnTo>
                    <a:pt x="11641124" y="6155281"/>
                  </a:lnTo>
                  <a:lnTo>
                    <a:pt x="11667447" y="6164453"/>
                  </a:lnTo>
                  <a:lnTo>
                    <a:pt x="11669834" y="6165400"/>
                  </a:lnTo>
                  <a:lnTo>
                    <a:pt x="11669834" y="6165846"/>
                  </a:lnTo>
                  <a:lnTo>
                    <a:pt x="11466279" y="6165846"/>
                  </a:lnTo>
                  <a:close/>
                  <a:moveTo>
                    <a:pt x="11669834" y="5997925"/>
                  </a:moveTo>
                  <a:lnTo>
                    <a:pt x="11669834" y="6077789"/>
                  </a:lnTo>
                  <a:lnTo>
                    <a:pt x="11639361" y="6071173"/>
                  </a:lnTo>
                  <a:lnTo>
                    <a:pt x="11646446" y="6050480"/>
                  </a:lnTo>
                  <a:lnTo>
                    <a:pt x="11663512" y="6010987"/>
                  </a:lnTo>
                  <a:close/>
                  <a:moveTo>
                    <a:pt x="8456652" y="5726443"/>
                  </a:moveTo>
                  <a:lnTo>
                    <a:pt x="8578242" y="5736755"/>
                  </a:lnTo>
                  <a:lnTo>
                    <a:pt x="8634031" y="5817820"/>
                  </a:lnTo>
                  <a:lnTo>
                    <a:pt x="8624228" y="5817612"/>
                  </a:lnTo>
                  <a:lnTo>
                    <a:pt x="8618005" y="5819329"/>
                  </a:lnTo>
                  <a:lnTo>
                    <a:pt x="8596734" y="5832730"/>
                  </a:lnTo>
                  <a:lnTo>
                    <a:pt x="8582486" y="5855118"/>
                  </a:lnTo>
                  <a:lnTo>
                    <a:pt x="8458320" y="6165846"/>
                  </a:lnTo>
                  <a:lnTo>
                    <a:pt x="8366235" y="6165846"/>
                  </a:lnTo>
                  <a:lnTo>
                    <a:pt x="8387456" y="6077550"/>
                  </a:lnTo>
                  <a:lnTo>
                    <a:pt x="8440048" y="5813037"/>
                  </a:lnTo>
                  <a:close/>
                  <a:moveTo>
                    <a:pt x="11240019" y="5510819"/>
                  </a:moveTo>
                  <a:lnTo>
                    <a:pt x="11269800" y="5524404"/>
                  </a:lnTo>
                  <a:lnTo>
                    <a:pt x="11277179" y="5546723"/>
                  </a:lnTo>
                  <a:lnTo>
                    <a:pt x="11276955" y="5563227"/>
                  </a:lnTo>
                  <a:lnTo>
                    <a:pt x="11274459" y="5581048"/>
                  </a:lnTo>
                  <a:lnTo>
                    <a:pt x="11267459" y="5607480"/>
                  </a:lnTo>
                  <a:lnTo>
                    <a:pt x="11255891" y="5637022"/>
                  </a:lnTo>
                  <a:lnTo>
                    <a:pt x="11244840" y="5662252"/>
                  </a:lnTo>
                  <a:lnTo>
                    <a:pt x="11233017" y="5683677"/>
                  </a:lnTo>
                  <a:lnTo>
                    <a:pt x="11200418" y="5733459"/>
                  </a:lnTo>
                  <a:lnTo>
                    <a:pt x="11156713" y="5782263"/>
                  </a:lnTo>
                  <a:lnTo>
                    <a:pt x="11132291" y="5798883"/>
                  </a:lnTo>
                  <a:lnTo>
                    <a:pt x="11097304" y="5809403"/>
                  </a:lnTo>
                  <a:lnTo>
                    <a:pt x="11073476" y="5810504"/>
                  </a:lnTo>
                  <a:lnTo>
                    <a:pt x="11042939" y="5811674"/>
                  </a:lnTo>
                  <a:lnTo>
                    <a:pt x="11012735" y="5809819"/>
                  </a:lnTo>
                  <a:lnTo>
                    <a:pt x="10998718" y="5807438"/>
                  </a:lnTo>
                  <a:lnTo>
                    <a:pt x="11020005" y="5774484"/>
                  </a:lnTo>
                  <a:lnTo>
                    <a:pt x="11031942" y="5750318"/>
                  </a:lnTo>
                  <a:lnTo>
                    <a:pt x="11049024" y="5720659"/>
                  </a:lnTo>
                  <a:lnTo>
                    <a:pt x="11097189" y="5649629"/>
                  </a:lnTo>
                  <a:lnTo>
                    <a:pt x="11140685" y="5596413"/>
                  </a:lnTo>
                  <a:lnTo>
                    <a:pt x="11172192" y="5561286"/>
                  </a:lnTo>
                  <a:lnTo>
                    <a:pt x="11191307" y="5540223"/>
                  </a:lnTo>
                  <a:lnTo>
                    <a:pt x="11233410" y="5511343"/>
                  </a:lnTo>
                  <a:close/>
                  <a:moveTo>
                    <a:pt x="11669841" y="5490549"/>
                  </a:moveTo>
                  <a:lnTo>
                    <a:pt x="11669841" y="5931539"/>
                  </a:lnTo>
                  <a:lnTo>
                    <a:pt x="11659877" y="5949060"/>
                  </a:lnTo>
                  <a:lnTo>
                    <a:pt x="11636072" y="5998110"/>
                  </a:lnTo>
                  <a:lnTo>
                    <a:pt x="11618367" y="6039043"/>
                  </a:lnTo>
                  <a:lnTo>
                    <a:pt x="11609770" y="6064019"/>
                  </a:lnTo>
                  <a:lnTo>
                    <a:pt x="11549354" y="6047314"/>
                  </a:lnTo>
                  <a:lnTo>
                    <a:pt x="11653477" y="5581479"/>
                  </a:lnTo>
                  <a:close/>
                  <a:moveTo>
                    <a:pt x="11376449" y="5162653"/>
                  </a:moveTo>
                  <a:lnTo>
                    <a:pt x="11422581" y="5168322"/>
                  </a:lnTo>
                  <a:lnTo>
                    <a:pt x="11427055" y="5219683"/>
                  </a:lnTo>
                  <a:lnTo>
                    <a:pt x="11430421" y="5358223"/>
                  </a:lnTo>
                  <a:lnTo>
                    <a:pt x="11296894" y="5766937"/>
                  </a:lnTo>
                  <a:lnTo>
                    <a:pt x="11174849" y="5944939"/>
                  </a:lnTo>
                  <a:lnTo>
                    <a:pt x="11111429" y="5926695"/>
                  </a:lnTo>
                  <a:lnTo>
                    <a:pt x="10931639" y="5872616"/>
                  </a:lnTo>
                  <a:lnTo>
                    <a:pt x="10922843" y="5870344"/>
                  </a:lnTo>
                  <a:lnTo>
                    <a:pt x="10936337" y="5856058"/>
                  </a:lnTo>
                  <a:lnTo>
                    <a:pt x="10950399" y="5846200"/>
                  </a:lnTo>
                  <a:lnTo>
                    <a:pt x="10976423" y="5833416"/>
                  </a:lnTo>
                  <a:lnTo>
                    <a:pt x="10989268" y="5836550"/>
                  </a:lnTo>
                  <a:lnTo>
                    <a:pt x="11008823" y="5839861"/>
                  </a:lnTo>
                  <a:lnTo>
                    <a:pt x="11042555" y="5841972"/>
                  </a:lnTo>
                  <a:lnTo>
                    <a:pt x="11074731" y="5840778"/>
                  </a:lnTo>
                  <a:lnTo>
                    <a:pt x="11102819" y="5839222"/>
                  </a:lnTo>
                  <a:lnTo>
                    <a:pt x="11147972" y="5824836"/>
                  </a:lnTo>
                  <a:lnTo>
                    <a:pt x="11176289" y="5805475"/>
                  </a:lnTo>
                  <a:lnTo>
                    <a:pt x="11193302" y="5788370"/>
                  </a:lnTo>
                  <a:lnTo>
                    <a:pt x="11225224" y="5750841"/>
                  </a:lnTo>
                  <a:lnTo>
                    <a:pt x="11259303" y="5698795"/>
                  </a:lnTo>
                  <a:lnTo>
                    <a:pt x="11271964" y="5675814"/>
                  </a:lnTo>
                  <a:lnTo>
                    <a:pt x="11284017" y="5648327"/>
                  </a:lnTo>
                  <a:lnTo>
                    <a:pt x="11296523" y="5616174"/>
                  </a:lnTo>
                  <a:lnTo>
                    <a:pt x="11307206" y="5565537"/>
                  </a:lnTo>
                  <a:lnTo>
                    <a:pt x="11307460" y="5544820"/>
                  </a:lnTo>
                  <a:lnTo>
                    <a:pt x="11307322" y="5543219"/>
                  </a:lnTo>
                  <a:lnTo>
                    <a:pt x="11300821" y="5519113"/>
                  </a:lnTo>
                  <a:lnTo>
                    <a:pt x="11286488" y="5497580"/>
                  </a:lnTo>
                  <a:lnTo>
                    <a:pt x="11264949" y="5485027"/>
                  </a:lnTo>
                  <a:lnTo>
                    <a:pt x="11282600" y="5456778"/>
                  </a:lnTo>
                  <a:lnTo>
                    <a:pt x="11300690" y="5436562"/>
                  </a:lnTo>
                  <a:lnTo>
                    <a:pt x="11323171" y="5402922"/>
                  </a:lnTo>
                  <a:lnTo>
                    <a:pt x="11387817" y="5291606"/>
                  </a:lnTo>
                  <a:lnTo>
                    <a:pt x="11387978" y="5289611"/>
                  </a:lnTo>
                  <a:lnTo>
                    <a:pt x="11374985" y="5274455"/>
                  </a:lnTo>
                  <a:lnTo>
                    <a:pt x="11373023" y="5274317"/>
                  </a:lnTo>
                  <a:lnTo>
                    <a:pt x="11359784" y="5281725"/>
                  </a:lnTo>
                  <a:lnTo>
                    <a:pt x="11297279" y="5387149"/>
                  </a:lnTo>
                  <a:lnTo>
                    <a:pt x="11276793" y="5417901"/>
                  </a:lnTo>
                  <a:lnTo>
                    <a:pt x="11258564" y="5438280"/>
                  </a:lnTo>
                  <a:lnTo>
                    <a:pt x="11257624" y="5439635"/>
                  </a:lnTo>
                  <a:lnTo>
                    <a:pt x="11231647" y="5481115"/>
                  </a:lnTo>
                  <a:lnTo>
                    <a:pt x="11225132" y="5482047"/>
                  </a:lnTo>
                  <a:lnTo>
                    <a:pt x="11201234" y="5493622"/>
                  </a:lnTo>
                  <a:lnTo>
                    <a:pt x="11170322" y="5518312"/>
                  </a:lnTo>
                  <a:lnTo>
                    <a:pt x="11149689" y="5541032"/>
                  </a:lnTo>
                  <a:lnTo>
                    <a:pt x="11117443" y="5576997"/>
                  </a:lnTo>
                  <a:lnTo>
                    <a:pt x="11072513" y="5632039"/>
                  </a:lnTo>
                  <a:lnTo>
                    <a:pt x="11023071" y="5704987"/>
                  </a:lnTo>
                  <a:lnTo>
                    <a:pt x="11005002" y="5736431"/>
                  </a:lnTo>
                  <a:lnTo>
                    <a:pt x="10993781" y="5759282"/>
                  </a:lnTo>
                  <a:lnTo>
                    <a:pt x="10971047" y="5794447"/>
                  </a:lnTo>
                  <a:lnTo>
                    <a:pt x="10964093" y="5805744"/>
                  </a:lnTo>
                  <a:lnTo>
                    <a:pt x="10935258" y="5819923"/>
                  </a:lnTo>
                  <a:lnTo>
                    <a:pt x="10917314" y="5832407"/>
                  </a:lnTo>
                  <a:lnTo>
                    <a:pt x="10915358" y="5834147"/>
                  </a:lnTo>
                  <a:lnTo>
                    <a:pt x="10889412" y="5861680"/>
                  </a:lnTo>
                  <a:lnTo>
                    <a:pt x="10807701" y="5840092"/>
                  </a:lnTo>
                  <a:lnTo>
                    <a:pt x="10745272" y="5824497"/>
                  </a:lnTo>
                  <a:lnTo>
                    <a:pt x="10976246" y="5547617"/>
                  </a:lnTo>
                  <a:close/>
                  <a:moveTo>
                    <a:pt x="11669834" y="4560180"/>
                  </a:moveTo>
                  <a:lnTo>
                    <a:pt x="11669834" y="4645535"/>
                  </a:lnTo>
                  <a:lnTo>
                    <a:pt x="11315785" y="5090091"/>
                  </a:lnTo>
                  <a:lnTo>
                    <a:pt x="10570497" y="5777434"/>
                  </a:lnTo>
                  <a:lnTo>
                    <a:pt x="10521647" y="5763972"/>
                  </a:lnTo>
                  <a:lnTo>
                    <a:pt x="10493429" y="5756833"/>
                  </a:lnTo>
                  <a:lnTo>
                    <a:pt x="10575164" y="5665363"/>
                  </a:lnTo>
                  <a:lnTo>
                    <a:pt x="10997687" y="5268579"/>
                  </a:lnTo>
                  <a:lnTo>
                    <a:pt x="11360145" y="4916840"/>
                  </a:lnTo>
                  <a:lnTo>
                    <a:pt x="11515098" y="4765731"/>
                  </a:lnTo>
                  <a:lnTo>
                    <a:pt x="11548191" y="4730497"/>
                  </a:lnTo>
                  <a:lnTo>
                    <a:pt x="11578619" y="4693153"/>
                  </a:lnTo>
                  <a:lnTo>
                    <a:pt x="11644943" y="4599989"/>
                  </a:lnTo>
                  <a:close/>
                  <a:moveTo>
                    <a:pt x="3696645" y="4113013"/>
                  </a:moveTo>
                  <a:lnTo>
                    <a:pt x="3720973" y="4113313"/>
                  </a:lnTo>
                  <a:lnTo>
                    <a:pt x="3757318" y="4119598"/>
                  </a:lnTo>
                  <a:lnTo>
                    <a:pt x="3771126" y="4122524"/>
                  </a:lnTo>
                  <a:lnTo>
                    <a:pt x="3869866" y="4158228"/>
                  </a:lnTo>
                  <a:lnTo>
                    <a:pt x="3930198" y="4178667"/>
                  </a:lnTo>
                  <a:lnTo>
                    <a:pt x="4076979" y="4232038"/>
                  </a:lnTo>
                  <a:lnTo>
                    <a:pt x="4141193" y="4252355"/>
                  </a:lnTo>
                  <a:lnTo>
                    <a:pt x="4226261" y="4287820"/>
                  </a:lnTo>
                  <a:lnTo>
                    <a:pt x="4326495" y="4334190"/>
                  </a:lnTo>
                  <a:lnTo>
                    <a:pt x="4373188" y="4359350"/>
                  </a:lnTo>
                  <a:lnTo>
                    <a:pt x="4344994" y="4404974"/>
                  </a:lnTo>
                  <a:lnTo>
                    <a:pt x="4322198" y="4433145"/>
                  </a:lnTo>
                  <a:lnTo>
                    <a:pt x="4306687" y="4442018"/>
                  </a:lnTo>
                  <a:lnTo>
                    <a:pt x="4285015" y="4445675"/>
                  </a:lnTo>
                  <a:lnTo>
                    <a:pt x="4270074" y="4445198"/>
                  </a:lnTo>
                  <a:lnTo>
                    <a:pt x="4206824" y="4421409"/>
                  </a:lnTo>
                  <a:lnTo>
                    <a:pt x="4075423" y="4372843"/>
                  </a:lnTo>
                  <a:lnTo>
                    <a:pt x="4027229" y="4355577"/>
                  </a:lnTo>
                  <a:lnTo>
                    <a:pt x="3703323" y="4236621"/>
                  </a:lnTo>
                  <a:lnTo>
                    <a:pt x="3683083" y="4227079"/>
                  </a:lnTo>
                  <a:lnTo>
                    <a:pt x="3670206" y="4216196"/>
                  </a:lnTo>
                  <a:lnTo>
                    <a:pt x="3659301" y="4199207"/>
                  </a:lnTo>
                  <a:lnTo>
                    <a:pt x="3687018" y="4115116"/>
                  </a:lnTo>
                  <a:close/>
                  <a:moveTo>
                    <a:pt x="3296272" y="3179134"/>
                  </a:moveTo>
                  <a:lnTo>
                    <a:pt x="3436746" y="3449113"/>
                  </a:lnTo>
                  <a:lnTo>
                    <a:pt x="3418887" y="3457346"/>
                  </a:lnTo>
                  <a:lnTo>
                    <a:pt x="3286299" y="3523825"/>
                  </a:lnTo>
                  <a:lnTo>
                    <a:pt x="3144501" y="3593276"/>
                  </a:lnTo>
                  <a:lnTo>
                    <a:pt x="2894343" y="3717446"/>
                  </a:lnTo>
                  <a:lnTo>
                    <a:pt x="2822789" y="3752864"/>
                  </a:lnTo>
                  <a:lnTo>
                    <a:pt x="2761478" y="3782553"/>
                  </a:lnTo>
                  <a:lnTo>
                    <a:pt x="2668729" y="3829501"/>
                  </a:lnTo>
                  <a:lnTo>
                    <a:pt x="2654482" y="3811041"/>
                  </a:lnTo>
                  <a:lnTo>
                    <a:pt x="2632511" y="3780967"/>
                  </a:lnTo>
                  <a:lnTo>
                    <a:pt x="2582336" y="3703683"/>
                  </a:lnTo>
                  <a:lnTo>
                    <a:pt x="2558484" y="3664229"/>
                  </a:lnTo>
                  <a:lnTo>
                    <a:pt x="2556397" y="3660848"/>
                  </a:lnTo>
                  <a:lnTo>
                    <a:pt x="2668438" y="3514198"/>
                  </a:lnTo>
                  <a:lnTo>
                    <a:pt x="2689994" y="3489453"/>
                  </a:lnTo>
                  <a:lnTo>
                    <a:pt x="2717988" y="3474998"/>
                  </a:lnTo>
                  <a:close/>
                  <a:moveTo>
                    <a:pt x="488500" y="2920929"/>
                  </a:moveTo>
                  <a:lnTo>
                    <a:pt x="578121" y="2922007"/>
                  </a:lnTo>
                  <a:lnTo>
                    <a:pt x="653879" y="2929824"/>
                  </a:lnTo>
                  <a:lnTo>
                    <a:pt x="942036" y="3043552"/>
                  </a:lnTo>
                  <a:lnTo>
                    <a:pt x="1278133" y="3185425"/>
                  </a:lnTo>
                  <a:lnTo>
                    <a:pt x="1487827" y="3504887"/>
                  </a:lnTo>
                  <a:lnTo>
                    <a:pt x="1542692" y="4070486"/>
                  </a:lnTo>
                  <a:lnTo>
                    <a:pt x="0" y="3376598"/>
                  </a:lnTo>
                  <a:lnTo>
                    <a:pt x="793" y="3314601"/>
                  </a:lnTo>
                  <a:lnTo>
                    <a:pt x="100218" y="3088465"/>
                  </a:lnTo>
                  <a:lnTo>
                    <a:pt x="239421" y="2986799"/>
                  </a:lnTo>
                  <a:lnTo>
                    <a:pt x="357152" y="2946891"/>
                  </a:lnTo>
                  <a:close/>
                  <a:moveTo>
                    <a:pt x="4206299" y="2616306"/>
                  </a:moveTo>
                  <a:lnTo>
                    <a:pt x="4273594" y="2644595"/>
                  </a:lnTo>
                  <a:lnTo>
                    <a:pt x="4235664" y="2787225"/>
                  </a:lnTo>
                  <a:lnTo>
                    <a:pt x="4200700" y="2913298"/>
                  </a:lnTo>
                  <a:lnTo>
                    <a:pt x="4187479" y="2925304"/>
                  </a:lnTo>
                  <a:lnTo>
                    <a:pt x="4186177" y="2928345"/>
                  </a:lnTo>
                  <a:lnTo>
                    <a:pt x="4173693" y="2971358"/>
                  </a:lnTo>
                  <a:lnTo>
                    <a:pt x="4140693" y="3038044"/>
                  </a:lnTo>
                  <a:lnTo>
                    <a:pt x="4098543" y="3114165"/>
                  </a:lnTo>
                  <a:lnTo>
                    <a:pt x="4038310" y="3160543"/>
                  </a:lnTo>
                  <a:lnTo>
                    <a:pt x="3938469" y="3216978"/>
                  </a:lnTo>
                  <a:lnTo>
                    <a:pt x="3821708" y="3271289"/>
                  </a:lnTo>
                  <a:lnTo>
                    <a:pt x="3797356" y="3283065"/>
                  </a:lnTo>
                  <a:lnTo>
                    <a:pt x="3675558" y="3340586"/>
                  </a:lnTo>
                  <a:lnTo>
                    <a:pt x="3599568" y="3375897"/>
                  </a:lnTo>
                  <a:lnTo>
                    <a:pt x="3554038" y="3396428"/>
                  </a:lnTo>
                  <a:lnTo>
                    <a:pt x="3500113" y="3420280"/>
                  </a:lnTo>
                  <a:lnTo>
                    <a:pt x="3464347" y="3436491"/>
                  </a:lnTo>
                  <a:lnTo>
                    <a:pt x="3323651" y="3166072"/>
                  </a:lnTo>
                  <a:lnTo>
                    <a:pt x="3355704" y="3151694"/>
                  </a:lnTo>
                  <a:lnTo>
                    <a:pt x="3885099" y="2888190"/>
                  </a:lnTo>
                  <a:lnTo>
                    <a:pt x="4014690" y="2816683"/>
                  </a:lnTo>
                  <a:lnTo>
                    <a:pt x="4067538" y="2777297"/>
                  </a:lnTo>
                  <a:lnTo>
                    <a:pt x="4095617" y="2754502"/>
                  </a:lnTo>
                  <a:lnTo>
                    <a:pt x="4098413" y="2751713"/>
                  </a:lnTo>
                  <a:lnTo>
                    <a:pt x="4130773" y="2713800"/>
                  </a:lnTo>
                  <a:lnTo>
                    <a:pt x="4140322" y="2704674"/>
                  </a:lnTo>
                  <a:lnTo>
                    <a:pt x="4142641" y="2702132"/>
                  </a:lnTo>
                  <a:close/>
                  <a:moveTo>
                    <a:pt x="3808994" y="2534534"/>
                  </a:moveTo>
                  <a:lnTo>
                    <a:pt x="3855779" y="2610431"/>
                  </a:lnTo>
                  <a:lnTo>
                    <a:pt x="3963121" y="2787726"/>
                  </a:lnTo>
                  <a:lnTo>
                    <a:pt x="3861225" y="2843706"/>
                  </a:lnTo>
                  <a:lnTo>
                    <a:pt x="3582579" y="2982402"/>
                  </a:lnTo>
                  <a:lnTo>
                    <a:pt x="3460597" y="2777875"/>
                  </a:lnTo>
                  <a:lnTo>
                    <a:pt x="3433434" y="2722710"/>
                  </a:lnTo>
                  <a:close/>
                  <a:moveTo>
                    <a:pt x="6256545" y="2175739"/>
                  </a:moveTo>
                  <a:lnTo>
                    <a:pt x="6328607" y="2205991"/>
                  </a:lnTo>
                  <a:lnTo>
                    <a:pt x="7373488" y="2492892"/>
                  </a:lnTo>
                  <a:lnTo>
                    <a:pt x="7372140" y="2497490"/>
                  </a:lnTo>
                  <a:lnTo>
                    <a:pt x="7354096" y="2493716"/>
                  </a:lnTo>
                  <a:lnTo>
                    <a:pt x="7353680" y="2497620"/>
                  </a:lnTo>
                  <a:lnTo>
                    <a:pt x="7346071" y="2523005"/>
                  </a:lnTo>
                  <a:lnTo>
                    <a:pt x="7363676" y="2526662"/>
                  </a:lnTo>
                  <a:lnTo>
                    <a:pt x="7325377" y="2658888"/>
                  </a:lnTo>
                  <a:lnTo>
                    <a:pt x="7275041" y="2817915"/>
                  </a:lnTo>
                  <a:lnTo>
                    <a:pt x="7258937" y="2813655"/>
                  </a:lnTo>
                  <a:lnTo>
                    <a:pt x="7250250" y="2842682"/>
                  </a:lnTo>
                  <a:lnTo>
                    <a:pt x="7266392" y="2846980"/>
                  </a:lnTo>
                  <a:lnTo>
                    <a:pt x="7232506" y="2968800"/>
                  </a:lnTo>
                  <a:lnTo>
                    <a:pt x="7150293" y="3230386"/>
                  </a:lnTo>
                  <a:lnTo>
                    <a:pt x="7139773" y="3267514"/>
                  </a:lnTo>
                  <a:lnTo>
                    <a:pt x="7116130" y="3259744"/>
                  </a:lnTo>
                  <a:lnTo>
                    <a:pt x="7020063" y="3231271"/>
                  </a:lnTo>
                  <a:lnTo>
                    <a:pt x="7024891" y="3213666"/>
                  </a:lnTo>
                  <a:lnTo>
                    <a:pt x="6994586" y="3209569"/>
                  </a:lnTo>
                  <a:lnTo>
                    <a:pt x="6990997" y="3222677"/>
                  </a:lnTo>
                  <a:lnTo>
                    <a:pt x="6597009" y="3105886"/>
                  </a:lnTo>
                  <a:lnTo>
                    <a:pt x="6601191" y="3089559"/>
                  </a:lnTo>
                  <a:lnTo>
                    <a:pt x="6572056" y="3081126"/>
                  </a:lnTo>
                  <a:lnTo>
                    <a:pt x="6567921" y="3097268"/>
                  </a:lnTo>
                  <a:lnTo>
                    <a:pt x="6312341" y="3021532"/>
                  </a:lnTo>
                  <a:lnTo>
                    <a:pt x="6032010" y="2939712"/>
                  </a:lnTo>
                  <a:lnTo>
                    <a:pt x="6152614" y="2520470"/>
                  </a:lnTo>
                  <a:lnTo>
                    <a:pt x="6165922" y="2524591"/>
                  </a:lnTo>
                  <a:lnTo>
                    <a:pt x="6171105" y="2504991"/>
                  </a:lnTo>
                  <a:lnTo>
                    <a:pt x="6175233" y="2495773"/>
                  </a:lnTo>
                  <a:lnTo>
                    <a:pt x="6164051" y="2492322"/>
                  </a:lnTo>
                  <a:close/>
                  <a:moveTo>
                    <a:pt x="367002" y="1820706"/>
                  </a:moveTo>
                  <a:lnTo>
                    <a:pt x="639294" y="1910012"/>
                  </a:lnTo>
                  <a:lnTo>
                    <a:pt x="511026" y="2171944"/>
                  </a:lnTo>
                  <a:lnTo>
                    <a:pt x="264867" y="2070817"/>
                  </a:lnTo>
                  <a:close/>
                  <a:moveTo>
                    <a:pt x="6792663" y="1579205"/>
                  </a:moveTo>
                  <a:lnTo>
                    <a:pt x="6904742" y="1608886"/>
                  </a:lnTo>
                  <a:lnTo>
                    <a:pt x="6962086" y="1626515"/>
                  </a:lnTo>
                  <a:lnTo>
                    <a:pt x="7009427" y="1638914"/>
                  </a:lnTo>
                  <a:lnTo>
                    <a:pt x="7018668" y="1641610"/>
                  </a:lnTo>
                  <a:lnTo>
                    <a:pt x="7020147" y="1639939"/>
                  </a:lnTo>
                  <a:lnTo>
                    <a:pt x="7237897" y="1688858"/>
                  </a:lnTo>
                  <a:lnTo>
                    <a:pt x="7723386" y="1823047"/>
                  </a:lnTo>
                  <a:lnTo>
                    <a:pt x="7718634" y="1873221"/>
                  </a:lnTo>
                  <a:lnTo>
                    <a:pt x="7663700" y="2031208"/>
                  </a:lnTo>
                  <a:lnTo>
                    <a:pt x="8200680" y="2299340"/>
                  </a:lnTo>
                  <a:lnTo>
                    <a:pt x="8100686" y="2639403"/>
                  </a:lnTo>
                  <a:lnTo>
                    <a:pt x="8043750" y="2624887"/>
                  </a:lnTo>
                  <a:lnTo>
                    <a:pt x="8057242" y="2556852"/>
                  </a:lnTo>
                  <a:lnTo>
                    <a:pt x="8057442" y="2554927"/>
                  </a:lnTo>
                  <a:lnTo>
                    <a:pt x="8060716" y="2486808"/>
                  </a:lnTo>
                  <a:lnTo>
                    <a:pt x="8061124" y="2459731"/>
                  </a:lnTo>
                  <a:lnTo>
                    <a:pt x="7952156" y="2437781"/>
                  </a:lnTo>
                  <a:lnTo>
                    <a:pt x="7945386" y="2466138"/>
                  </a:lnTo>
                  <a:lnTo>
                    <a:pt x="7773237" y="2418796"/>
                  </a:lnTo>
                  <a:lnTo>
                    <a:pt x="7615135" y="2373104"/>
                  </a:lnTo>
                  <a:lnTo>
                    <a:pt x="7484920" y="2328998"/>
                  </a:lnTo>
                  <a:lnTo>
                    <a:pt x="7482432" y="2328513"/>
                  </a:lnTo>
                  <a:lnTo>
                    <a:pt x="7461299" y="2326272"/>
                  </a:lnTo>
                  <a:lnTo>
                    <a:pt x="7473252" y="2311115"/>
                  </a:lnTo>
                  <a:lnTo>
                    <a:pt x="7479637" y="2304007"/>
                  </a:lnTo>
                  <a:lnTo>
                    <a:pt x="7447761" y="2294534"/>
                  </a:lnTo>
                  <a:lnTo>
                    <a:pt x="7426836" y="2321042"/>
                  </a:lnTo>
                  <a:lnTo>
                    <a:pt x="6985190" y="2191952"/>
                  </a:lnTo>
                  <a:lnTo>
                    <a:pt x="6997883" y="2157372"/>
                  </a:lnTo>
                  <a:lnTo>
                    <a:pt x="6968887" y="2148477"/>
                  </a:lnTo>
                  <a:lnTo>
                    <a:pt x="6956033" y="2183418"/>
                  </a:lnTo>
                  <a:lnTo>
                    <a:pt x="6640683" y="2091241"/>
                  </a:lnTo>
                  <a:lnTo>
                    <a:pt x="6661169" y="2021489"/>
                  </a:lnTo>
                  <a:lnTo>
                    <a:pt x="6682071" y="2009991"/>
                  </a:lnTo>
                  <a:lnTo>
                    <a:pt x="6689533" y="2009282"/>
                  </a:lnTo>
                  <a:lnTo>
                    <a:pt x="6709812" y="2006579"/>
                  </a:lnTo>
                  <a:lnTo>
                    <a:pt x="6734602" y="2006903"/>
                  </a:lnTo>
                  <a:lnTo>
                    <a:pt x="6754264" y="2008089"/>
                  </a:lnTo>
                  <a:lnTo>
                    <a:pt x="6789991" y="2013418"/>
                  </a:lnTo>
                  <a:lnTo>
                    <a:pt x="6830462" y="2021835"/>
                  </a:lnTo>
                  <a:lnTo>
                    <a:pt x="6867305" y="2031924"/>
                  </a:lnTo>
                  <a:lnTo>
                    <a:pt x="6912967" y="2042375"/>
                  </a:lnTo>
                  <a:lnTo>
                    <a:pt x="6913383" y="2011408"/>
                  </a:lnTo>
                  <a:lnTo>
                    <a:pt x="6874414" y="2002467"/>
                  </a:lnTo>
                  <a:lnTo>
                    <a:pt x="6837139" y="1992316"/>
                  </a:lnTo>
                  <a:lnTo>
                    <a:pt x="6794927" y="1983529"/>
                  </a:lnTo>
                  <a:lnTo>
                    <a:pt x="6735357" y="1976621"/>
                  </a:lnTo>
                  <a:lnTo>
                    <a:pt x="6708094" y="1976305"/>
                  </a:lnTo>
                  <a:lnTo>
                    <a:pt x="6685937" y="1979209"/>
                  </a:lnTo>
                  <a:lnTo>
                    <a:pt x="6675763" y="1980233"/>
                  </a:lnTo>
                  <a:lnTo>
                    <a:pt x="6673815" y="1980718"/>
                  </a:lnTo>
                  <a:lnTo>
                    <a:pt x="6667484" y="1983190"/>
                  </a:lnTo>
                  <a:lnTo>
                    <a:pt x="6768219" y="1676551"/>
                  </a:lnTo>
                  <a:close/>
                  <a:moveTo>
                    <a:pt x="10830049" y="1001968"/>
                  </a:moveTo>
                  <a:lnTo>
                    <a:pt x="10820438" y="1122966"/>
                  </a:lnTo>
                  <a:lnTo>
                    <a:pt x="10735646" y="1382541"/>
                  </a:lnTo>
                  <a:lnTo>
                    <a:pt x="10405886" y="1671752"/>
                  </a:lnTo>
                  <a:lnTo>
                    <a:pt x="10195522" y="1547028"/>
                  </a:lnTo>
                  <a:lnTo>
                    <a:pt x="10189439" y="1384066"/>
                  </a:lnTo>
                  <a:lnTo>
                    <a:pt x="9991982" y="1100424"/>
                  </a:lnTo>
                  <a:lnTo>
                    <a:pt x="9989325" y="1102256"/>
                  </a:lnTo>
                  <a:lnTo>
                    <a:pt x="10021779" y="1148465"/>
                  </a:lnTo>
                  <a:lnTo>
                    <a:pt x="10189439" y="1387208"/>
                  </a:lnTo>
                  <a:lnTo>
                    <a:pt x="10195522" y="1548938"/>
                  </a:lnTo>
                  <a:lnTo>
                    <a:pt x="10405886" y="1672160"/>
                  </a:lnTo>
                  <a:lnTo>
                    <a:pt x="10735646" y="1387208"/>
                  </a:lnTo>
                  <a:lnTo>
                    <a:pt x="10820431" y="1125361"/>
                  </a:lnTo>
                  <a:lnTo>
                    <a:pt x="10830134" y="1002138"/>
                  </a:lnTo>
                  <a:close/>
                  <a:moveTo>
                    <a:pt x="10891138" y="668105"/>
                  </a:moveTo>
                  <a:lnTo>
                    <a:pt x="10750741" y="837073"/>
                  </a:lnTo>
                  <a:lnTo>
                    <a:pt x="10751757" y="839184"/>
                  </a:lnTo>
                  <a:lnTo>
                    <a:pt x="10830134" y="744811"/>
                  </a:lnTo>
                  <a:lnTo>
                    <a:pt x="10891446" y="670977"/>
                  </a:lnTo>
                  <a:close/>
                  <a:moveTo>
                    <a:pt x="11078297" y="597167"/>
                  </a:moveTo>
                  <a:lnTo>
                    <a:pt x="11090235" y="598830"/>
                  </a:lnTo>
                  <a:lnTo>
                    <a:pt x="11103520" y="603451"/>
                  </a:lnTo>
                  <a:lnTo>
                    <a:pt x="11128303" y="613601"/>
                  </a:lnTo>
                  <a:lnTo>
                    <a:pt x="11180541" y="630591"/>
                  </a:lnTo>
                  <a:lnTo>
                    <a:pt x="11213818" y="639009"/>
                  </a:lnTo>
                  <a:lnTo>
                    <a:pt x="11263823" y="643106"/>
                  </a:lnTo>
                  <a:lnTo>
                    <a:pt x="11266342" y="643106"/>
                  </a:lnTo>
                  <a:lnTo>
                    <a:pt x="11301807" y="640064"/>
                  </a:lnTo>
                  <a:lnTo>
                    <a:pt x="11308052" y="639833"/>
                  </a:lnTo>
                  <a:lnTo>
                    <a:pt x="11309170" y="655798"/>
                  </a:lnTo>
                  <a:lnTo>
                    <a:pt x="11310934" y="713034"/>
                  </a:lnTo>
                  <a:lnTo>
                    <a:pt x="11312304" y="762993"/>
                  </a:lnTo>
                  <a:lnTo>
                    <a:pt x="11312258" y="805536"/>
                  </a:lnTo>
                  <a:lnTo>
                    <a:pt x="11309061" y="863166"/>
                  </a:lnTo>
                  <a:lnTo>
                    <a:pt x="11301830" y="924838"/>
                  </a:lnTo>
                  <a:lnTo>
                    <a:pt x="11287175" y="988067"/>
                  </a:lnTo>
                  <a:lnTo>
                    <a:pt x="11260512" y="1061677"/>
                  </a:lnTo>
                  <a:lnTo>
                    <a:pt x="11250307" y="1085668"/>
                  </a:lnTo>
                  <a:lnTo>
                    <a:pt x="11232957" y="1123212"/>
                  </a:lnTo>
                  <a:lnTo>
                    <a:pt x="11205440" y="1174988"/>
                  </a:lnTo>
                  <a:lnTo>
                    <a:pt x="11164144" y="1240373"/>
                  </a:lnTo>
                  <a:lnTo>
                    <a:pt x="11143567" y="1270147"/>
                  </a:lnTo>
                  <a:lnTo>
                    <a:pt x="11127694" y="1289624"/>
                  </a:lnTo>
                  <a:lnTo>
                    <a:pt x="11071436" y="1364289"/>
                  </a:lnTo>
                  <a:lnTo>
                    <a:pt x="10987905" y="1462574"/>
                  </a:lnTo>
                  <a:lnTo>
                    <a:pt x="10963700" y="1488120"/>
                  </a:lnTo>
                  <a:lnTo>
                    <a:pt x="10939540" y="1512657"/>
                  </a:lnTo>
                  <a:lnTo>
                    <a:pt x="10901595" y="1547074"/>
                  </a:lnTo>
                  <a:lnTo>
                    <a:pt x="10887918" y="1560405"/>
                  </a:lnTo>
                  <a:lnTo>
                    <a:pt x="10875073" y="1532187"/>
                  </a:lnTo>
                  <a:lnTo>
                    <a:pt x="10912778" y="1477438"/>
                  </a:lnTo>
                  <a:lnTo>
                    <a:pt x="10956792" y="1411052"/>
                  </a:lnTo>
                  <a:lnTo>
                    <a:pt x="10992573" y="1344673"/>
                  </a:lnTo>
                  <a:lnTo>
                    <a:pt x="11024172" y="1271418"/>
                  </a:lnTo>
                  <a:lnTo>
                    <a:pt x="11052089" y="1176228"/>
                  </a:lnTo>
                  <a:lnTo>
                    <a:pt x="11069287" y="1101348"/>
                  </a:lnTo>
                  <a:lnTo>
                    <a:pt x="11083465" y="1029524"/>
                  </a:lnTo>
                  <a:lnTo>
                    <a:pt x="11083627" y="1027876"/>
                  </a:lnTo>
                  <a:lnTo>
                    <a:pt x="11086807" y="937207"/>
                  </a:lnTo>
                  <a:lnTo>
                    <a:pt x="11088501" y="922682"/>
                  </a:lnTo>
                  <a:lnTo>
                    <a:pt x="11090442" y="794692"/>
                  </a:lnTo>
                  <a:lnTo>
                    <a:pt x="11065358" y="612670"/>
                  </a:lnTo>
                  <a:lnTo>
                    <a:pt x="11067484" y="600848"/>
                  </a:lnTo>
                  <a:lnTo>
                    <a:pt x="11071550" y="598214"/>
                  </a:lnTo>
                  <a:close/>
                  <a:moveTo>
                    <a:pt x="11435173" y="593000"/>
                  </a:moveTo>
                  <a:lnTo>
                    <a:pt x="11520065" y="639648"/>
                  </a:lnTo>
                  <a:lnTo>
                    <a:pt x="11520766" y="658215"/>
                  </a:lnTo>
                  <a:lnTo>
                    <a:pt x="11520042" y="713173"/>
                  </a:lnTo>
                  <a:lnTo>
                    <a:pt x="11516606" y="746758"/>
                  </a:lnTo>
                  <a:lnTo>
                    <a:pt x="11515144" y="784927"/>
                  </a:lnTo>
                  <a:lnTo>
                    <a:pt x="11470321" y="894857"/>
                  </a:lnTo>
                  <a:lnTo>
                    <a:pt x="11415418" y="1023694"/>
                  </a:lnTo>
                  <a:lnTo>
                    <a:pt x="11338558" y="1169682"/>
                  </a:lnTo>
                  <a:lnTo>
                    <a:pt x="11304672" y="1235321"/>
                  </a:lnTo>
                  <a:lnTo>
                    <a:pt x="11191423" y="1412561"/>
                  </a:lnTo>
                  <a:lnTo>
                    <a:pt x="11140593" y="1480842"/>
                  </a:lnTo>
                  <a:lnTo>
                    <a:pt x="11056918" y="1582177"/>
                  </a:lnTo>
                  <a:lnTo>
                    <a:pt x="10968691" y="1679523"/>
                  </a:lnTo>
                  <a:lnTo>
                    <a:pt x="10929907" y="1670805"/>
                  </a:lnTo>
                  <a:lnTo>
                    <a:pt x="10915935" y="1628462"/>
                  </a:lnTo>
                  <a:lnTo>
                    <a:pt x="10910652" y="1613499"/>
                  </a:lnTo>
                  <a:lnTo>
                    <a:pt x="10907448" y="1603533"/>
                  </a:lnTo>
                  <a:lnTo>
                    <a:pt x="10901233" y="1589740"/>
                  </a:lnTo>
                  <a:lnTo>
                    <a:pt x="10922567" y="1568908"/>
                  </a:lnTo>
                  <a:lnTo>
                    <a:pt x="10960796" y="1534197"/>
                  </a:lnTo>
                  <a:lnTo>
                    <a:pt x="10985611" y="1509021"/>
                  </a:lnTo>
                  <a:lnTo>
                    <a:pt x="11010717" y="1482474"/>
                  </a:lnTo>
                  <a:lnTo>
                    <a:pt x="11095379" y="1382857"/>
                  </a:lnTo>
                  <a:lnTo>
                    <a:pt x="11151729" y="1308061"/>
                  </a:lnTo>
                  <a:lnTo>
                    <a:pt x="11168165" y="1287844"/>
                  </a:lnTo>
                  <a:lnTo>
                    <a:pt x="11189598" y="1256769"/>
                  </a:lnTo>
                  <a:lnTo>
                    <a:pt x="11231948" y="1189667"/>
                  </a:lnTo>
                  <a:lnTo>
                    <a:pt x="11260282" y="1136273"/>
                  </a:lnTo>
                  <a:lnTo>
                    <a:pt x="11278117" y="1097720"/>
                  </a:lnTo>
                  <a:lnTo>
                    <a:pt x="11288869" y="1072359"/>
                  </a:lnTo>
                  <a:lnTo>
                    <a:pt x="11316309" y="996454"/>
                  </a:lnTo>
                  <a:lnTo>
                    <a:pt x="11331836" y="929159"/>
                  </a:lnTo>
                  <a:lnTo>
                    <a:pt x="11339267" y="865283"/>
                  </a:lnTo>
                  <a:lnTo>
                    <a:pt x="11342579" y="806059"/>
                  </a:lnTo>
                  <a:lnTo>
                    <a:pt x="11342579" y="779874"/>
                  </a:lnTo>
                  <a:lnTo>
                    <a:pt x="11361586" y="782416"/>
                  </a:lnTo>
                  <a:lnTo>
                    <a:pt x="11478331" y="802679"/>
                  </a:lnTo>
                  <a:lnTo>
                    <a:pt x="11480319" y="802694"/>
                  </a:lnTo>
                  <a:lnTo>
                    <a:pt x="11494081" y="791674"/>
                  </a:lnTo>
                  <a:lnTo>
                    <a:pt x="11494612" y="788747"/>
                  </a:lnTo>
                  <a:lnTo>
                    <a:pt x="11482128" y="772674"/>
                  </a:lnTo>
                  <a:lnTo>
                    <a:pt x="11366021" y="752458"/>
                  </a:lnTo>
                  <a:lnTo>
                    <a:pt x="11342263" y="749277"/>
                  </a:lnTo>
                  <a:lnTo>
                    <a:pt x="11339428" y="654103"/>
                  </a:lnTo>
                  <a:lnTo>
                    <a:pt x="11338073" y="634827"/>
                  </a:lnTo>
                  <a:lnTo>
                    <a:pt x="11378505" y="621241"/>
                  </a:lnTo>
                  <a:lnTo>
                    <a:pt x="11414117" y="605438"/>
                  </a:lnTo>
                  <a:close/>
                  <a:moveTo>
                    <a:pt x="1202528" y="456270"/>
                  </a:moveTo>
                  <a:lnTo>
                    <a:pt x="1025188" y="846817"/>
                  </a:lnTo>
                  <a:lnTo>
                    <a:pt x="1443744" y="1010364"/>
                  </a:lnTo>
                  <a:lnTo>
                    <a:pt x="1566020" y="612255"/>
                  </a:lnTo>
                  <a:close/>
                  <a:moveTo>
                    <a:pt x="11075186" y="222701"/>
                  </a:moveTo>
                  <a:lnTo>
                    <a:pt x="11236569" y="377746"/>
                  </a:lnTo>
                  <a:lnTo>
                    <a:pt x="11377319" y="515339"/>
                  </a:lnTo>
                  <a:lnTo>
                    <a:pt x="11420177" y="532082"/>
                  </a:lnTo>
                  <a:lnTo>
                    <a:pt x="11419855" y="566908"/>
                  </a:lnTo>
                  <a:lnTo>
                    <a:pt x="11399477" y="578915"/>
                  </a:lnTo>
                  <a:lnTo>
                    <a:pt x="11367400" y="593039"/>
                  </a:lnTo>
                  <a:lnTo>
                    <a:pt x="11319421" y="609142"/>
                  </a:lnTo>
                  <a:lnTo>
                    <a:pt x="11299635" y="609851"/>
                  </a:lnTo>
                  <a:lnTo>
                    <a:pt x="11265018" y="612831"/>
                  </a:lnTo>
                  <a:lnTo>
                    <a:pt x="11217607" y="608934"/>
                  </a:lnTo>
                  <a:lnTo>
                    <a:pt x="11188635" y="601418"/>
                  </a:lnTo>
                  <a:lnTo>
                    <a:pt x="11138284" y="584999"/>
                  </a:lnTo>
                  <a:lnTo>
                    <a:pt x="11113900" y="575002"/>
                  </a:lnTo>
                  <a:lnTo>
                    <a:pt x="11097943" y="569465"/>
                  </a:lnTo>
                  <a:lnTo>
                    <a:pt x="11095949" y="569057"/>
                  </a:lnTo>
                  <a:lnTo>
                    <a:pt x="11079368" y="566769"/>
                  </a:lnTo>
                  <a:lnTo>
                    <a:pt x="11077381" y="566746"/>
                  </a:lnTo>
                  <a:lnTo>
                    <a:pt x="11075855" y="566908"/>
                  </a:lnTo>
                  <a:lnTo>
                    <a:pt x="11065374" y="568533"/>
                  </a:lnTo>
                  <a:lnTo>
                    <a:pt x="10990594" y="360410"/>
                  </a:lnTo>
                  <a:lnTo>
                    <a:pt x="10957462" y="282064"/>
                  </a:lnTo>
                  <a:close/>
                  <a:moveTo>
                    <a:pt x="1469444" y="73695"/>
                  </a:moveTo>
                  <a:lnTo>
                    <a:pt x="1581037" y="120797"/>
                  </a:lnTo>
                  <a:lnTo>
                    <a:pt x="1543131" y="196610"/>
                  </a:lnTo>
                  <a:lnTo>
                    <a:pt x="1494204" y="294456"/>
                  </a:lnTo>
                  <a:lnTo>
                    <a:pt x="1566020" y="321727"/>
                  </a:lnTo>
                  <a:lnTo>
                    <a:pt x="1920408" y="456270"/>
                  </a:lnTo>
                  <a:lnTo>
                    <a:pt x="1985045" y="480815"/>
                  </a:lnTo>
                  <a:lnTo>
                    <a:pt x="1762990" y="1010364"/>
                  </a:lnTo>
                  <a:lnTo>
                    <a:pt x="1630318" y="1326738"/>
                  </a:lnTo>
                  <a:lnTo>
                    <a:pt x="1415225" y="1839667"/>
                  </a:lnTo>
                  <a:lnTo>
                    <a:pt x="1103858" y="1708959"/>
                  </a:lnTo>
                  <a:lnTo>
                    <a:pt x="1209799" y="1510439"/>
                  </a:lnTo>
                  <a:lnTo>
                    <a:pt x="1189467" y="1482629"/>
                  </a:lnTo>
                  <a:lnTo>
                    <a:pt x="832891" y="1326738"/>
                  </a:lnTo>
                  <a:lnTo>
                    <a:pt x="711117" y="1683529"/>
                  </a:lnTo>
                  <a:lnTo>
                    <a:pt x="446427" y="1626192"/>
                  </a:lnTo>
                  <a:lnTo>
                    <a:pt x="1065774" y="109345"/>
                  </a:lnTo>
                  <a:lnTo>
                    <a:pt x="1137544" y="145450"/>
                  </a:lnTo>
                  <a:lnTo>
                    <a:pt x="1378244" y="196610"/>
                  </a:lnTo>
                  <a:close/>
                  <a:moveTo>
                    <a:pt x="8496800" y="955"/>
                  </a:moveTo>
                  <a:lnTo>
                    <a:pt x="10979511" y="955"/>
                  </a:lnTo>
                  <a:lnTo>
                    <a:pt x="10903013" y="93372"/>
                  </a:lnTo>
                  <a:lnTo>
                    <a:pt x="10807723" y="193490"/>
                  </a:lnTo>
                  <a:lnTo>
                    <a:pt x="10825452" y="201191"/>
                  </a:lnTo>
                  <a:lnTo>
                    <a:pt x="10874386" y="231997"/>
                  </a:lnTo>
                  <a:lnTo>
                    <a:pt x="10880310" y="239698"/>
                  </a:lnTo>
                  <a:lnTo>
                    <a:pt x="10876081" y="239698"/>
                  </a:lnTo>
                  <a:lnTo>
                    <a:pt x="10890806" y="255101"/>
                  </a:lnTo>
                  <a:lnTo>
                    <a:pt x="10891446" y="255925"/>
                  </a:lnTo>
                  <a:lnTo>
                    <a:pt x="10896821" y="262803"/>
                  </a:lnTo>
                  <a:lnTo>
                    <a:pt x="10910769" y="278206"/>
                  </a:lnTo>
                  <a:lnTo>
                    <a:pt x="10928304" y="293608"/>
                  </a:lnTo>
                  <a:lnTo>
                    <a:pt x="10940973" y="324414"/>
                  </a:lnTo>
                  <a:lnTo>
                    <a:pt x="10962522" y="378324"/>
                  </a:lnTo>
                  <a:lnTo>
                    <a:pt x="10968036" y="393726"/>
                  </a:lnTo>
                  <a:lnTo>
                    <a:pt x="11039805" y="593963"/>
                  </a:lnTo>
                  <a:lnTo>
                    <a:pt x="11038457" y="593963"/>
                  </a:lnTo>
                  <a:lnTo>
                    <a:pt x="11034983" y="617067"/>
                  </a:lnTo>
                  <a:lnTo>
                    <a:pt x="11040613" y="655574"/>
                  </a:lnTo>
                  <a:lnTo>
                    <a:pt x="11045896" y="694081"/>
                  </a:lnTo>
                  <a:lnTo>
                    <a:pt x="11060144" y="801901"/>
                  </a:lnTo>
                  <a:lnTo>
                    <a:pt x="11059659" y="832707"/>
                  </a:lnTo>
                  <a:lnTo>
                    <a:pt x="11058204" y="925124"/>
                  </a:lnTo>
                  <a:lnTo>
                    <a:pt x="11038258" y="925124"/>
                  </a:lnTo>
                  <a:lnTo>
                    <a:pt x="11036516" y="909721"/>
                  </a:lnTo>
                  <a:lnTo>
                    <a:pt x="11036132" y="909721"/>
                  </a:lnTo>
                  <a:lnTo>
                    <a:pt x="11019920" y="840408"/>
                  </a:lnTo>
                  <a:lnTo>
                    <a:pt x="11016762" y="840408"/>
                  </a:lnTo>
                  <a:lnTo>
                    <a:pt x="11016078" y="832707"/>
                  </a:lnTo>
                  <a:lnTo>
                    <a:pt x="10994667" y="832707"/>
                  </a:lnTo>
                  <a:lnTo>
                    <a:pt x="10993958" y="840408"/>
                  </a:lnTo>
                  <a:lnTo>
                    <a:pt x="10990417" y="840408"/>
                  </a:lnTo>
                  <a:lnTo>
                    <a:pt x="10990231" y="848109"/>
                  </a:lnTo>
                  <a:lnTo>
                    <a:pt x="10990555" y="848109"/>
                  </a:lnTo>
                  <a:lnTo>
                    <a:pt x="10994536" y="863512"/>
                  </a:lnTo>
                  <a:lnTo>
                    <a:pt x="11006497" y="909721"/>
                  </a:lnTo>
                  <a:lnTo>
                    <a:pt x="11008090" y="925124"/>
                  </a:lnTo>
                  <a:lnTo>
                    <a:pt x="11005326" y="925124"/>
                  </a:lnTo>
                  <a:lnTo>
                    <a:pt x="11004372" y="932825"/>
                  </a:lnTo>
                  <a:lnTo>
                    <a:pt x="10991972" y="932825"/>
                  </a:lnTo>
                  <a:lnTo>
                    <a:pt x="10991264" y="940526"/>
                  </a:lnTo>
                  <a:lnTo>
                    <a:pt x="10990693" y="940526"/>
                  </a:lnTo>
                  <a:lnTo>
                    <a:pt x="10976808" y="955929"/>
                  </a:lnTo>
                  <a:lnTo>
                    <a:pt x="10975237" y="955929"/>
                  </a:lnTo>
                  <a:lnTo>
                    <a:pt x="10968275" y="963631"/>
                  </a:lnTo>
                  <a:lnTo>
                    <a:pt x="10967820" y="963631"/>
                  </a:lnTo>
                  <a:lnTo>
                    <a:pt x="10967389" y="971332"/>
                  </a:lnTo>
                  <a:lnTo>
                    <a:pt x="10967019" y="971332"/>
                  </a:lnTo>
                  <a:lnTo>
                    <a:pt x="10962837" y="979033"/>
                  </a:lnTo>
                  <a:lnTo>
                    <a:pt x="10958864" y="994436"/>
                  </a:lnTo>
                  <a:lnTo>
                    <a:pt x="10958263" y="994436"/>
                  </a:lnTo>
                  <a:lnTo>
                    <a:pt x="10939186" y="986735"/>
                  </a:lnTo>
                  <a:lnTo>
                    <a:pt x="10933388" y="986735"/>
                  </a:lnTo>
                  <a:lnTo>
                    <a:pt x="10929337" y="979033"/>
                  </a:lnTo>
                  <a:lnTo>
                    <a:pt x="10924607" y="948228"/>
                  </a:lnTo>
                  <a:lnTo>
                    <a:pt x="10910560" y="871214"/>
                  </a:lnTo>
                  <a:lnTo>
                    <a:pt x="10907795" y="871214"/>
                  </a:lnTo>
                  <a:lnTo>
                    <a:pt x="10907171" y="863512"/>
                  </a:lnTo>
                  <a:lnTo>
                    <a:pt x="10883759" y="863512"/>
                  </a:lnTo>
                  <a:lnTo>
                    <a:pt x="10883189" y="871214"/>
                  </a:lnTo>
                  <a:lnTo>
                    <a:pt x="10880656" y="871214"/>
                  </a:lnTo>
                  <a:lnTo>
                    <a:pt x="10880540" y="878915"/>
                  </a:lnTo>
                  <a:lnTo>
                    <a:pt x="10880740" y="878915"/>
                  </a:lnTo>
                  <a:lnTo>
                    <a:pt x="10894780" y="955929"/>
                  </a:lnTo>
                  <a:lnTo>
                    <a:pt x="10900063" y="986735"/>
                  </a:lnTo>
                  <a:lnTo>
                    <a:pt x="10901966" y="986735"/>
                  </a:lnTo>
                  <a:lnTo>
                    <a:pt x="10908527" y="1002138"/>
                  </a:lnTo>
                  <a:lnTo>
                    <a:pt x="10911314" y="1002138"/>
                  </a:lnTo>
                  <a:lnTo>
                    <a:pt x="10921466" y="1017540"/>
                  </a:lnTo>
                  <a:lnTo>
                    <a:pt x="10927573" y="1017540"/>
                  </a:lnTo>
                  <a:lnTo>
                    <a:pt x="10954743" y="1025242"/>
                  </a:lnTo>
                  <a:lnTo>
                    <a:pt x="10955345" y="1032943"/>
                  </a:lnTo>
                  <a:lnTo>
                    <a:pt x="10955197" y="1040645"/>
                  </a:lnTo>
                  <a:lnTo>
                    <a:pt x="10953188" y="1056048"/>
                  </a:lnTo>
                  <a:lnTo>
                    <a:pt x="10950508" y="1071451"/>
                  </a:lnTo>
                  <a:lnTo>
                    <a:pt x="10938940" y="1094555"/>
                  </a:lnTo>
                  <a:lnTo>
                    <a:pt x="10938161" y="1094555"/>
                  </a:lnTo>
                  <a:lnTo>
                    <a:pt x="10927641" y="1125361"/>
                  </a:lnTo>
                  <a:lnTo>
                    <a:pt x="10926841" y="1125361"/>
                  </a:lnTo>
                  <a:lnTo>
                    <a:pt x="10926864" y="1133062"/>
                  </a:lnTo>
                  <a:lnTo>
                    <a:pt x="10928767" y="1133062"/>
                  </a:lnTo>
                  <a:lnTo>
                    <a:pt x="10929267" y="1140763"/>
                  </a:lnTo>
                  <a:lnTo>
                    <a:pt x="10954488" y="1140763"/>
                  </a:lnTo>
                  <a:lnTo>
                    <a:pt x="10955497" y="1133062"/>
                  </a:lnTo>
                  <a:lnTo>
                    <a:pt x="10956299" y="1133062"/>
                  </a:lnTo>
                  <a:lnTo>
                    <a:pt x="10966472" y="1102256"/>
                  </a:lnTo>
                  <a:lnTo>
                    <a:pt x="10978410" y="1079152"/>
                  </a:lnTo>
                  <a:lnTo>
                    <a:pt x="10979487" y="1079152"/>
                  </a:lnTo>
                  <a:lnTo>
                    <a:pt x="10982914" y="1063749"/>
                  </a:lnTo>
                  <a:lnTo>
                    <a:pt x="10983123" y="1063749"/>
                  </a:lnTo>
                  <a:lnTo>
                    <a:pt x="10985340" y="1048346"/>
                  </a:lnTo>
                  <a:lnTo>
                    <a:pt x="10985471" y="1040645"/>
                  </a:lnTo>
                  <a:lnTo>
                    <a:pt x="10985634" y="1032943"/>
                  </a:lnTo>
                  <a:lnTo>
                    <a:pt x="10985564" y="1025242"/>
                  </a:lnTo>
                  <a:lnTo>
                    <a:pt x="10984101" y="1017540"/>
                  </a:lnTo>
                  <a:lnTo>
                    <a:pt x="10987905" y="1002138"/>
                  </a:lnTo>
                  <a:lnTo>
                    <a:pt x="10991448" y="994436"/>
                  </a:lnTo>
                  <a:lnTo>
                    <a:pt x="10995060" y="979033"/>
                  </a:lnTo>
                  <a:lnTo>
                    <a:pt x="11000089" y="971332"/>
                  </a:lnTo>
                  <a:lnTo>
                    <a:pt x="11011525" y="963631"/>
                  </a:lnTo>
                  <a:lnTo>
                    <a:pt x="11015508" y="955929"/>
                  </a:lnTo>
                  <a:lnTo>
                    <a:pt x="11055955" y="955929"/>
                  </a:lnTo>
                  <a:lnTo>
                    <a:pt x="11053367" y="1032943"/>
                  </a:lnTo>
                  <a:lnTo>
                    <a:pt x="11039628" y="1102256"/>
                  </a:lnTo>
                  <a:lnTo>
                    <a:pt x="11030185" y="1140763"/>
                  </a:lnTo>
                  <a:lnTo>
                    <a:pt x="11022639" y="1171569"/>
                  </a:lnTo>
                  <a:lnTo>
                    <a:pt x="10995607" y="1263986"/>
                  </a:lnTo>
                  <a:lnTo>
                    <a:pt x="10965008" y="1333299"/>
                  </a:lnTo>
                  <a:lnTo>
                    <a:pt x="10930460" y="1402611"/>
                  </a:lnTo>
                  <a:lnTo>
                    <a:pt x="10887672" y="1464222"/>
                  </a:lnTo>
                  <a:lnTo>
                    <a:pt x="10845891" y="1525834"/>
                  </a:lnTo>
                  <a:lnTo>
                    <a:pt x="10831852" y="1541237"/>
                  </a:lnTo>
                  <a:lnTo>
                    <a:pt x="10838891" y="1572042"/>
                  </a:lnTo>
                  <a:lnTo>
                    <a:pt x="10886439" y="1672160"/>
                  </a:lnTo>
                  <a:lnTo>
                    <a:pt x="10897406" y="1695265"/>
                  </a:lnTo>
                  <a:lnTo>
                    <a:pt x="9872218" y="2342183"/>
                  </a:lnTo>
                  <a:lnTo>
                    <a:pt x="9860011" y="2349884"/>
                  </a:lnTo>
                  <a:lnTo>
                    <a:pt x="9825940" y="2396093"/>
                  </a:lnTo>
                  <a:lnTo>
                    <a:pt x="9663225" y="2342183"/>
                  </a:lnTo>
                  <a:lnTo>
                    <a:pt x="9654198" y="2349884"/>
                  </a:lnTo>
                  <a:lnTo>
                    <a:pt x="9507309" y="2319079"/>
                  </a:lnTo>
                  <a:lnTo>
                    <a:pt x="9504891" y="2288273"/>
                  </a:lnTo>
                  <a:lnTo>
                    <a:pt x="9520556" y="2265168"/>
                  </a:lnTo>
                  <a:lnTo>
                    <a:pt x="9521034" y="2265168"/>
                  </a:lnTo>
                  <a:lnTo>
                    <a:pt x="9521473" y="2257467"/>
                  </a:lnTo>
                  <a:lnTo>
                    <a:pt x="9522635" y="2257467"/>
                  </a:lnTo>
                  <a:lnTo>
                    <a:pt x="9526117" y="2195856"/>
                  </a:lnTo>
                  <a:lnTo>
                    <a:pt x="9496019" y="2188154"/>
                  </a:lnTo>
                  <a:lnTo>
                    <a:pt x="9495634" y="2180453"/>
                  </a:lnTo>
                  <a:lnTo>
                    <a:pt x="9484860" y="2057231"/>
                  </a:lnTo>
                  <a:lnTo>
                    <a:pt x="9479207" y="1972515"/>
                  </a:lnTo>
                  <a:lnTo>
                    <a:pt x="9479122" y="1972515"/>
                  </a:lnTo>
                  <a:lnTo>
                    <a:pt x="9472669" y="1926307"/>
                  </a:lnTo>
                  <a:lnTo>
                    <a:pt x="9472330" y="1926307"/>
                  </a:lnTo>
                  <a:lnTo>
                    <a:pt x="9472053" y="1918605"/>
                  </a:lnTo>
                  <a:lnTo>
                    <a:pt x="9469264" y="1918605"/>
                  </a:lnTo>
                  <a:lnTo>
                    <a:pt x="9438374" y="1880099"/>
                  </a:lnTo>
                  <a:lnTo>
                    <a:pt x="9409301" y="1849293"/>
                  </a:lnTo>
                  <a:lnTo>
                    <a:pt x="9407338" y="1849293"/>
                  </a:lnTo>
                  <a:lnTo>
                    <a:pt x="9406491" y="1841592"/>
                  </a:lnTo>
                  <a:lnTo>
                    <a:pt x="9371780" y="1818487"/>
                  </a:lnTo>
                  <a:lnTo>
                    <a:pt x="9334683" y="1795383"/>
                  </a:lnTo>
                  <a:lnTo>
                    <a:pt x="9331848" y="1795383"/>
                  </a:lnTo>
                  <a:lnTo>
                    <a:pt x="9193654" y="1741473"/>
                  </a:lnTo>
                  <a:lnTo>
                    <a:pt x="9192330" y="1741473"/>
                  </a:lnTo>
                  <a:lnTo>
                    <a:pt x="8813944" y="1633653"/>
                  </a:lnTo>
                  <a:lnTo>
                    <a:pt x="8798518" y="1587445"/>
                  </a:lnTo>
                  <a:lnTo>
                    <a:pt x="8859629" y="1364104"/>
                  </a:lnTo>
                  <a:lnTo>
                    <a:pt x="8740827" y="1148465"/>
                  </a:lnTo>
                  <a:lnTo>
                    <a:pt x="8580591" y="1202375"/>
                  </a:lnTo>
                  <a:lnTo>
                    <a:pt x="8506365" y="1263986"/>
                  </a:lnTo>
                  <a:lnTo>
                    <a:pt x="8505703" y="1279389"/>
                  </a:lnTo>
                  <a:lnTo>
                    <a:pt x="8502707" y="1348702"/>
                  </a:lnTo>
                  <a:lnTo>
                    <a:pt x="8502984" y="1379507"/>
                  </a:lnTo>
                  <a:lnTo>
                    <a:pt x="8558481" y="1541237"/>
                  </a:lnTo>
                  <a:lnTo>
                    <a:pt x="8446879" y="1887800"/>
                  </a:lnTo>
                  <a:lnTo>
                    <a:pt x="8432000" y="1934008"/>
                  </a:lnTo>
                  <a:lnTo>
                    <a:pt x="8419809" y="1934008"/>
                  </a:lnTo>
                  <a:lnTo>
                    <a:pt x="8418369" y="1903203"/>
                  </a:lnTo>
                  <a:lnTo>
                    <a:pt x="8387362" y="1887800"/>
                  </a:lnTo>
                  <a:lnTo>
                    <a:pt x="8391629" y="1980217"/>
                  </a:lnTo>
                  <a:lnTo>
                    <a:pt x="8394949" y="2011023"/>
                  </a:lnTo>
                  <a:lnTo>
                    <a:pt x="8393801" y="2011023"/>
                  </a:lnTo>
                  <a:lnTo>
                    <a:pt x="8392430" y="2003321"/>
                  </a:lnTo>
                  <a:lnTo>
                    <a:pt x="8389027" y="2003321"/>
                  </a:lnTo>
                  <a:lnTo>
                    <a:pt x="8350866" y="1987918"/>
                  </a:lnTo>
                  <a:lnTo>
                    <a:pt x="8321592" y="1941710"/>
                  </a:lnTo>
                  <a:lnTo>
                    <a:pt x="8320838" y="1934008"/>
                  </a:lnTo>
                  <a:lnTo>
                    <a:pt x="8320607" y="1934008"/>
                  </a:lnTo>
                  <a:lnTo>
                    <a:pt x="8291858" y="1895501"/>
                  </a:lnTo>
                  <a:lnTo>
                    <a:pt x="8290102" y="1895501"/>
                  </a:lnTo>
                  <a:lnTo>
                    <a:pt x="8289394" y="1887800"/>
                  </a:lnTo>
                  <a:lnTo>
                    <a:pt x="8267044" y="1864696"/>
                  </a:lnTo>
                  <a:lnTo>
                    <a:pt x="8263232" y="1864696"/>
                  </a:lnTo>
                  <a:lnTo>
                    <a:pt x="8228190" y="1841592"/>
                  </a:lnTo>
                  <a:lnTo>
                    <a:pt x="8224786" y="1841592"/>
                  </a:lnTo>
                  <a:lnTo>
                    <a:pt x="8206750" y="1826189"/>
                  </a:lnTo>
                  <a:lnTo>
                    <a:pt x="8203453" y="1826189"/>
                  </a:lnTo>
                  <a:lnTo>
                    <a:pt x="8099246" y="1795383"/>
                  </a:lnTo>
                  <a:lnTo>
                    <a:pt x="8053276" y="1779980"/>
                  </a:lnTo>
                  <a:lnTo>
                    <a:pt x="8060576" y="1756876"/>
                  </a:lnTo>
                  <a:lnTo>
                    <a:pt x="8073338" y="1710667"/>
                  </a:lnTo>
                  <a:lnTo>
                    <a:pt x="8083581" y="1679862"/>
                  </a:lnTo>
                  <a:lnTo>
                    <a:pt x="8085776" y="1679862"/>
                  </a:lnTo>
                  <a:lnTo>
                    <a:pt x="8085984" y="1656758"/>
                  </a:lnTo>
                  <a:lnTo>
                    <a:pt x="8096820" y="1649056"/>
                  </a:lnTo>
                  <a:lnTo>
                    <a:pt x="8091606" y="1649056"/>
                  </a:lnTo>
                  <a:lnTo>
                    <a:pt x="8097050" y="1625952"/>
                  </a:lnTo>
                  <a:lnTo>
                    <a:pt x="8100747" y="1625952"/>
                  </a:lnTo>
                  <a:lnTo>
                    <a:pt x="8099176" y="1618250"/>
                  </a:lnTo>
                  <a:lnTo>
                    <a:pt x="8135103" y="1579744"/>
                  </a:lnTo>
                  <a:lnTo>
                    <a:pt x="8169628" y="1541237"/>
                  </a:lnTo>
                  <a:lnTo>
                    <a:pt x="8171415" y="1541237"/>
                  </a:lnTo>
                  <a:lnTo>
                    <a:pt x="8200226" y="1448820"/>
                  </a:lnTo>
                  <a:lnTo>
                    <a:pt x="8200396" y="1448820"/>
                  </a:lnTo>
                  <a:lnTo>
                    <a:pt x="8208736" y="1418014"/>
                  </a:lnTo>
                  <a:lnTo>
                    <a:pt x="8227851" y="1364104"/>
                  </a:lnTo>
                  <a:lnTo>
                    <a:pt x="8241390" y="1325597"/>
                  </a:lnTo>
                  <a:lnTo>
                    <a:pt x="8262778" y="1271687"/>
                  </a:lnTo>
                  <a:lnTo>
                    <a:pt x="8274098" y="1271687"/>
                  </a:lnTo>
                  <a:lnTo>
                    <a:pt x="8300430" y="1279389"/>
                  </a:lnTo>
                  <a:lnTo>
                    <a:pt x="8307754" y="1256284"/>
                  </a:lnTo>
                  <a:lnTo>
                    <a:pt x="8310480" y="1248583"/>
                  </a:lnTo>
                  <a:lnTo>
                    <a:pt x="8278804" y="1248583"/>
                  </a:lnTo>
                  <a:lnTo>
                    <a:pt x="8269724" y="1240882"/>
                  </a:lnTo>
                  <a:lnTo>
                    <a:pt x="8270702" y="1186972"/>
                  </a:lnTo>
                  <a:lnTo>
                    <a:pt x="8293144" y="1133062"/>
                  </a:lnTo>
                  <a:lnTo>
                    <a:pt x="8319144" y="1071451"/>
                  </a:lnTo>
                  <a:lnTo>
                    <a:pt x="8341894" y="1009839"/>
                  </a:lnTo>
                  <a:lnTo>
                    <a:pt x="8342726" y="1009839"/>
                  </a:lnTo>
                  <a:lnTo>
                    <a:pt x="8348764" y="932825"/>
                  </a:lnTo>
                  <a:lnTo>
                    <a:pt x="8365476" y="855811"/>
                  </a:lnTo>
                  <a:lnTo>
                    <a:pt x="8397167" y="755693"/>
                  </a:lnTo>
                  <a:lnTo>
                    <a:pt x="8417475" y="709484"/>
                  </a:lnTo>
                  <a:lnTo>
                    <a:pt x="8492187" y="532352"/>
                  </a:lnTo>
                  <a:lnTo>
                    <a:pt x="8493419" y="532352"/>
                  </a:lnTo>
                  <a:lnTo>
                    <a:pt x="8476684" y="509248"/>
                  </a:lnTo>
                  <a:lnTo>
                    <a:pt x="8471355" y="501546"/>
                  </a:lnTo>
                  <a:lnTo>
                    <a:pt x="8471193" y="501546"/>
                  </a:lnTo>
                  <a:lnTo>
                    <a:pt x="8430668" y="463039"/>
                  </a:lnTo>
                  <a:lnTo>
                    <a:pt x="8447958" y="393726"/>
                  </a:lnTo>
                  <a:lnTo>
                    <a:pt x="8457607" y="347518"/>
                  </a:lnTo>
                  <a:lnTo>
                    <a:pt x="8469044" y="293608"/>
                  </a:lnTo>
                  <a:lnTo>
                    <a:pt x="8469244" y="293608"/>
                  </a:lnTo>
                  <a:lnTo>
                    <a:pt x="8482830" y="178087"/>
                  </a:lnTo>
                  <a:lnTo>
                    <a:pt x="8490030" y="85670"/>
                  </a:lnTo>
                  <a:lnTo>
                    <a:pt x="8495244" y="39462"/>
                  </a:lnTo>
                  <a:lnTo>
                    <a:pt x="8495275" y="31760"/>
                  </a:lnTo>
                  <a:close/>
                  <a:moveTo>
                    <a:pt x="2264868" y="1"/>
                  </a:moveTo>
                  <a:lnTo>
                    <a:pt x="3125155" y="1"/>
                  </a:lnTo>
                  <a:lnTo>
                    <a:pt x="3223070" y="38431"/>
                  </a:lnTo>
                  <a:lnTo>
                    <a:pt x="3064598" y="437525"/>
                  </a:lnTo>
                  <a:lnTo>
                    <a:pt x="2220607" y="110377"/>
                  </a:lnTo>
                  <a:close/>
                  <a:moveTo>
                    <a:pt x="11037748" y="0"/>
                  </a:moveTo>
                  <a:lnTo>
                    <a:pt x="11225925" y="0"/>
                  </a:lnTo>
                  <a:lnTo>
                    <a:pt x="11151060" y="142021"/>
                  </a:lnTo>
                  <a:lnTo>
                    <a:pt x="11110103" y="214191"/>
                  </a:lnTo>
                  <a:lnTo>
                    <a:pt x="11079144" y="189247"/>
                  </a:lnTo>
                  <a:lnTo>
                    <a:pt x="11077158" y="189216"/>
                  </a:lnTo>
                  <a:lnTo>
                    <a:pt x="11074230" y="189655"/>
                  </a:lnTo>
                  <a:lnTo>
                    <a:pt x="11072328" y="190271"/>
                  </a:lnTo>
                  <a:lnTo>
                    <a:pt x="10940519" y="256703"/>
                  </a:lnTo>
                  <a:lnTo>
                    <a:pt x="10911061" y="229763"/>
                  </a:lnTo>
                  <a:lnTo>
                    <a:pt x="10857982" y="183478"/>
                  </a:lnTo>
                  <a:lnTo>
                    <a:pt x="10860000" y="181653"/>
                  </a:lnTo>
                  <a:lnTo>
                    <a:pt x="10866793" y="176963"/>
                  </a:lnTo>
                  <a:lnTo>
                    <a:pt x="10876642" y="167998"/>
                  </a:lnTo>
                  <a:lnTo>
                    <a:pt x="10895604" y="148051"/>
                  </a:lnTo>
                  <a:lnTo>
                    <a:pt x="10926540" y="118394"/>
                  </a:lnTo>
                  <a:lnTo>
                    <a:pt x="10975553" y="68658"/>
                  </a:lnTo>
                  <a:lnTo>
                    <a:pt x="11019665" y="22149"/>
                  </a:lnTo>
                  <a:close/>
                </a:path>
              </a:pathLst>
            </a:custGeom>
            <a:solidFill>
              <a:schemeClr val="bg1"/>
            </a:solidFill>
          </p:spPr>
          <p:txBody>
            <a:bodyPr wrap="square" lIns="0" tIns="0" rIns="0" bIns="0" rtlCol="0">
              <a:noAutofit/>
            </a:bodyPr>
            <a:lstStyle>
              <a:defPPr>
                <a:defRPr kern="0"/>
              </a:defPPr>
            </a:lstStyle>
            <a:p>
              <a:pPr rtl="0"/>
              <a:endParaRPr lang="en-US"/>
            </a:p>
          </p:txBody>
        </p:sp>
        <p:sp>
          <p:nvSpPr>
            <p:cNvPr id="7" name="object 51">
              <a:extLst>
                <a:ext uri="{FF2B5EF4-FFF2-40B4-BE49-F238E27FC236}">
                  <a16:creationId xmlns:a16="http://schemas.microsoft.com/office/drawing/2014/main" id="{37785368-60B6-63C9-CFDA-6BD528C9284F}"/>
                </a:ext>
              </a:extLst>
            </p:cNvPr>
            <p:cNvSpPr/>
            <p:nvPr/>
          </p:nvSpPr>
          <p:spPr bwMode="gray">
            <a:xfrm>
              <a:off x="1176812" y="533292"/>
              <a:ext cx="6811126" cy="5505352"/>
            </a:xfrm>
            <a:custGeom>
              <a:avLst/>
              <a:gdLst/>
              <a:ahLst/>
              <a:cxnLst/>
              <a:rect l="l" t="t" r="r" b="b"/>
              <a:pathLst>
                <a:path w="11231880" h="9078595">
                  <a:moveTo>
                    <a:pt x="267576" y="519303"/>
                  </a:moveTo>
                  <a:lnTo>
                    <a:pt x="87693" y="450253"/>
                  </a:lnTo>
                  <a:lnTo>
                    <a:pt x="0" y="678726"/>
                  </a:lnTo>
                  <a:lnTo>
                    <a:pt x="179870" y="747788"/>
                  </a:lnTo>
                  <a:lnTo>
                    <a:pt x="267576" y="519303"/>
                  </a:lnTo>
                  <a:close/>
                </a:path>
                <a:path w="11231880" h="9078595">
                  <a:moveTo>
                    <a:pt x="445579" y="69062"/>
                  </a:moveTo>
                  <a:lnTo>
                    <a:pt x="265709" y="0"/>
                  </a:lnTo>
                  <a:lnTo>
                    <a:pt x="178003" y="228485"/>
                  </a:lnTo>
                  <a:lnTo>
                    <a:pt x="357873" y="297535"/>
                  </a:lnTo>
                  <a:lnTo>
                    <a:pt x="445579" y="69062"/>
                  </a:lnTo>
                  <a:close/>
                </a:path>
                <a:path w="11231880" h="9078595">
                  <a:moveTo>
                    <a:pt x="466521" y="595198"/>
                  </a:moveTo>
                  <a:lnTo>
                    <a:pt x="286639" y="526135"/>
                  </a:lnTo>
                  <a:lnTo>
                    <a:pt x="198945" y="754608"/>
                  </a:lnTo>
                  <a:lnTo>
                    <a:pt x="378815" y="823671"/>
                  </a:lnTo>
                  <a:lnTo>
                    <a:pt x="466521" y="595198"/>
                  </a:lnTo>
                  <a:close/>
                </a:path>
                <a:path w="11231880" h="9078595">
                  <a:moveTo>
                    <a:pt x="644525" y="144945"/>
                  </a:moveTo>
                  <a:lnTo>
                    <a:pt x="464654" y="75882"/>
                  </a:lnTo>
                  <a:lnTo>
                    <a:pt x="376948" y="304368"/>
                  </a:lnTo>
                  <a:lnTo>
                    <a:pt x="556831" y="373418"/>
                  </a:lnTo>
                  <a:lnTo>
                    <a:pt x="644525" y="144945"/>
                  </a:lnTo>
                  <a:close/>
                </a:path>
                <a:path w="11231880" h="9078595">
                  <a:moveTo>
                    <a:pt x="773099" y="715454"/>
                  </a:moveTo>
                  <a:lnTo>
                    <a:pt x="509435" y="614248"/>
                  </a:lnTo>
                  <a:lnTo>
                    <a:pt x="402818" y="892009"/>
                  </a:lnTo>
                  <a:lnTo>
                    <a:pt x="491185" y="925944"/>
                  </a:lnTo>
                  <a:lnTo>
                    <a:pt x="515531" y="884224"/>
                  </a:lnTo>
                  <a:lnTo>
                    <a:pt x="683310" y="949363"/>
                  </a:lnTo>
                  <a:lnTo>
                    <a:pt x="773099" y="715454"/>
                  </a:lnTo>
                  <a:close/>
                </a:path>
                <a:path w="11231880" h="9078595">
                  <a:moveTo>
                    <a:pt x="921359" y="318960"/>
                  </a:moveTo>
                  <a:lnTo>
                    <a:pt x="753046" y="255181"/>
                  </a:lnTo>
                  <a:lnTo>
                    <a:pt x="765340" y="201472"/>
                  </a:lnTo>
                  <a:lnTo>
                    <a:pt x="676960" y="167538"/>
                  </a:lnTo>
                  <a:lnTo>
                    <a:pt x="554951" y="485419"/>
                  </a:lnTo>
                  <a:lnTo>
                    <a:pt x="818603" y="586625"/>
                  </a:lnTo>
                  <a:lnTo>
                    <a:pt x="921359" y="318960"/>
                  </a:lnTo>
                  <a:close/>
                </a:path>
                <a:path w="11231880" h="9078595">
                  <a:moveTo>
                    <a:pt x="1158773" y="1050658"/>
                  </a:moveTo>
                  <a:lnTo>
                    <a:pt x="1032560" y="999667"/>
                  </a:lnTo>
                  <a:lnTo>
                    <a:pt x="973721" y="1145286"/>
                  </a:lnTo>
                  <a:lnTo>
                    <a:pt x="1099934" y="1196276"/>
                  </a:lnTo>
                  <a:lnTo>
                    <a:pt x="1158773" y="1050658"/>
                  </a:lnTo>
                  <a:close/>
                </a:path>
                <a:path w="11231880" h="9078595">
                  <a:moveTo>
                    <a:pt x="1221168" y="1276121"/>
                  </a:moveTo>
                  <a:lnTo>
                    <a:pt x="959332" y="1170317"/>
                  </a:lnTo>
                  <a:lnTo>
                    <a:pt x="900493" y="1315935"/>
                  </a:lnTo>
                  <a:lnTo>
                    <a:pt x="1162342" y="1421739"/>
                  </a:lnTo>
                  <a:lnTo>
                    <a:pt x="1221168" y="1276121"/>
                  </a:lnTo>
                  <a:close/>
                </a:path>
                <a:path w="11231880" h="9078595">
                  <a:moveTo>
                    <a:pt x="1289100" y="1103426"/>
                  </a:moveTo>
                  <a:lnTo>
                    <a:pt x="1167752" y="1054392"/>
                  </a:lnTo>
                  <a:lnTo>
                    <a:pt x="1108913" y="1200010"/>
                  </a:lnTo>
                  <a:lnTo>
                    <a:pt x="1230274" y="1249045"/>
                  </a:lnTo>
                  <a:lnTo>
                    <a:pt x="1289100" y="1103426"/>
                  </a:lnTo>
                  <a:close/>
                </a:path>
                <a:path w="11231880" h="9078595">
                  <a:moveTo>
                    <a:pt x="1363129" y="943470"/>
                  </a:moveTo>
                  <a:lnTo>
                    <a:pt x="1101280" y="837679"/>
                  </a:lnTo>
                  <a:lnTo>
                    <a:pt x="1042441" y="983297"/>
                  </a:lnTo>
                  <a:lnTo>
                    <a:pt x="1304290" y="1089088"/>
                  </a:lnTo>
                  <a:lnTo>
                    <a:pt x="1363129" y="943470"/>
                  </a:lnTo>
                  <a:close/>
                </a:path>
                <a:path w="11231880" h="9078595">
                  <a:moveTo>
                    <a:pt x="1387094" y="1349857"/>
                  </a:moveTo>
                  <a:lnTo>
                    <a:pt x="1239989" y="1290421"/>
                  </a:lnTo>
                  <a:lnTo>
                    <a:pt x="1181150" y="1436039"/>
                  </a:lnTo>
                  <a:lnTo>
                    <a:pt x="1328267" y="1495475"/>
                  </a:lnTo>
                  <a:lnTo>
                    <a:pt x="1387094" y="1349857"/>
                  </a:lnTo>
                  <a:close/>
                </a:path>
                <a:path w="11231880" h="9078595">
                  <a:moveTo>
                    <a:pt x="1418932" y="478078"/>
                  </a:moveTo>
                  <a:lnTo>
                    <a:pt x="1291844" y="429298"/>
                  </a:lnTo>
                  <a:lnTo>
                    <a:pt x="1235557" y="575932"/>
                  </a:lnTo>
                  <a:lnTo>
                    <a:pt x="1362633" y="624713"/>
                  </a:lnTo>
                  <a:lnTo>
                    <a:pt x="1418932" y="478078"/>
                  </a:lnTo>
                  <a:close/>
                </a:path>
                <a:path w="11231880" h="9078595">
                  <a:moveTo>
                    <a:pt x="1463484" y="1173149"/>
                  </a:moveTo>
                  <a:lnTo>
                    <a:pt x="1316380" y="1113726"/>
                  </a:lnTo>
                  <a:lnTo>
                    <a:pt x="1257541" y="1259344"/>
                  </a:lnTo>
                  <a:lnTo>
                    <a:pt x="1404645" y="1318768"/>
                  </a:lnTo>
                  <a:lnTo>
                    <a:pt x="1463484" y="1173149"/>
                  </a:lnTo>
                  <a:close/>
                </a:path>
                <a:path w="11231880" h="9078595">
                  <a:moveTo>
                    <a:pt x="1492681" y="684212"/>
                  </a:moveTo>
                  <a:lnTo>
                    <a:pt x="1229017" y="582993"/>
                  </a:lnTo>
                  <a:lnTo>
                    <a:pt x="1172743" y="729627"/>
                  </a:lnTo>
                  <a:lnTo>
                    <a:pt x="1436382" y="830846"/>
                  </a:lnTo>
                  <a:lnTo>
                    <a:pt x="1492681" y="684212"/>
                  </a:lnTo>
                  <a:close/>
                </a:path>
                <a:path w="11231880" h="9078595">
                  <a:moveTo>
                    <a:pt x="1529232" y="1006741"/>
                  </a:moveTo>
                  <a:lnTo>
                    <a:pt x="1382115" y="947305"/>
                  </a:lnTo>
                  <a:lnTo>
                    <a:pt x="1323289" y="1092923"/>
                  </a:lnTo>
                  <a:lnTo>
                    <a:pt x="1470393" y="1152359"/>
                  </a:lnTo>
                  <a:lnTo>
                    <a:pt x="1529232" y="1006741"/>
                  </a:lnTo>
                  <a:close/>
                </a:path>
                <a:path w="11231880" h="9078595">
                  <a:moveTo>
                    <a:pt x="1550162" y="528548"/>
                  </a:moveTo>
                  <a:lnTo>
                    <a:pt x="1427962" y="481660"/>
                  </a:lnTo>
                  <a:lnTo>
                    <a:pt x="1371688" y="628294"/>
                  </a:lnTo>
                  <a:lnTo>
                    <a:pt x="1493875" y="675182"/>
                  </a:lnTo>
                  <a:lnTo>
                    <a:pt x="1550162" y="528548"/>
                  </a:lnTo>
                  <a:close/>
                </a:path>
                <a:path w="11231880" h="9078595">
                  <a:moveTo>
                    <a:pt x="1703743" y="587603"/>
                  </a:moveTo>
                  <a:lnTo>
                    <a:pt x="1564093" y="534009"/>
                  </a:lnTo>
                  <a:lnTo>
                    <a:pt x="1448257" y="835748"/>
                  </a:lnTo>
                  <a:lnTo>
                    <a:pt x="1587906" y="889355"/>
                  </a:lnTo>
                  <a:lnTo>
                    <a:pt x="1703743" y="587603"/>
                  </a:lnTo>
                  <a:close/>
                </a:path>
                <a:path w="11231880" h="9078595">
                  <a:moveTo>
                    <a:pt x="7358824" y="2569387"/>
                  </a:moveTo>
                  <a:lnTo>
                    <a:pt x="7308291" y="2554897"/>
                  </a:lnTo>
                  <a:lnTo>
                    <a:pt x="7183018" y="2991802"/>
                  </a:lnTo>
                  <a:lnTo>
                    <a:pt x="7233552" y="3006280"/>
                  </a:lnTo>
                  <a:lnTo>
                    <a:pt x="7358824" y="2569387"/>
                  </a:lnTo>
                  <a:close/>
                </a:path>
                <a:path w="11231880" h="9078595">
                  <a:moveTo>
                    <a:pt x="7561694" y="2633408"/>
                  </a:moveTo>
                  <a:lnTo>
                    <a:pt x="7433945" y="2596769"/>
                  </a:lnTo>
                  <a:lnTo>
                    <a:pt x="7308672" y="3033674"/>
                  </a:lnTo>
                  <a:lnTo>
                    <a:pt x="7436421" y="3070314"/>
                  </a:lnTo>
                  <a:lnTo>
                    <a:pt x="7561694" y="2633408"/>
                  </a:lnTo>
                  <a:close/>
                </a:path>
                <a:path w="11231880" h="9078595">
                  <a:moveTo>
                    <a:pt x="7781049" y="2698280"/>
                  </a:moveTo>
                  <a:lnTo>
                    <a:pt x="7573111" y="2638653"/>
                  </a:lnTo>
                  <a:lnTo>
                    <a:pt x="7447839" y="3075559"/>
                  </a:lnTo>
                  <a:lnTo>
                    <a:pt x="7655776" y="3135172"/>
                  </a:lnTo>
                  <a:lnTo>
                    <a:pt x="7781049" y="2698280"/>
                  </a:lnTo>
                  <a:close/>
                </a:path>
                <a:path w="11231880" h="9078595">
                  <a:moveTo>
                    <a:pt x="7816202" y="2574061"/>
                  </a:moveTo>
                  <a:lnTo>
                    <a:pt x="7464857" y="2473312"/>
                  </a:lnTo>
                  <a:lnTo>
                    <a:pt x="7434326" y="2579801"/>
                  </a:lnTo>
                  <a:lnTo>
                    <a:pt x="7785671" y="2680551"/>
                  </a:lnTo>
                  <a:lnTo>
                    <a:pt x="7816202" y="2574061"/>
                  </a:lnTo>
                  <a:close/>
                </a:path>
                <a:path w="11231880" h="9078595">
                  <a:moveTo>
                    <a:pt x="8104467" y="9004973"/>
                  </a:moveTo>
                  <a:lnTo>
                    <a:pt x="7497153" y="8711781"/>
                  </a:lnTo>
                  <a:lnTo>
                    <a:pt x="7392441" y="8900262"/>
                  </a:lnTo>
                  <a:lnTo>
                    <a:pt x="7936928" y="9015438"/>
                  </a:lnTo>
                  <a:lnTo>
                    <a:pt x="8041640" y="9078265"/>
                  </a:lnTo>
                  <a:lnTo>
                    <a:pt x="8104467" y="9004973"/>
                  </a:lnTo>
                  <a:close/>
                </a:path>
                <a:path w="11231880" h="9078595">
                  <a:moveTo>
                    <a:pt x="8568995" y="2800223"/>
                  </a:moveTo>
                  <a:lnTo>
                    <a:pt x="8348548" y="2737015"/>
                  </a:lnTo>
                  <a:lnTo>
                    <a:pt x="8298789" y="2652191"/>
                  </a:lnTo>
                  <a:lnTo>
                    <a:pt x="8251050" y="2824289"/>
                  </a:lnTo>
                  <a:lnTo>
                    <a:pt x="8538464" y="2906712"/>
                  </a:lnTo>
                  <a:lnTo>
                    <a:pt x="8568995" y="2800223"/>
                  </a:lnTo>
                  <a:close/>
                </a:path>
                <a:path w="11231880" h="9078595">
                  <a:moveTo>
                    <a:pt x="8724417" y="2275840"/>
                  </a:moveTo>
                  <a:lnTo>
                    <a:pt x="8542553" y="2219337"/>
                  </a:lnTo>
                  <a:lnTo>
                    <a:pt x="8512556" y="2251164"/>
                  </a:lnTo>
                  <a:lnTo>
                    <a:pt x="8397646" y="2638666"/>
                  </a:lnTo>
                  <a:lnTo>
                    <a:pt x="8413737" y="2682049"/>
                  </a:lnTo>
                  <a:lnTo>
                    <a:pt x="8593188" y="2733510"/>
                  </a:lnTo>
                  <a:lnTo>
                    <a:pt x="8724417" y="2275840"/>
                  </a:lnTo>
                  <a:close/>
                </a:path>
                <a:path w="11231880" h="9078595">
                  <a:moveTo>
                    <a:pt x="8777656" y="2092833"/>
                  </a:moveTo>
                  <a:lnTo>
                    <a:pt x="8490242" y="2010422"/>
                  </a:lnTo>
                  <a:lnTo>
                    <a:pt x="8439531" y="2181656"/>
                  </a:lnTo>
                  <a:lnTo>
                    <a:pt x="8526678" y="2136102"/>
                  </a:lnTo>
                  <a:lnTo>
                    <a:pt x="8747112" y="2199322"/>
                  </a:lnTo>
                  <a:lnTo>
                    <a:pt x="8777656" y="2092833"/>
                  </a:lnTo>
                  <a:close/>
                </a:path>
                <a:path w="11231880" h="9078595">
                  <a:moveTo>
                    <a:pt x="8858364" y="5758993"/>
                  </a:moveTo>
                  <a:lnTo>
                    <a:pt x="8690826" y="5821807"/>
                  </a:lnTo>
                  <a:lnTo>
                    <a:pt x="8512823" y="5811342"/>
                  </a:lnTo>
                  <a:lnTo>
                    <a:pt x="8554707" y="6145111"/>
                  </a:lnTo>
                  <a:lnTo>
                    <a:pt x="8774595" y="6198768"/>
                  </a:lnTo>
                  <a:lnTo>
                    <a:pt x="8858364" y="5758993"/>
                  </a:lnTo>
                  <a:close/>
                </a:path>
                <a:path w="11231880" h="9078595">
                  <a:moveTo>
                    <a:pt x="8983535" y="4342206"/>
                  </a:moveTo>
                  <a:lnTo>
                    <a:pt x="8775624" y="4282592"/>
                  </a:lnTo>
                  <a:lnTo>
                    <a:pt x="8711768" y="4505274"/>
                  </a:lnTo>
                  <a:lnTo>
                    <a:pt x="8919693" y="4564888"/>
                  </a:lnTo>
                  <a:lnTo>
                    <a:pt x="8983535" y="4342206"/>
                  </a:lnTo>
                  <a:close/>
                </a:path>
                <a:path w="11231880" h="9078595">
                  <a:moveTo>
                    <a:pt x="9057310" y="5978880"/>
                  </a:moveTo>
                  <a:lnTo>
                    <a:pt x="9004960" y="5790400"/>
                  </a:lnTo>
                  <a:lnTo>
                    <a:pt x="8879307" y="5758980"/>
                  </a:lnTo>
                  <a:lnTo>
                    <a:pt x="8795537" y="6207938"/>
                  </a:lnTo>
                  <a:lnTo>
                    <a:pt x="9015425" y="6261595"/>
                  </a:lnTo>
                  <a:lnTo>
                    <a:pt x="9057310" y="5978880"/>
                  </a:lnTo>
                  <a:close/>
                </a:path>
                <a:path w="11231880" h="9078595">
                  <a:moveTo>
                    <a:pt x="9131656" y="3708933"/>
                  </a:moveTo>
                  <a:lnTo>
                    <a:pt x="8795156" y="3612451"/>
                  </a:lnTo>
                  <a:lnTo>
                    <a:pt x="8741753" y="3798671"/>
                  </a:lnTo>
                  <a:lnTo>
                    <a:pt x="9078252" y="3895166"/>
                  </a:lnTo>
                  <a:lnTo>
                    <a:pt x="9131656" y="3708933"/>
                  </a:lnTo>
                  <a:close/>
                </a:path>
                <a:path w="11231880" h="9078595">
                  <a:moveTo>
                    <a:pt x="9213901" y="4408081"/>
                  </a:moveTo>
                  <a:lnTo>
                    <a:pt x="9005976" y="4348454"/>
                  </a:lnTo>
                  <a:lnTo>
                    <a:pt x="8942133" y="4571149"/>
                  </a:lnTo>
                  <a:lnTo>
                    <a:pt x="9150045" y="4630763"/>
                  </a:lnTo>
                  <a:lnTo>
                    <a:pt x="9213901" y="4408081"/>
                  </a:lnTo>
                  <a:close/>
                </a:path>
                <a:path w="11231880" h="9078595">
                  <a:moveTo>
                    <a:pt x="9289123" y="4157510"/>
                  </a:moveTo>
                  <a:lnTo>
                    <a:pt x="8848941" y="4031284"/>
                  </a:lnTo>
                  <a:lnTo>
                    <a:pt x="8785085" y="4253966"/>
                  </a:lnTo>
                  <a:lnTo>
                    <a:pt x="9225267" y="4380192"/>
                  </a:lnTo>
                  <a:lnTo>
                    <a:pt x="9289123" y="4157510"/>
                  </a:lnTo>
                  <a:close/>
                </a:path>
                <a:path w="11231880" h="9078595">
                  <a:moveTo>
                    <a:pt x="9449562" y="3805326"/>
                  </a:moveTo>
                  <a:lnTo>
                    <a:pt x="9142120" y="3717163"/>
                  </a:lnTo>
                  <a:lnTo>
                    <a:pt x="9088717" y="3903383"/>
                  </a:lnTo>
                  <a:lnTo>
                    <a:pt x="9396158" y="3991546"/>
                  </a:lnTo>
                  <a:lnTo>
                    <a:pt x="9449562" y="3805326"/>
                  </a:lnTo>
                  <a:close/>
                </a:path>
                <a:path w="11231880" h="9078595">
                  <a:moveTo>
                    <a:pt x="9701670" y="3875760"/>
                  </a:moveTo>
                  <a:lnTo>
                    <a:pt x="9477184" y="3811397"/>
                  </a:lnTo>
                  <a:lnTo>
                    <a:pt x="9450184" y="3905580"/>
                  </a:lnTo>
                  <a:lnTo>
                    <a:pt x="9674657" y="3969956"/>
                  </a:lnTo>
                  <a:lnTo>
                    <a:pt x="9701670" y="3875760"/>
                  </a:lnTo>
                  <a:close/>
                </a:path>
                <a:path w="11231880" h="9078595">
                  <a:moveTo>
                    <a:pt x="9706508" y="5235448"/>
                  </a:moveTo>
                  <a:lnTo>
                    <a:pt x="9441574" y="4776584"/>
                  </a:lnTo>
                  <a:lnTo>
                    <a:pt x="9245790" y="4889614"/>
                  </a:lnTo>
                  <a:lnTo>
                    <a:pt x="9510725" y="5348490"/>
                  </a:lnTo>
                  <a:lnTo>
                    <a:pt x="9706508" y="5235448"/>
                  </a:lnTo>
                  <a:close/>
                </a:path>
                <a:path w="11231880" h="9078595">
                  <a:moveTo>
                    <a:pt x="9947516" y="3949052"/>
                  </a:moveTo>
                  <a:lnTo>
                    <a:pt x="9723044" y="3884688"/>
                  </a:lnTo>
                  <a:lnTo>
                    <a:pt x="9696031" y="3978884"/>
                  </a:lnTo>
                  <a:lnTo>
                    <a:pt x="9920516" y="4043248"/>
                  </a:lnTo>
                  <a:lnTo>
                    <a:pt x="9947516" y="3949052"/>
                  </a:lnTo>
                  <a:close/>
                </a:path>
                <a:path w="11231880" h="9078595">
                  <a:moveTo>
                    <a:pt x="10057295" y="4638383"/>
                  </a:moveTo>
                  <a:lnTo>
                    <a:pt x="9428251" y="4481538"/>
                  </a:lnTo>
                  <a:lnTo>
                    <a:pt x="9398406" y="4601261"/>
                  </a:lnTo>
                  <a:lnTo>
                    <a:pt x="10027437" y="4758093"/>
                  </a:lnTo>
                  <a:lnTo>
                    <a:pt x="10057295" y="4638383"/>
                  </a:lnTo>
                  <a:close/>
                </a:path>
                <a:path w="11231880" h="9078595">
                  <a:moveTo>
                    <a:pt x="10098392" y="4494898"/>
                  </a:moveTo>
                  <a:lnTo>
                    <a:pt x="9456814" y="4334942"/>
                  </a:lnTo>
                  <a:lnTo>
                    <a:pt x="9441866" y="4394873"/>
                  </a:lnTo>
                  <a:lnTo>
                    <a:pt x="10083444" y="4554842"/>
                  </a:lnTo>
                  <a:lnTo>
                    <a:pt x="10098392" y="4494898"/>
                  </a:lnTo>
                  <a:close/>
                </a:path>
                <a:path w="11231880" h="9078595">
                  <a:moveTo>
                    <a:pt x="10298887" y="4052493"/>
                  </a:moveTo>
                  <a:lnTo>
                    <a:pt x="9969322" y="3957993"/>
                  </a:lnTo>
                  <a:lnTo>
                    <a:pt x="9928847" y="4099128"/>
                  </a:lnTo>
                  <a:lnTo>
                    <a:pt x="10258412" y="4193641"/>
                  </a:lnTo>
                  <a:lnTo>
                    <a:pt x="10298887" y="4052493"/>
                  </a:lnTo>
                  <a:close/>
                </a:path>
                <a:path w="11231880" h="9078595">
                  <a:moveTo>
                    <a:pt x="10680294" y="4313999"/>
                  </a:moveTo>
                  <a:lnTo>
                    <a:pt x="10677385" y="4156887"/>
                  </a:lnTo>
                  <a:lnTo>
                    <a:pt x="10312400" y="4052227"/>
                  </a:lnTo>
                  <a:lnTo>
                    <a:pt x="10271925" y="4193362"/>
                  </a:lnTo>
                  <a:lnTo>
                    <a:pt x="10680294" y="4313999"/>
                  </a:lnTo>
                  <a:close/>
                </a:path>
                <a:path w="11231880" h="9078595">
                  <a:moveTo>
                    <a:pt x="10839209" y="5723179"/>
                  </a:moveTo>
                  <a:lnTo>
                    <a:pt x="10556177" y="5585130"/>
                  </a:lnTo>
                  <a:lnTo>
                    <a:pt x="10464775" y="5772531"/>
                  </a:lnTo>
                  <a:lnTo>
                    <a:pt x="10747807" y="5910567"/>
                  </a:lnTo>
                  <a:lnTo>
                    <a:pt x="10839209" y="5723179"/>
                  </a:lnTo>
                  <a:close/>
                </a:path>
                <a:path w="11231880" h="9078595">
                  <a:moveTo>
                    <a:pt x="10937278" y="5522099"/>
                  </a:moveTo>
                  <a:lnTo>
                    <a:pt x="10654246" y="5384050"/>
                  </a:lnTo>
                  <a:lnTo>
                    <a:pt x="10562844" y="5571452"/>
                  </a:lnTo>
                  <a:lnTo>
                    <a:pt x="10845876" y="5709501"/>
                  </a:lnTo>
                  <a:lnTo>
                    <a:pt x="10937278" y="5522099"/>
                  </a:lnTo>
                  <a:close/>
                </a:path>
                <a:path w="11231880" h="9078595">
                  <a:moveTo>
                    <a:pt x="11035348" y="5321033"/>
                  </a:moveTo>
                  <a:lnTo>
                    <a:pt x="10752315" y="5182984"/>
                  </a:lnTo>
                  <a:lnTo>
                    <a:pt x="10660926" y="5370373"/>
                  </a:lnTo>
                  <a:lnTo>
                    <a:pt x="10943946" y="5508422"/>
                  </a:lnTo>
                  <a:lnTo>
                    <a:pt x="11035348" y="5321033"/>
                  </a:lnTo>
                  <a:close/>
                </a:path>
                <a:path w="11231880" h="9078595">
                  <a:moveTo>
                    <a:pt x="11133417" y="5119941"/>
                  </a:moveTo>
                  <a:lnTo>
                    <a:pt x="10850397" y="4981892"/>
                  </a:lnTo>
                  <a:lnTo>
                    <a:pt x="10758996" y="5169293"/>
                  </a:lnTo>
                  <a:lnTo>
                    <a:pt x="11042028" y="5307342"/>
                  </a:lnTo>
                  <a:lnTo>
                    <a:pt x="11133417" y="5119941"/>
                  </a:lnTo>
                  <a:close/>
                </a:path>
                <a:path w="11231880" h="9078595">
                  <a:moveTo>
                    <a:pt x="11231499" y="4918875"/>
                  </a:moveTo>
                  <a:lnTo>
                    <a:pt x="10948467" y="4780826"/>
                  </a:lnTo>
                  <a:lnTo>
                    <a:pt x="10857065" y="4968214"/>
                  </a:lnTo>
                  <a:lnTo>
                    <a:pt x="11140097" y="5106263"/>
                  </a:lnTo>
                  <a:lnTo>
                    <a:pt x="11231499" y="4918875"/>
                  </a:lnTo>
                  <a:close/>
                </a:path>
              </a:pathLst>
            </a:custGeom>
            <a:solidFill>
              <a:schemeClr val="accent4"/>
            </a:solidFill>
          </p:spPr>
          <p:txBody>
            <a:bodyPr wrap="square" lIns="0" tIns="0" rIns="0" bIns="0" rtlCol="0"/>
            <a:lstStyle>
              <a:defPPr>
                <a:defRPr kern="0"/>
              </a:defPPr>
            </a:lstStyle>
            <a:p>
              <a:pPr rtl="0"/>
              <a:endParaRPr lang="en-US"/>
            </a:p>
          </p:txBody>
        </p:sp>
      </p:grpSp>
      <p:pic>
        <p:nvPicPr>
          <p:cNvPr id="8" name="object 47">
            <a:extLst>
              <a:ext uri="{FF2B5EF4-FFF2-40B4-BE49-F238E27FC236}">
                <a16:creationId xmlns:a16="http://schemas.microsoft.com/office/drawing/2014/main" id="{B8393662-B740-AE3D-3983-15FA7FA0D9D5}"/>
              </a:ext>
            </a:extLst>
          </p:cNvPr>
          <p:cNvPicPr/>
          <p:nvPr userDrawn="1"/>
        </p:nvPicPr>
        <p:blipFill rotWithShape="1">
          <a:blip r:embed="rId5" cstate="print">
            <a:duotone>
              <a:schemeClr val="bg2">
                <a:shade val="45000"/>
                <a:satMod val="135000"/>
              </a:schemeClr>
              <a:prstClr val="white"/>
            </a:duotone>
            <a:extLst>
              <a:ext uri="{28A0092B-C50C-407E-A947-70E740481C1C}">
                <a14:useLocalDpi xmlns:a14="http://schemas.microsoft.com/office/drawing/2010/main"/>
              </a:ext>
            </a:extLst>
          </a:blip>
          <a:srcRect/>
          <a:stretch/>
        </p:blipFill>
        <p:spPr bwMode="gray">
          <a:xfrm>
            <a:off x="0" y="-2624"/>
            <a:ext cx="12191326" cy="6165850"/>
          </a:xfrm>
          <a:prstGeom prst="rect">
            <a:avLst/>
          </a:prstGeom>
        </p:spPr>
      </p:pic>
      <p:sp>
        <p:nvSpPr>
          <p:cNvPr id="9" name="Rechteck 8">
            <a:extLst>
              <a:ext uri="{FF2B5EF4-FFF2-40B4-BE49-F238E27FC236}">
                <a16:creationId xmlns:a16="http://schemas.microsoft.com/office/drawing/2014/main" id="{A109EFA0-E9B8-3A4E-C017-C75B660BA5AA}"/>
              </a:ext>
            </a:extLst>
          </p:cNvPr>
          <p:cNvSpPr/>
          <p:nvPr userDrawn="1"/>
        </p:nvSpPr>
        <p:spPr bwMode="gray">
          <a:xfrm>
            <a:off x="8719337" y="0"/>
            <a:ext cx="3471988" cy="6165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0" name="Titel 3">
            <a:extLst>
              <a:ext uri="{FF2B5EF4-FFF2-40B4-BE49-F238E27FC236}">
                <a16:creationId xmlns:a16="http://schemas.microsoft.com/office/drawing/2014/main" id="{BC30ED94-01CA-07A1-5AC5-A14A5C6BE956}"/>
              </a:ext>
            </a:extLst>
          </p:cNvPr>
          <p:cNvSpPr txBox="1">
            <a:spLocks/>
          </p:cNvSpPr>
          <p:nvPr userDrawn="1"/>
        </p:nvSpPr>
        <p:spPr bwMode="gray">
          <a:xfrm>
            <a:off x="407988" y="2055283"/>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IAA Open Space</a:t>
            </a:r>
          </a:p>
        </p:txBody>
      </p:sp>
      <p:sp>
        <p:nvSpPr>
          <p:cNvPr id="11" name="Textplatzhalter 13">
            <a:extLst>
              <a:ext uri="{FF2B5EF4-FFF2-40B4-BE49-F238E27FC236}">
                <a16:creationId xmlns:a16="http://schemas.microsoft.com/office/drawing/2014/main" id="{F305F950-BAF9-773E-4680-BFC00A02B334}"/>
              </a:ext>
            </a:extLst>
          </p:cNvPr>
          <p:cNvSpPr txBox="1">
            <a:spLocks/>
          </p:cNvSpPr>
          <p:nvPr userDrawn="1"/>
        </p:nvSpPr>
        <p:spPr bwMode="gray">
          <a:xfrm>
            <a:off x="409460" y="2634070"/>
            <a:ext cx="1292737" cy="318924"/>
          </a:xfrm>
          <a:prstGeom prst="homePlate">
            <a:avLst>
              <a:gd name="adj" fmla="val 28419"/>
            </a:avLst>
          </a:prstGeom>
          <a:solidFill>
            <a:schemeClr val="accent4"/>
          </a:solidFill>
        </p:spPr>
        <p:txBody>
          <a:bodyPr vert="horz" wrap="none" lIns="72000" tIns="36000" rIns="72000" bIns="36000" rtlCol="0">
            <a:spAutoFit/>
          </a:bodyPr>
          <a:lstStyle>
            <a:defPPr>
              <a:defRPr lang="en-US"/>
            </a:defPPr>
            <a:lvl1pPr indent="0">
              <a:lnSpc>
                <a:spcPct val="100000"/>
              </a:lnSpc>
              <a:spcBef>
                <a:spcPts val="400"/>
              </a:spcBef>
              <a:buClr>
                <a:schemeClr val="bg2"/>
              </a:buClr>
              <a:buFont typeface="Arial" panose="020B0604020202020204" pitchFamily="34" charset="0"/>
              <a:buNone/>
              <a:defRPr sz="1600" b="0" cap="all">
                <a:solidFill>
                  <a:schemeClr val="bg1"/>
                </a:solidFill>
                <a:latin typeface="+mj-lt"/>
              </a:defRPr>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rtl="0"/>
            <a:r>
              <a:rPr lang="en-US"/>
              <a:t>overview</a:t>
            </a:r>
          </a:p>
        </p:txBody>
      </p:sp>
      <p:cxnSp>
        <p:nvCxnSpPr>
          <p:cNvPr id="12" name="Gerade Verbindung 41">
            <a:extLst>
              <a:ext uri="{FF2B5EF4-FFF2-40B4-BE49-F238E27FC236}">
                <a16:creationId xmlns:a16="http://schemas.microsoft.com/office/drawing/2014/main" id="{C6AD0ABA-67FF-9750-6E0B-E54D81DCED83}"/>
              </a:ext>
            </a:extLst>
          </p:cNvPr>
          <p:cNvCxnSpPr>
            <a:cxnSpLocks/>
          </p:cNvCxnSpPr>
          <p:nvPr userDrawn="1"/>
        </p:nvCxnSpPr>
        <p:spPr bwMode="gray">
          <a:xfrm>
            <a:off x="0" y="6165850"/>
            <a:ext cx="12192000" cy="0"/>
          </a:xfrm>
          <a:prstGeom prst="line">
            <a:avLst/>
          </a:prstGeom>
          <a:noFill/>
          <a:ln w="28575" cap="flat" cmpd="sng" algn="ctr">
            <a:solidFill>
              <a:schemeClr val="accent4"/>
            </a:solidFill>
            <a:prstDash val="solid"/>
            <a:round/>
            <a:headEnd type="none" w="med" len="med"/>
            <a:tailEnd type="none" w="med" len="med"/>
          </a:ln>
          <a:effectLst/>
        </p:spPr>
      </p:cxnSp>
      <p:sp>
        <p:nvSpPr>
          <p:cNvPr id="13" name="object 48">
            <a:extLst>
              <a:ext uri="{FF2B5EF4-FFF2-40B4-BE49-F238E27FC236}">
                <a16:creationId xmlns:a16="http://schemas.microsoft.com/office/drawing/2014/main" id="{BB9593BC-6B7E-8BA8-EEDA-1F25F69E2581}"/>
              </a:ext>
            </a:extLst>
          </p:cNvPr>
          <p:cNvSpPr/>
          <p:nvPr userDrawn="1"/>
        </p:nvSpPr>
        <p:spPr bwMode="gray">
          <a:xfrm>
            <a:off x="6272404" y="-257239"/>
            <a:ext cx="924939" cy="2883022"/>
          </a:xfrm>
          <a:custGeom>
            <a:avLst/>
            <a:gdLst/>
            <a:ahLst/>
            <a:cxnLst/>
            <a:rect l="l" t="t" r="r" b="b"/>
            <a:pathLst>
              <a:path w="1525270" h="4754245">
                <a:moveTo>
                  <a:pt x="1525220" y="0"/>
                </a:moveTo>
                <a:lnTo>
                  <a:pt x="1332451" y="0"/>
                </a:lnTo>
                <a:lnTo>
                  <a:pt x="722491" y="2083706"/>
                </a:lnTo>
                <a:lnTo>
                  <a:pt x="335068" y="3539159"/>
                </a:lnTo>
                <a:lnTo>
                  <a:pt x="0" y="4690956"/>
                </a:lnTo>
                <a:lnTo>
                  <a:pt x="219899" y="4753771"/>
                </a:lnTo>
                <a:lnTo>
                  <a:pt x="242526" y="4570750"/>
                </a:lnTo>
                <a:lnTo>
                  <a:pt x="1525220" y="0"/>
                </a:lnTo>
                <a:close/>
              </a:path>
            </a:pathLst>
          </a:custGeom>
          <a:solidFill>
            <a:schemeClr val="accent4"/>
          </a:solidFill>
        </p:spPr>
        <p:txBody>
          <a:bodyPr wrap="square" lIns="0" tIns="0" rIns="0" bIns="0" rtlCol="0"/>
          <a:lstStyle>
            <a:defPPr>
              <a:defRPr kern="0"/>
            </a:defPPr>
          </a:lstStyle>
          <a:p>
            <a:pPr rtl="0"/>
            <a:endParaRPr lang="en-US"/>
          </a:p>
        </p:txBody>
      </p:sp>
      <p:sp>
        <p:nvSpPr>
          <p:cNvPr id="14" name="Rechteck 13">
            <a:extLst>
              <a:ext uri="{FF2B5EF4-FFF2-40B4-BE49-F238E27FC236}">
                <a16:creationId xmlns:a16="http://schemas.microsoft.com/office/drawing/2014/main" id="{66D20686-EC45-71A3-B9FF-45570292CF78}"/>
              </a:ext>
            </a:extLst>
          </p:cNvPr>
          <p:cNvSpPr/>
          <p:nvPr userDrawn="1"/>
        </p:nvSpPr>
        <p:spPr bwMode="gray">
          <a:xfrm>
            <a:off x="407988" y="4051300"/>
            <a:ext cx="2314761" cy="1898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pic>
        <p:nvPicPr>
          <p:cNvPr id="15" name="object 73">
            <a:extLst>
              <a:ext uri="{FF2B5EF4-FFF2-40B4-BE49-F238E27FC236}">
                <a16:creationId xmlns:a16="http://schemas.microsoft.com/office/drawing/2014/main" id="{6F12649A-9A2E-90CE-D1C1-548781EB44D6}"/>
              </a:ext>
            </a:extLst>
          </p:cNvPr>
          <p:cNvPicPr/>
          <p:nvPr userDrawn="1"/>
        </p:nvPicPr>
        <p:blipFill>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tretch>
            <a:fillRect/>
          </a:stretch>
        </p:blipFill>
        <p:spPr bwMode="gray">
          <a:xfrm>
            <a:off x="519160" y="4119562"/>
            <a:ext cx="1727528" cy="1328029"/>
          </a:xfrm>
          <a:prstGeom prst="rect">
            <a:avLst/>
          </a:prstGeom>
        </p:spPr>
      </p:pic>
      <p:sp>
        <p:nvSpPr>
          <p:cNvPr id="16" name="object 74">
            <a:extLst>
              <a:ext uri="{FF2B5EF4-FFF2-40B4-BE49-F238E27FC236}">
                <a16:creationId xmlns:a16="http://schemas.microsoft.com/office/drawing/2014/main" id="{455E39A6-9D20-862A-0002-C3111747913A}"/>
              </a:ext>
            </a:extLst>
          </p:cNvPr>
          <p:cNvSpPr txBox="1"/>
          <p:nvPr userDrawn="1"/>
        </p:nvSpPr>
        <p:spPr bwMode="gray">
          <a:xfrm>
            <a:off x="525325" y="5476325"/>
            <a:ext cx="2073096" cy="369332"/>
          </a:xfrm>
          <a:prstGeom prst="rect">
            <a:avLst/>
          </a:prstGeom>
        </p:spPr>
        <p:txBody>
          <a:bodyPr vert="horz" wrap="square" lIns="0" tIns="0" rIns="0" bIns="0" rtlCol="0">
            <a:spAutoFit/>
          </a:bodyPr>
          <a:lstStyle>
            <a:defPPr>
              <a:defRPr kern="0"/>
            </a:defPPr>
          </a:lstStyle>
          <a:p>
            <a:pPr marR="5080" rtl="0"/>
            <a:r>
              <a:rPr lang="en-US" sz="1200">
                <a:cs typeface="Biotif"/>
              </a:rPr>
              <a:t>Our Open Space areas in </a:t>
            </a:r>
            <a:br>
              <a:rPr lang="en-US" sz="1200">
                <a:cs typeface="Biotif"/>
              </a:rPr>
            </a:br>
            <a:r>
              <a:rPr lang="en-US" sz="1200">
                <a:cs typeface="Biotif"/>
              </a:rPr>
              <a:t>the city center of Munich</a:t>
            </a:r>
          </a:p>
        </p:txBody>
      </p:sp>
      <p:sp>
        <p:nvSpPr>
          <p:cNvPr id="17" name="Ellipse 16">
            <a:extLst>
              <a:ext uri="{FF2B5EF4-FFF2-40B4-BE49-F238E27FC236}">
                <a16:creationId xmlns:a16="http://schemas.microsoft.com/office/drawing/2014/main" id="{FE1BD817-C3F7-10F4-B990-F578F83D986F}"/>
              </a:ext>
            </a:extLst>
          </p:cNvPr>
          <p:cNvSpPr/>
          <p:nvPr userDrawn="1"/>
        </p:nvSpPr>
        <p:spPr bwMode="gray">
          <a:xfrm>
            <a:off x="1313702" y="4565338"/>
            <a:ext cx="514350" cy="514350"/>
          </a:xfrm>
          <a:prstGeom prst="ellipse">
            <a:avLst/>
          </a:prstGeom>
          <a:noFill/>
          <a:ln w="28575" cap="flat" cmpd="sng" algn="ctr">
            <a:solidFill>
              <a:schemeClr val="accent4"/>
            </a:solidFill>
            <a:prstDash val="solid"/>
            <a:round/>
            <a:headEnd type="none" w="med" len="med"/>
            <a:tailEnd type="none" w="med" len="med"/>
          </a:ln>
          <a:effectLst/>
        </p:spPr>
        <p:txBody>
          <a:bodyPr rtlCol="0" anchor="ctr"/>
          <a:lstStyle/>
          <a:p>
            <a:pPr algn="ctr" rtl="0"/>
            <a:endParaRPr lang="en-US" sz="1200">
              <a:solidFill>
                <a:schemeClr val="tx1"/>
              </a:solidFill>
            </a:endParaRPr>
          </a:p>
        </p:txBody>
      </p:sp>
      <p:sp>
        <p:nvSpPr>
          <p:cNvPr id="18" name="Rechteck 17">
            <a:extLst>
              <a:ext uri="{FF2B5EF4-FFF2-40B4-BE49-F238E27FC236}">
                <a16:creationId xmlns:a16="http://schemas.microsoft.com/office/drawing/2014/main" id="{462474B3-2E64-9F07-2BBC-5527A5AADA63}"/>
              </a:ext>
            </a:extLst>
          </p:cNvPr>
          <p:cNvSpPr/>
          <p:nvPr userDrawn="1"/>
        </p:nvSpPr>
        <p:spPr bwMode="gray">
          <a:xfrm>
            <a:off x="1468485" y="4758219"/>
            <a:ext cx="209550" cy="1309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9" name="object 52">
            <a:extLst>
              <a:ext uri="{FF2B5EF4-FFF2-40B4-BE49-F238E27FC236}">
                <a16:creationId xmlns:a16="http://schemas.microsoft.com/office/drawing/2014/main" id="{495BF90D-9ECA-3F86-CD92-F1D90AFCD248}"/>
              </a:ext>
            </a:extLst>
          </p:cNvPr>
          <p:cNvSpPr txBox="1">
            <a:spLocks/>
          </p:cNvSpPr>
          <p:nvPr userDrawn="1"/>
        </p:nvSpPr>
        <p:spPr bwMode="gray">
          <a:xfrm>
            <a:off x="9408013" y="1893376"/>
            <a:ext cx="2376000" cy="215444"/>
          </a:xfrm>
          <a:prstGeom prst="rect">
            <a:avLst/>
          </a:prstGeom>
        </p:spPr>
        <p:txBody>
          <a:bodyPr vert="horz" wrap="square" lIns="0" tIns="0" rIns="0" bIns="0" rtlCol="0">
            <a:spAutoFit/>
          </a:bodyPr>
          <a:lstStyle>
            <a:defPPr>
              <a:defRPr lang="en-US" kern="0"/>
            </a:defPPr>
            <a:lvl1pPr marR="5080">
              <a:defRPr sz="1200">
                <a:cs typeface="Biotif"/>
              </a:defRPr>
            </a:lvl1pPr>
          </a:lstStyle>
          <a:p>
            <a:pPr rtl="0"/>
            <a:r>
              <a:rPr lang="en-US" sz="1400"/>
              <a:t>Königsplatz</a:t>
            </a:r>
          </a:p>
        </p:txBody>
      </p:sp>
      <p:sp>
        <p:nvSpPr>
          <p:cNvPr id="20" name="object 53">
            <a:extLst>
              <a:ext uri="{FF2B5EF4-FFF2-40B4-BE49-F238E27FC236}">
                <a16:creationId xmlns:a16="http://schemas.microsoft.com/office/drawing/2014/main" id="{2E185ECF-4481-06C0-518C-F2E1F8311E3B}"/>
              </a:ext>
            </a:extLst>
          </p:cNvPr>
          <p:cNvSpPr txBox="1">
            <a:spLocks/>
          </p:cNvSpPr>
          <p:nvPr userDrawn="1"/>
        </p:nvSpPr>
        <p:spPr bwMode="gray">
          <a:xfrm>
            <a:off x="9408014" y="2684264"/>
            <a:ext cx="2376000" cy="215444"/>
          </a:xfrm>
          <a:prstGeom prst="rect">
            <a:avLst/>
          </a:prstGeom>
        </p:spPr>
        <p:txBody>
          <a:bodyPr vert="horz" wrap="square" lIns="0" tIns="0" rIns="0" bIns="0" rtlCol="0">
            <a:spAutoFit/>
          </a:bodyPr>
          <a:lstStyle>
            <a:defPPr>
              <a:defRPr lang="en-US" kern="0"/>
            </a:defPPr>
            <a:lvl1pPr marR="5080">
              <a:defRPr sz="1200">
                <a:cs typeface="Biotif"/>
              </a:defRPr>
            </a:lvl1pPr>
          </a:lstStyle>
          <a:p>
            <a:pPr rtl="0"/>
            <a:r>
              <a:rPr lang="en-US" sz="1400"/>
              <a:t>Wittelsbacher Platz</a:t>
            </a:r>
          </a:p>
        </p:txBody>
      </p:sp>
      <p:sp>
        <p:nvSpPr>
          <p:cNvPr id="21" name="object 54">
            <a:extLst>
              <a:ext uri="{FF2B5EF4-FFF2-40B4-BE49-F238E27FC236}">
                <a16:creationId xmlns:a16="http://schemas.microsoft.com/office/drawing/2014/main" id="{190C21F6-AF09-3884-39C2-C186D90E0A34}"/>
              </a:ext>
            </a:extLst>
          </p:cNvPr>
          <p:cNvSpPr txBox="1">
            <a:spLocks/>
          </p:cNvSpPr>
          <p:nvPr userDrawn="1"/>
        </p:nvSpPr>
        <p:spPr bwMode="gray">
          <a:xfrm>
            <a:off x="9408014" y="5027787"/>
            <a:ext cx="2376000" cy="215444"/>
          </a:xfrm>
          <a:prstGeom prst="rect">
            <a:avLst/>
          </a:prstGeom>
        </p:spPr>
        <p:txBody>
          <a:bodyPr vert="horz" wrap="square" lIns="0" tIns="0" rIns="0" bIns="0" rtlCol="0">
            <a:spAutoFit/>
          </a:bodyPr>
          <a:lstStyle>
            <a:defPPr>
              <a:defRPr lang="en-US" kern="0"/>
            </a:defPPr>
            <a:lvl1pPr marR="5080">
              <a:defRPr sz="1200">
                <a:cs typeface="Biotif"/>
              </a:defRPr>
            </a:lvl1pPr>
          </a:lstStyle>
          <a:p>
            <a:pPr rtl="0"/>
            <a:r>
              <a:rPr lang="en-US" sz="1400"/>
              <a:t>Max-Joseph-Platz</a:t>
            </a:r>
          </a:p>
        </p:txBody>
      </p:sp>
      <p:sp>
        <p:nvSpPr>
          <p:cNvPr id="22" name="object 55">
            <a:extLst>
              <a:ext uri="{FF2B5EF4-FFF2-40B4-BE49-F238E27FC236}">
                <a16:creationId xmlns:a16="http://schemas.microsoft.com/office/drawing/2014/main" id="{24FBD208-3EB3-7399-4D01-71D204EA0AC6}"/>
              </a:ext>
            </a:extLst>
          </p:cNvPr>
          <p:cNvSpPr txBox="1">
            <a:spLocks/>
          </p:cNvSpPr>
          <p:nvPr userDrawn="1"/>
        </p:nvSpPr>
        <p:spPr bwMode="gray">
          <a:xfrm>
            <a:off x="9408014" y="3475152"/>
            <a:ext cx="2376000" cy="977191"/>
          </a:xfrm>
          <a:prstGeom prst="rect">
            <a:avLst/>
          </a:prstGeom>
        </p:spPr>
        <p:txBody>
          <a:bodyPr vert="horz" wrap="square" lIns="0" tIns="0" rIns="0" bIns="0" rtlCol="0">
            <a:spAutoFit/>
          </a:bodyPr>
          <a:lstStyle>
            <a:defPPr>
              <a:defRPr lang="en-US" kern="0"/>
            </a:defPPr>
            <a:lvl1pPr marR="5080">
              <a:defRPr sz="1200">
                <a:cs typeface="Biotif"/>
              </a:defRPr>
            </a:lvl1pPr>
          </a:lstStyle>
          <a:p>
            <a:pPr rtl="0"/>
            <a:r>
              <a:rPr lang="en-US" sz="1400"/>
              <a:t>Residenzhöfe</a:t>
            </a:r>
          </a:p>
          <a:p>
            <a:pPr marL="144000" lvl="1" indent="-144000" rtl="0">
              <a:spcBef>
                <a:spcPts val="300"/>
              </a:spcBef>
              <a:buClr>
                <a:schemeClr val="accent4"/>
              </a:buClr>
              <a:buFont typeface="Arial" panose="020B0604020202020204" pitchFamily="34" charset="0"/>
              <a:buChar char="›"/>
            </a:pPr>
            <a:r>
              <a:rPr lang="en-US" sz="1400"/>
              <a:t>Kaiserhof</a:t>
            </a:r>
          </a:p>
          <a:p>
            <a:pPr marL="144000" lvl="1" indent="-144000" rtl="0">
              <a:spcBef>
                <a:spcPts val="300"/>
              </a:spcBef>
              <a:buClr>
                <a:schemeClr val="accent4"/>
              </a:buClr>
              <a:buFont typeface="Arial" panose="020B0604020202020204" pitchFamily="34" charset="0"/>
              <a:buChar char="›"/>
            </a:pPr>
            <a:r>
              <a:rPr lang="en-US" sz="1400"/>
              <a:t>Brunnenhof</a:t>
            </a:r>
          </a:p>
          <a:p>
            <a:pPr marL="144000" lvl="1" indent="-144000" rtl="0">
              <a:spcBef>
                <a:spcPts val="300"/>
              </a:spcBef>
              <a:buClr>
                <a:schemeClr val="accent4"/>
              </a:buClr>
              <a:buFont typeface="Arial" panose="020B0604020202020204" pitchFamily="34" charset="0"/>
              <a:buChar char="›"/>
            </a:pPr>
            <a:r>
              <a:rPr lang="en-US" sz="1400"/>
              <a:t>Apothekenhof</a:t>
            </a:r>
          </a:p>
        </p:txBody>
      </p:sp>
      <p:sp>
        <p:nvSpPr>
          <p:cNvPr id="23" name="object 56">
            <a:extLst>
              <a:ext uri="{FF2B5EF4-FFF2-40B4-BE49-F238E27FC236}">
                <a16:creationId xmlns:a16="http://schemas.microsoft.com/office/drawing/2014/main" id="{B4730D4D-7ECF-E190-C764-06AC063BBF93}"/>
              </a:ext>
            </a:extLst>
          </p:cNvPr>
          <p:cNvSpPr txBox="1">
            <a:spLocks/>
          </p:cNvSpPr>
          <p:nvPr userDrawn="1"/>
        </p:nvSpPr>
        <p:spPr bwMode="gray">
          <a:xfrm>
            <a:off x="9408014" y="3079708"/>
            <a:ext cx="2376000" cy="215444"/>
          </a:xfrm>
          <a:prstGeom prst="rect">
            <a:avLst/>
          </a:prstGeom>
        </p:spPr>
        <p:txBody>
          <a:bodyPr vert="horz" wrap="square" lIns="0" tIns="0" rIns="0" bIns="0" rtlCol="0">
            <a:spAutoFit/>
          </a:bodyPr>
          <a:lstStyle>
            <a:defPPr>
              <a:defRPr lang="en-US" kern="0"/>
            </a:defPPr>
            <a:lvl1pPr marR="5080">
              <a:defRPr sz="1200">
                <a:cs typeface="Biotif"/>
              </a:defRPr>
            </a:lvl1pPr>
          </a:lstStyle>
          <a:p>
            <a:pPr rtl="0"/>
            <a:r>
              <a:rPr lang="en-US" sz="1400"/>
              <a:t>Hofgartenstraße</a:t>
            </a:r>
          </a:p>
        </p:txBody>
      </p:sp>
      <p:sp>
        <p:nvSpPr>
          <p:cNvPr id="24" name="object 57">
            <a:extLst>
              <a:ext uri="{FF2B5EF4-FFF2-40B4-BE49-F238E27FC236}">
                <a16:creationId xmlns:a16="http://schemas.microsoft.com/office/drawing/2014/main" id="{43E00573-1FD0-B326-AC07-6F9F34DE02F3}"/>
              </a:ext>
            </a:extLst>
          </p:cNvPr>
          <p:cNvSpPr txBox="1">
            <a:spLocks/>
          </p:cNvSpPr>
          <p:nvPr userDrawn="1"/>
        </p:nvSpPr>
        <p:spPr bwMode="gray">
          <a:xfrm>
            <a:off x="9408014" y="2288820"/>
            <a:ext cx="2376000" cy="215444"/>
          </a:xfrm>
          <a:prstGeom prst="rect">
            <a:avLst/>
          </a:prstGeom>
        </p:spPr>
        <p:txBody>
          <a:bodyPr vert="horz" wrap="square" lIns="0" tIns="0" rIns="0" bIns="0" rtlCol="0">
            <a:spAutoFit/>
          </a:bodyPr>
          <a:lstStyle>
            <a:defPPr>
              <a:defRPr lang="en-US" kern="0"/>
            </a:defPPr>
            <a:lvl1pPr marR="5080">
              <a:defRPr sz="1200">
                <a:cs typeface="Biotif"/>
              </a:defRPr>
            </a:lvl1pPr>
          </a:lstStyle>
          <a:p>
            <a:pPr rtl="0"/>
            <a:r>
              <a:rPr lang="en-US" sz="1400"/>
              <a:t>Odeonsplatz &amp; Ludwigstraße</a:t>
            </a:r>
          </a:p>
        </p:txBody>
      </p:sp>
      <p:sp>
        <p:nvSpPr>
          <p:cNvPr id="25" name="object 58">
            <a:extLst>
              <a:ext uri="{FF2B5EF4-FFF2-40B4-BE49-F238E27FC236}">
                <a16:creationId xmlns:a16="http://schemas.microsoft.com/office/drawing/2014/main" id="{2D26D9F9-2576-9742-BC93-25471F69DF06}"/>
              </a:ext>
            </a:extLst>
          </p:cNvPr>
          <p:cNvSpPr txBox="1">
            <a:spLocks/>
          </p:cNvSpPr>
          <p:nvPr userDrawn="1"/>
        </p:nvSpPr>
        <p:spPr bwMode="gray">
          <a:xfrm>
            <a:off x="9408013" y="5423231"/>
            <a:ext cx="2376000" cy="215444"/>
          </a:xfrm>
          <a:prstGeom prst="rect">
            <a:avLst/>
          </a:prstGeom>
        </p:spPr>
        <p:txBody>
          <a:bodyPr vert="horz" wrap="square" lIns="0" tIns="0" rIns="0" bIns="0" rtlCol="0">
            <a:spAutoFit/>
          </a:bodyPr>
          <a:lstStyle>
            <a:defPPr>
              <a:defRPr lang="en-US" kern="0"/>
            </a:defPPr>
            <a:lvl1pPr marR="5080">
              <a:defRPr sz="1200">
                <a:cs typeface="Biotif"/>
              </a:defRPr>
            </a:lvl1pPr>
          </a:lstStyle>
          <a:p>
            <a:pPr rtl="0"/>
            <a:r>
              <a:rPr lang="en-US" sz="1400"/>
              <a:t>Marienplatz</a:t>
            </a:r>
          </a:p>
        </p:txBody>
      </p:sp>
      <p:sp>
        <p:nvSpPr>
          <p:cNvPr id="26" name="object 68">
            <a:extLst>
              <a:ext uri="{FF2B5EF4-FFF2-40B4-BE49-F238E27FC236}">
                <a16:creationId xmlns:a16="http://schemas.microsoft.com/office/drawing/2014/main" id="{502743B1-BCE0-660F-B0A8-ED112DE93D12}"/>
              </a:ext>
            </a:extLst>
          </p:cNvPr>
          <p:cNvSpPr txBox="1">
            <a:spLocks/>
          </p:cNvSpPr>
          <p:nvPr userDrawn="1"/>
        </p:nvSpPr>
        <p:spPr bwMode="gray">
          <a:xfrm>
            <a:off x="9408014" y="4632343"/>
            <a:ext cx="2376000" cy="215444"/>
          </a:xfrm>
          <a:prstGeom prst="rect">
            <a:avLst/>
          </a:prstGeom>
        </p:spPr>
        <p:txBody>
          <a:bodyPr vert="horz" wrap="square" lIns="0" tIns="0" rIns="0" bIns="0" rtlCol="0">
            <a:spAutoFit/>
          </a:bodyPr>
          <a:lstStyle>
            <a:defPPr>
              <a:defRPr lang="en-US" kern="0"/>
            </a:defPPr>
            <a:lvl1pPr marR="5080">
              <a:defRPr sz="1200">
                <a:cs typeface="Biotif"/>
              </a:defRPr>
            </a:lvl1pPr>
          </a:lstStyle>
          <a:p>
            <a:pPr rtl="0"/>
            <a:r>
              <a:rPr lang="en-US" sz="1400"/>
              <a:t>Marstallplatz</a:t>
            </a:r>
          </a:p>
        </p:txBody>
      </p:sp>
      <p:sp>
        <p:nvSpPr>
          <p:cNvPr id="28" name="Ellipse 27">
            <a:extLst>
              <a:ext uri="{FF2B5EF4-FFF2-40B4-BE49-F238E27FC236}">
                <a16:creationId xmlns:a16="http://schemas.microsoft.com/office/drawing/2014/main" id="{3D93F474-80DF-F8F6-D5E9-F11BF1D1590C}"/>
              </a:ext>
            </a:extLst>
          </p:cNvPr>
          <p:cNvSpPr/>
          <p:nvPr userDrawn="1"/>
        </p:nvSpPr>
        <p:spPr bwMode="gray">
          <a:xfrm>
            <a:off x="2235951" y="949389"/>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1</a:t>
            </a:r>
          </a:p>
        </p:txBody>
      </p:sp>
      <p:sp>
        <p:nvSpPr>
          <p:cNvPr id="29" name="Ellipse 28">
            <a:extLst>
              <a:ext uri="{FF2B5EF4-FFF2-40B4-BE49-F238E27FC236}">
                <a16:creationId xmlns:a16="http://schemas.microsoft.com/office/drawing/2014/main" id="{2C2ED6D0-3937-B816-09CB-8F780F2D2C66}"/>
              </a:ext>
            </a:extLst>
          </p:cNvPr>
          <p:cNvSpPr/>
          <p:nvPr userDrawn="1"/>
        </p:nvSpPr>
        <p:spPr bwMode="gray">
          <a:xfrm>
            <a:off x="5900681" y="1803344"/>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2</a:t>
            </a:r>
          </a:p>
        </p:txBody>
      </p:sp>
      <p:sp>
        <p:nvSpPr>
          <p:cNvPr id="30" name="Ellipse 29">
            <a:extLst>
              <a:ext uri="{FF2B5EF4-FFF2-40B4-BE49-F238E27FC236}">
                <a16:creationId xmlns:a16="http://schemas.microsoft.com/office/drawing/2014/main" id="{7DD0D520-3966-EF27-10A0-ECA4B07B6490}"/>
              </a:ext>
            </a:extLst>
          </p:cNvPr>
          <p:cNvSpPr/>
          <p:nvPr userDrawn="1"/>
        </p:nvSpPr>
        <p:spPr bwMode="gray">
          <a:xfrm>
            <a:off x="5173611" y="2035078"/>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3</a:t>
            </a:r>
          </a:p>
        </p:txBody>
      </p:sp>
      <p:sp>
        <p:nvSpPr>
          <p:cNvPr id="31" name="Ellipse 30">
            <a:extLst>
              <a:ext uri="{FF2B5EF4-FFF2-40B4-BE49-F238E27FC236}">
                <a16:creationId xmlns:a16="http://schemas.microsoft.com/office/drawing/2014/main" id="{81FA54F5-85E6-8DDF-37CC-4D020FF5F1EE}"/>
              </a:ext>
            </a:extLst>
          </p:cNvPr>
          <p:cNvSpPr/>
          <p:nvPr userDrawn="1"/>
        </p:nvSpPr>
        <p:spPr bwMode="gray">
          <a:xfrm>
            <a:off x="7035531" y="2472258"/>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4</a:t>
            </a:r>
          </a:p>
        </p:txBody>
      </p:sp>
      <p:sp>
        <p:nvSpPr>
          <p:cNvPr id="32" name="Ellipse 31">
            <a:extLst>
              <a:ext uri="{FF2B5EF4-FFF2-40B4-BE49-F238E27FC236}">
                <a16:creationId xmlns:a16="http://schemas.microsoft.com/office/drawing/2014/main" id="{C8EB0DAE-441C-3A86-C0DB-E48FEA03F82D}"/>
              </a:ext>
            </a:extLst>
          </p:cNvPr>
          <p:cNvSpPr/>
          <p:nvPr userDrawn="1"/>
        </p:nvSpPr>
        <p:spPr bwMode="gray">
          <a:xfrm>
            <a:off x="7359275" y="3224327"/>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5</a:t>
            </a:r>
          </a:p>
        </p:txBody>
      </p:sp>
      <p:sp>
        <p:nvSpPr>
          <p:cNvPr id="33" name="Ellipse 32">
            <a:extLst>
              <a:ext uri="{FF2B5EF4-FFF2-40B4-BE49-F238E27FC236}">
                <a16:creationId xmlns:a16="http://schemas.microsoft.com/office/drawing/2014/main" id="{3FBE6B1E-6A37-7799-2859-2C262FE1652C}"/>
              </a:ext>
            </a:extLst>
          </p:cNvPr>
          <p:cNvSpPr/>
          <p:nvPr userDrawn="1"/>
        </p:nvSpPr>
        <p:spPr bwMode="gray">
          <a:xfrm>
            <a:off x="7874226" y="3761959"/>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6</a:t>
            </a:r>
          </a:p>
        </p:txBody>
      </p:sp>
      <p:sp>
        <p:nvSpPr>
          <p:cNvPr id="34" name="Ellipse 33">
            <a:extLst>
              <a:ext uri="{FF2B5EF4-FFF2-40B4-BE49-F238E27FC236}">
                <a16:creationId xmlns:a16="http://schemas.microsoft.com/office/drawing/2014/main" id="{26D5D865-F72A-19C0-1CF5-6CF865F129E1}"/>
              </a:ext>
            </a:extLst>
          </p:cNvPr>
          <p:cNvSpPr/>
          <p:nvPr userDrawn="1"/>
        </p:nvSpPr>
        <p:spPr bwMode="gray">
          <a:xfrm>
            <a:off x="6734873" y="4030697"/>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7</a:t>
            </a:r>
          </a:p>
        </p:txBody>
      </p:sp>
      <p:sp>
        <p:nvSpPr>
          <p:cNvPr id="35" name="Ellipse 34">
            <a:extLst>
              <a:ext uri="{FF2B5EF4-FFF2-40B4-BE49-F238E27FC236}">
                <a16:creationId xmlns:a16="http://schemas.microsoft.com/office/drawing/2014/main" id="{DEC392CF-BA99-AB1A-970E-C73DC803A782}"/>
              </a:ext>
            </a:extLst>
          </p:cNvPr>
          <p:cNvSpPr/>
          <p:nvPr userDrawn="1"/>
        </p:nvSpPr>
        <p:spPr bwMode="gray">
          <a:xfrm>
            <a:off x="5900344" y="5530953"/>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8</a:t>
            </a:r>
          </a:p>
        </p:txBody>
      </p:sp>
      <p:sp>
        <p:nvSpPr>
          <p:cNvPr id="36" name="Ellipse 35">
            <a:extLst>
              <a:ext uri="{FF2B5EF4-FFF2-40B4-BE49-F238E27FC236}">
                <a16:creationId xmlns:a16="http://schemas.microsoft.com/office/drawing/2014/main" id="{E7C798DE-0A32-5767-3431-B99C7598FD03}"/>
              </a:ext>
            </a:extLst>
          </p:cNvPr>
          <p:cNvSpPr/>
          <p:nvPr userDrawn="1"/>
        </p:nvSpPr>
        <p:spPr bwMode="gray">
          <a:xfrm>
            <a:off x="8956883" y="1839286"/>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1</a:t>
            </a:r>
          </a:p>
        </p:txBody>
      </p:sp>
      <p:sp>
        <p:nvSpPr>
          <p:cNvPr id="37" name="Ellipse 36">
            <a:extLst>
              <a:ext uri="{FF2B5EF4-FFF2-40B4-BE49-F238E27FC236}">
                <a16:creationId xmlns:a16="http://schemas.microsoft.com/office/drawing/2014/main" id="{54BEC833-4748-58B2-FBF2-5F6EF645CBC1}"/>
              </a:ext>
            </a:extLst>
          </p:cNvPr>
          <p:cNvSpPr>
            <a:spLocks/>
          </p:cNvSpPr>
          <p:nvPr userDrawn="1"/>
        </p:nvSpPr>
        <p:spPr bwMode="gray">
          <a:xfrm>
            <a:off x="8956883" y="2234730"/>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2</a:t>
            </a:r>
          </a:p>
        </p:txBody>
      </p:sp>
      <p:sp>
        <p:nvSpPr>
          <p:cNvPr id="38" name="Ellipse 37">
            <a:extLst>
              <a:ext uri="{FF2B5EF4-FFF2-40B4-BE49-F238E27FC236}">
                <a16:creationId xmlns:a16="http://schemas.microsoft.com/office/drawing/2014/main" id="{7A484746-A96E-06F8-5E6B-8C0D2D868BA9}"/>
              </a:ext>
            </a:extLst>
          </p:cNvPr>
          <p:cNvSpPr>
            <a:spLocks/>
          </p:cNvSpPr>
          <p:nvPr userDrawn="1"/>
        </p:nvSpPr>
        <p:spPr bwMode="gray">
          <a:xfrm>
            <a:off x="8956883" y="2630175"/>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3</a:t>
            </a:r>
          </a:p>
        </p:txBody>
      </p:sp>
      <p:sp>
        <p:nvSpPr>
          <p:cNvPr id="39" name="Ellipse 38">
            <a:extLst>
              <a:ext uri="{FF2B5EF4-FFF2-40B4-BE49-F238E27FC236}">
                <a16:creationId xmlns:a16="http://schemas.microsoft.com/office/drawing/2014/main" id="{F335F727-0E70-1B7C-9B0C-EDDA98D5E515}"/>
              </a:ext>
            </a:extLst>
          </p:cNvPr>
          <p:cNvSpPr>
            <a:spLocks/>
          </p:cNvSpPr>
          <p:nvPr userDrawn="1"/>
        </p:nvSpPr>
        <p:spPr bwMode="gray">
          <a:xfrm>
            <a:off x="8956883" y="3025618"/>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4</a:t>
            </a:r>
          </a:p>
        </p:txBody>
      </p:sp>
      <p:sp>
        <p:nvSpPr>
          <p:cNvPr id="40" name="Ellipse 39">
            <a:extLst>
              <a:ext uri="{FF2B5EF4-FFF2-40B4-BE49-F238E27FC236}">
                <a16:creationId xmlns:a16="http://schemas.microsoft.com/office/drawing/2014/main" id="{891E8E59-40C0-3FD7-B18C-FDCBAF0A888A}"/>
              </a:ext>
            </a:extLst>
          </p:cNvPr>
          <p:cNvSpPr/>
          <p:nvPr userDrawn="1"/>
        </p:nvSpPr>
        <p:spPr bwMode="gray">
          <a:xfrm>
            <a:off x="8956883" y="3430798"/>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5</a:t>
            </a:r>
          </a:p>
        </p:txBody>
      </p:sp>
      <p:sp>
        <p:nvSpPr>
          <p:cNvPr id="41" name="Ellipse 40">
            <a:extLst>
              <a:ext uri="{FF2B5EF4-FFF2-40B4-BE49-F238E27FC236}">
                <a16:creationId xmlns:a16="http://schemas.microsoft.com/office/drawing/2014/main" id="{9B9D258E-949D-6A23-CE17-9FC465FB01AC}"/>
              </a:ext>
            </a:extLst>
          </p:cNvPr>
          <p:cNvSpPr>
            <a:spLocks/>
          </p:cNvSpPr>
          <p:nvPr userDrawn="1"/>
        </p:nvSpPr>
        <p:spPr bwMode="gray">
          <a:xfrm>
            <a:off x="8956883" y="4578253"/>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6</a:t>
            </a:r>
          </a:p>
        </p:txBody>
      </p:sp>
      <p:sp>
        <p:nvSpPr>
          <p:cNvPr id="42" name="Ellipse 41">
            <a:extLst>
              <a:ext uri="{FF2B5EF4-FFF2-40B4-BE49-F238E27FC236}">
                <a16:creationId xmlns:a16="http://schemas.microsoft.com/office/drawing/2014/main" id="{ADF5C0C3-64DD-78AB-0208-DBC83E194A70}"/>
              </a:ext>
            </a:extLst>
          </p:cNvPr>
          <p:cNvSpPr>
            <a:spLocks/>
          </p:cNvSpPr>
          <p:nvPr userDrawn="1"/>
        </p:nvSpPr>
        <p:spPr bwMode="gray">
          <a:xfrm>
            <a:off x="8956883" y="4973698"/>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7</a:t>
            </a:r>
          </a:p>
        </p:txBody>
      </p:sp>
      <p:sp>
        <p:nvSpPr>
          <p:cNvPr id="43" name="Ellipse 42">
            <a:extLst>
              <a:ext uri="{FF2B5EF4-FFF2-40B4-BE49-F238E27FC236}">
                <a16:creationId xmlns:a16="http://schemas.microsoft.com/office/drawing/2014/main" id="{7CA817D2-3370-A783-E890-1B3E866FBC3E}"/>
              </a:ext>
            </a:extLst>
          </p:cNvPr>
          <p:cNvSpPr/>
          <p:nvPr userDrawn="1"/>
        </p:nvSpPr>
        <p:spPr bwMode="gray">
          <a:xfrm>
            <a:off x="8956883" y="5369141"/>
            <a:ext cx="323623" cy="3236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200">
                <a:solidFill>
                  <a:schemeClr val="bg1"/>
                </a:solidFill>
                <a:latin typeface="+mj-lt"/>
              </a:rPr>
              <a:t>8</a:t>
            </a:r>
          </a:p>
        </p:txBody>
      </p:sp>
    </p:spTree>
    <p:extLst>
      <p:ext uri="{BB962C8B-B14F-4D97-AF65-F5344CB8AC3E}">
        <p14:creationId xmlns:p14="http://schemas.microsoft.com/office/powerpoint/2010/main" val="3355833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AA Open Space – Preis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104520F-975C-EA07-54AC-A17FC73EDF09}"/>
              </a:ext>
            </a:extLst>
          </p:cNvPr>
          <p:cNvGraphicFramePr>
            <a:graphicFrameLocks noChangeAspect="1"/>
          </p:cNvGraphicFramePr>
          <p:nvPr userDrawn="1">
            <p:custDataLst>
              <p:tags r:id="rId1"/>
            </p:custDataLst>
            <p:extLst>
              <p:ext uri="{D42A27DB-BD31-4B8C-83A1-F6EECF244321}">
                <p14:modId xmlns:p14="http://schemas.microsoft.com/office/powerpoint/2010/main" val="35199125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5104520F-975C-EA07-54AC-A17FC73EDF0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Grafik 21" descr="Ein Bild, das Himmel, draußen, Licht, Tag enthält.&#10;&#10;Beschreibung automatisch generiert.">
            <a:extLst>
              <a:ext uri="{FF2B5EF4-FFF2-40B4-BE49-F238E27FC236}">
                <a16:creationId xmlns:a16="http://schemas.microsoft.com/office/drawing/2014/main" id="{F8571E46-197B-8BD7-A8D1-AEBCC224CE87}"/>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a:stretch/>
        </p:blipFill>
        <p:spPr bwMode="gray">
          <a:xfrm>
            <a:off x="0" y="0"/>
            <a:ext cx="12192000" cy="3429000"/>
          </a:xfrm>
          <a:prstGeom prst="rect">
            <a:avLst/>
          </a:prstGeom>
        </p:spPr>
      </p:pic>
      <p:cxnSp>
        <p:nvCxnSpPr>
          <p:cNvPr id="5" name="Gerade Verbindung 41">
            <a:extLst>
              <a:ext uri="{FF2B5EF4-FFF2-40B4-BE49-F238E27FC236}">
                <a16:creationId xmlns:a16="http://schemas.microsoft.com/office/drawing/2014/main" id="{33C414AE-6BFE-17A4-0EAF-F48B65858672}"/>
              </a:ext>
            </a:extLst>
          </p:cNvPr>
          <p:cNvCxnSpPr>
            <a:cxnSpLocks/>
          </p:cNvCxnSpPr>
          <p:nvPr userDrawn="1"/>
        </p:nvCxnSpPr>
        <p:spPr bwMode="gray">
          <a:xfrm>
            <a:off x="0" y="3429000"/>
            <a:ext cx="12192000" cy="0"/>
          </a:xfrm>
          <a:prstGeom prst="line">
            <a:avLst/>
          </a:prstGeom>
          <a:noFill/>
          <a:ln w="28575" cap="flat" cmpd="sng" algn="ctr">
            <a:solidFill>
              <a:schemeClr val="accent4"/>
            </a:solidFill>
            <a:prstDash val="solid"/>
            <a:round/>
            <a:headEnd type="none" w="med" len="med"/>
            <a:tailEnd type="none" w="med" len="med"/>
          </a:ln>
          <a:effectLst/>
        </p:spPr>
      </p:cxnSp>
      <p:sp>
        <p:nvSpPr>
          <p:cNvPr id="7" name="Textplatzhalter 13">
            <a:extLst>
              <a:ext uri="{FF2B5EF4-FFF2-40B4-BE49-F238E27FC236}">
                <a16:creationId xmlns:a16="http://schemas.microsoft.com/office/drawing/2014/main" id="{B6E6926E-226B-4920-BDA1-159D93F4D0DF}"/>
              </a:ext>
            </a:extLst>
          </p:cNvPr>
          <p:cNvSpPr txBox="1">
            <a:spLocks/>
          </p:cNvSpPr>
          <p:nvPr userDrawn="1"/>
        </p:nvSpPr>
        <p:spPr bwMode="gray">
          <a:xfrm>
            <a:off x="409460" y="1306116"/>
            <a:ext cx="917074" cy="318924"/>
          </a:xfrm>
          <a:prstGeom prst="homePlate">
            <a:avLst>
              <a:gd name="adj" fmla="val 28419"/>
            </a:avLst>
          </a:prstGeom>
          <a:solidFill>
            <a:schemeClr val="accent4"/>
          </a:solidFill>
        </p:spPr>
        <p:txBody>
          <a:bodyPr vert="horz" wrap="none" lIns="72000" tIns="36000" rIns="72000" bIns="36000" rtlCol="0">
            <a:spAutoFit/>
          </a:bodyPr>
          <a:lstStyle>
            <a:defPPr>
              <a:defRPr lang="en-US"/>
            </a:defPPr>
            <a:lvl1pPr indent="0">
              <a:lnSpc>
                <a:spcPct val="100000"/>
              </a:lnSpc>
              <a:spcBef>
                <a:spcPts val="400"/>
              </a:spcBef>
              <a:buClr>
                <a:schemeClr val="bg2"/>
              </a:buClr>
              <a:buFont typeface="Arial" panose="020B0604020202020204" pitchFamily="34" charset="0"/>
              <a:buNone/>
              <a:defRPr sz="1600" b="0" cap="all">
                <a:solidFill>
                  <a:schemeClr val="bg1"/>
                </a:solidFill>
                <a:latin typeface="+mj-lt"/>
              </a:defRPr>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rtl="0"/>
            <a:r>
              <a:rPr lang="en-US"/>
              <a:t>prices</a:t>
            </a:r>
          </a:p>
        </p:txBody>
      </p:sp>
      <p:sp>
        <p:nvSpPr>
          <p:cNvPr id="8" name="object 17">
            <a:extLst>
              <a:ext uri="{FF2B5EF4-FFF2-40B4-BE49-F238E27FC236}">
                <a16:creationId xmlns:a16="http://schemas.microsoft.com/office/drawing/2014/main" id="{D1E85265-F5CA-7094-62DE-29F34CC45F57}"/>
              </a:ext>
            </a:extLst>
          </p:cNvPr>
          <p:cNvSpPr txBox="1"/>
          <p:nvPr userDrawn="1"/>
        </p:nvSpPr>
        <p:spPr bwMode="gray">
          <a:xfrm>
            <a:off x="407988" y="5855801"/>
            <a:ext cx="9347057" cy="310049"/>
          </a:xfrm>
          <a:prstGeom prst="rect">
            <a:avLst/>
          </a:prstGeom>
        </p:spPr>
        <p:txBody>
          <a:bodyPr vert="horz" wrap="square" lIns="0" tIns="32730" rIns="0" bIns="0" rtlCol="0" anchor="b">
            <a:spAutoFit/>
          </a:bodyPr>
          <a:lstStyle/>
          <a:p>
            <a:pPr marL="7701" rtl="0"/>
            <a:r>
              <a:rPr lang="en-US" sz="1000" spc="-6">
                <a:cs typeface="Biotif"/>
              </a:rPr>
              <a:t>* The stand rent comes with a ticket allowance (€ 30/m</a:t>
            </a:r>
            <a:r>
              <a:rPr lang="en-US" sz="1000" spc="-6" baseline="30000">
                <a:cs typeface="Biotif"/>
              </a:rPr>
              <a:t>2</a:t>
            </a:r>
            <a:r>
              <a:rPr lang="en-US" sz="1000" spc="-6">
                <a:cs typeface="Biotif"/>
              </a:rPr>
              <a:t> ) to invite your guests to IAA MOBILITY.</a:t>
            </a:r>
          </a:p>
          <a:p>
            <a:pPr marL="7701" rtl="0"/>
            <a:r>
              <a:rPr lang="en-US" sz="800" kern="1200">
                <a:solidFill>
                  <a:schemeClr val="tx1"/>
                </a:solidFill>
                <a:latin typeface="+mn-lt"/>
                <a:ea typeface="+mn-ea"/>
                <a:cs typeface="+mn-cs"/>
              </a:rPr>
              <a:t>All prices are exclusive of VAT and subject to change. We reserve the right to adjust the prices in line with rising inflation/material costs.</a:t>
            </a:r>
          </a:p>
        </p:txBody>
      </p:sp>
      <p:graphicFrame>
        <p:nvGraphicFramePr>
          <p:cNvPr id="9" name="Tabelle 14">
            <a:extLst>
              <a:ext uri="{FF2B5EF4-FFF2-40B4-BE49-F238E27FC236}">
                <a16:creationId xmlns:a16="http://schemas.microsoft.com/office/drawing/2014/main" id="{15FBEE85-0D13-A113-1BCB-467D0F7A5B42}"/>
              </a:ext>
            </a:extLst>
          </p:cNvPr>
          <p:cNvGraphicFramePr>
            <a:graphicFrameLocks noGrp="1"/>
          </p:cNvGraphicFramePr>
          <p:nvPr userDrawn="1">
            <p:extLst>
              <p:ext uri="{D42A27DB-BD31-4B8C-83A1-F6EECF244321}">
                <p14:modId xmlns:p14="http://schemas.microsoft.com/office/powerpoint/2010/main" val="752976961"/>
              </p:ext>
            </p:extLst>
          </p:nvPr>
        </p:nvGraphicFramePr>
        <p:xfrm>
          <a:off x="407988" y="3674806"/>
          <a:ext cx="7704000" cy="1825000"/>
        </p:xfrm>
        <a:graphic>
          <a:graphicData uri="http://schemas.openxmlformats.org/drawingml/2006/table">
            <a:tbl>
              <a:tblPr firstRow="1" bandRow="1">
                <a:tableStyleId>{72833802-FEF1-4C79-8D5D-14CF1EAF98D9}</a:tableStyleId>
              </a:tblPr>
              <a:tblGrid>
                <a:gridCol w="2808000">
                  <a:extLst>
                    <a:ext uri="{9D8B030D-6E8A-4147-A177-3AD203B41FA5}">
                      <a16:colId xmlns:a16="http://schemas.microsoft.com/office/drawing/2014/main" val="968676500"/>
                    </a:ext>
                  </a:extLst>
                </a:gridCol>
                <a:gridCol w="2448000">
                  <a:extLst>
                    <a:ext uri="{9D8B030D-6E8A-4147-A177-3AD203B41FA5}">
                      <a16:colId xmlns:a16="http://schemas.microsoft.com/office/drawing/2014/main" val="24612881"/>
                    </a:ext>
                  </a:extLst>
                </a:gridCol>
                <a:gridCol w="2448000">
                  <a:extLst>
                    <a:ext uri="{9D8B030D-6E8A-4147-A177-3AD203B41FA5}">
                      <a16:colId xmlns:a16="http://schemas.microsoft.com/office/drawing/2014/main" val="4153395177"/>
                    </a:ext>
                  </a:extLst>
                </a:gridCol>
              </a:tblGrid>
              <a:tr h="370840">
                <a:tc>
                  <a:txBody>
                    <a:bodyPr/>
                    <a:lstStyle/>
                    <a:p>
                      <a:pPr marL="0" marR="65405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Biotif Bold"/>
                          <a:ea typeface="+mn-ea"/>
                          <a:cs typeface="+mn-cs"/>
                        </a:rPr>
                        <a:t>For bookings </a:t>
                      </a:r>
                    </a:p>
                  </a:txBody>
                  <a:tcPr marL="0" marR="0" marT="0" marB="0">
                    <a:lnL>
                      <a:noFill/>
                    </a:lnL>
                    <a:lnR>
                      <a:noFill/>
                    </a:lnR>
                    <a:lnT w="6350" cap="flat" cmpd="sng" algn="ctr">
                      <a:noFill/>
                      <a:prstDash val="solid"/>
                      <a:miter lim="800000"/>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r" rtl="0">
                        <a:lnSpc>
                          <a:spcPct val="100000"/>
                        </a:lnSpc>
                        <a:spcBef>
                          <a:spcPts val="0"/>
                        </a:spcBef>
                      </a:pPr>
                      <a:r>
                        <a:rPr lang="en-US" sz="1600" b="0" kern="1200">
                          <a:solidFill>
                            <a:schemeClr val="tx1"/>
                          </a:solidFill>
                          <a:latin typeface="+mj-lt"/>
                          <a:ea typeface="+mn-ea"/>
                          <a:cs typeface="+mn-cs"/>
                        </a:rPr>
                        <a:t>Open Space only</a:t>
                      </a:r>
                    </a:p>
                  </a:txBody>
                  <a:tcPr marL="0" marR="0" marT="0" marB="0">
                    <a:lnL>
                      <a:noFill/>
                    </a:lnL>
                    <a:lnR>
                      <a:noFill/>
                    </a:lnR>
                    <a:lnT w="6350" cap="flat" cmpd="sng" algn="ctr">
                      <a:noFill/>
                      <a:prstDash val="solid"/>
                      <a:miter lim="800000"/>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b="0" kern="1200" noProof="0">
                          <a:solidFill>
                            <a:schemeClr val="tx1"/>
                          </a:solidFill>
                          <a:latin typeface="+mj-lt"/>
                          <a:ea typeface="+mn-ea"/>
                          <a:cs typeface="+mn-cs"/>
                        </a:rPr>
                        <a:t>Summit &amp; Open Space</a:t>
                      </a:r>
                    </a:p>
                  </a:txBody>
                  <a:tcPr marL="0" marR="0" marT="0" marB="0">
                    <a:lnL>
                      <a:noFill/>
                    </a:lnL>
                    <a:lnR w="6350" cap="flat" cmpd="sng" algn="ctr">
                      <a:noFill/>
                      <a:prstDash val="solid"/>
                      <a:miter lim="800000"/>
                    </a:lnR>
                    <a:lnT w="6350" cap="flat" cmpd="sng" algn="ctr">
                      <a:noFill/>
                      <a:prstDash val="solid"/>
                      <a:miter lim="800000"/>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7442824"/>
                  </a:ext>
                </a:extLst>
              </a:tr>
              <a:tr h="468000">
                <a:tc>
                  <a:txBody>
                    <a:bodyPr/>
                    <a:lstStyle/>
                    <a:p>
                      <a:pPr marL="0" indent="0" algn="l" rtl="0">
                        <a:lnSpc>
                          <a:spcPct val="100000"/>
                        </a:lnSpc>
                        <a:spcBef>
                          <a:spcPts val="0"/>
                        </a:spcBef>
                      </a:pPr>
                      <a:r>
                        <a:rPr lang="en-US" sz="1200" b="0" kern="1200">
                          <a:solidFill>
                            <a:schemeClr val="tx1"/>
                          </a:solidFill>
                          <a:latin typeface="+mj-lt"/>
                          <a:ea typeface="+mn-ea"/>
                          <a:cs typeface="+mn-cs"/>
                        </a:rPr>
                        <a:t>Residenzhöfe | Hofgartenstraße</a:t>
                      </a:r>
                    </a:p>
                    <a:p>
                      <a:pPr marL="0" indent="0" algn="l" rtl="0">
                        <a:lnSpc>
                          <a:spcPct val="100000"/>
                        </a:lnSpc>
                        <a:spcBef>
                          <a:spcPts val="0"/>
                        </a:spcBef>
                      </a:pPr>
                      <a:r>
                        <a:rPr lang="en-US" sz="1200" b="0" kern="1200">
                          <a:solidFill>
                            <a:schemeClr val="tx1"/>
                          </a:solidFill>
                          <a:latin typeface="+mj-lt"/>
                          <a:ea typeface="+mn-ea"/>
                          <a:cs typeface="+mn-cs"/>
                        </a:rPr>
                        <a:t>Marstallplatz | Königsplatz</a:t>
                      </a: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r" rtl="0">
                        <a:lnSpc>
                          <a:spcPct val="100000"/>
                        </a:lnSpc>
                        <a:spcBef>
                          <a:spcPts val="0"/>
                        </a:spcBef>
                      </a:pPr>
                      <a:r>
                        <a:rPr lang="en-US" sz="1600" kern="1200">
                          <a:solidFill>
                            <a:schemeClr val="accent4"/>
                          </a:solidFill>
                          <a:latin typeface="+mj-lt"/>
                          <a:ea typeface="+mn-ea"/>
                          <a:cs typeface="+mn-cs"/>
                        </a:rPr>
                        <a:t>€ 430/m</a:t>
                      </a:r>
                      <a:r>
                        <a:rPr lang="en-US" sz="1600" kern="1200" baseline="30000">
                          <a:solidFill>
                            <a:schemeClr val="accent4"/>
                          </a:solidFill>
                          <a:latin typeface="+mj-lt"/>
                          <a:ea typeface="+mn-ea"/>
                          <a:cs typeface="+mn-cs"/>
                        </a:rPr>
                        <a:t>2</a:t>
                      </a:r>
                      <a:endParaRPr lang="en-US" sz="1600" kern="1200">
                        <a:solidFill>
                          <a:schemeClr val="accent4"/>
                        </a:solidFill>
                        <a:latin typeface="+mj-lt"/>
                        <a:ea typeface="+mn-ea"/>
                        <a:cs typeface="+mn-cs"/>
                      </a:endParaRP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r" rtl="0">
                        <a:lnSpc>
                          <a:spcPct val="100000"/>
                        </a:lnSpc>
                        <a:spcBef>
                          <a:spcPts val="0"/>
                        </a:spcBef>
                      </a:pPr>
                      <a:r>
                        <a:rPr lang="en-US" sz="1600" kern="1200">
                          <a:solidFill>
                            <a:schemeClr val="accent4"/>
                          </a:solidFill>
                          <a:latin typeface="+mj-lt"/>
                          <a:ea typeface="+mn-ea"/>
                          <a:cs typeface="+mn-cs"/>
                        </a:rPr>
                        <a:t>€ 180/m</a:t>
                      </a:r>
                      <a:r>
                        <a:rPr lang="en-US" sz="1600" kern="1200" baseline="30000">
                          <a:solidFill>
                            <a:schemeClr val="accent4"/>
                          </a:solidFill>
                          <a:latin typeface="+mj-lt"/>
                          <a:ea typeface="+mn-ea"/>
                          <a:cs typeface="+mn-cs"/>
                        </a:rPr>
                        <a:t>2</a:t>
                      </a:r>
                      <a:endParaRPr lang="en-US" sz="1600" kern="1200">
                        <a:solidFill>
                          <a:schemeClr val="accent4"/>
                        </a:solidFill>
                        <a:latin typeface="+mj-lt"/>
                        <a:ea typeface="+mn-ea"/>
                        <a:cs typeface="+mn-cs"/>
                      </a:endParaRP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82899712"/>
                  </a:ext>
                </a:extLst>
              </a:tr>
              <a:tr h="46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a:solidFill>
                            <a:schemeClr val="tx1"/>
                          </a:solidFill>
                          <a:latin typeface="+mj-lt"/>
                          <a:ea typeface="+mn-ea"/>
                          <a:cs typeface="+mn-cs"/>
                        </a:rPr>
                        <a:t>Ludwigstraße</a:t>
                      </a: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r" rtl="0">
                        <a:lnSpc>
                          <a:spcPct val="100000"/>
                        </a:lnSpc>
                        <a:spcBef>
                          <a:spcPts val="0"/>
                        </a:spcBef>
                      </a:pPr>
                      <a:r>
                        <a:rPr lang="en-US" sz="1600" kern="1200">
                          <a:solidFill>
                            <a:schemeClr val="accent4"/>
                          </a:solidFill>
                          <a:latin typeface="+mj-lt"/>
                          <a:ea typeface="+mn-ea"/>
                          <a:cs typeface="+mn-cs"/>
                        </a:rPr>
                        <a:t>€ 480/m</a:t>
                      </a:r>
                      <a:r>
                        <a:rPr lang="en-US" sz="1600" kern="1200" baseline="30000">
                          <a:solidFill>
                            <a:schemeClr val="accent4"/>
                          </a:solidFill>
                          <a:latin typeface="+mj-lt"/>
                          <a:ea typeface="+mn-ea"/>
                          <a:cs typeface="+mn-cs"/>
                        </a:rPr>
                        <a:t>2</a:t>
                      </a:r>
                      <a:endParaRPr lang="en-US" sz="1600" kern="1200">
                        <a:solidFill>
                          <a:schemeClr val="accent4"/>
                        </a:solidFill>
                        <a:latin typeface="+mj-lt"/>
                        <a:ea typeface="+mn-ea"/>
                        <a:cs typeface="+mn-cs"/>
                      </a:endParaRP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r" rtl="0">
                        <a:lnSpc>
                          <a:spcPct val="100000"/>
                        </a:lnSpc>
                        <a:spcBef>
                          <a:spcPts val="0"/>
                        </a:spcBef>
                      </a:pPr>
                      <a:r>
                        <a:rPr lang="en-US" sz="1600" kern="1200">
                          <a:solidFill>
                            <a:schemeClr val="accent4"/>
                          </a:solidFill>
                          <a:latin typeface="+mj-lt"/>
                          <a:ea typeface="+mn-ea"/>
                          <a:cs typeface="+mn-cs"/>
                        </a:rPr>
                        <a:t>€ 230/m</a:t>
                      </a:r>
                      <a:r>
                        <a:rPr lang="en-US" sz="1600" kern="1200" baseline="30000">
                          <a:solidFill>
                            <a:schemeClr val="accent4"/>
                          </a:solidFill>
                          <a:latin typeface="+mj-lt"/>
                          <a:ea typeface="+mn-ea"/>
                          <a:cs typeface="+mn-cs"/>
                        </a:rPr>
                        <a:t>2</a:t>
                      </a:r>
                      <a:endParaRPr lang="en-US" sz="1600" kern="1200">
                        <a:solidFill>
                          <a:schemeClr val="accent4"/>
                        </a:solidFill>
                        <a:latin typeface="+mj-lt"/>
                        <a:ea typeface="+mn-ea"/>
                        <a:cs typeface="+mn-cs"/>
                      </a:endParaRP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3539525"/>
                  </a:ext>
                </a:extLst>
              </a:tr>
              <a:tr h="370840">
                <a:tc>
                  <a:txBody>
                    <a:bodyPr/>
                    <a:lstStyle/>
                    <a:p>
                      <a:pPr marL="0" indent="0" algn="l" rtl="0">
                        <a:lnSpc>
                          <a:spcPct val="100000"/>
                        </a:lnSpc>
                        <a:spcBef>
                          <a:spcPts val="0"/>
                        </a:spcBef>
                      </a:pPr>
                      <a:r>
                        <a:rPr lang="en-US" sz="1200" b="0" kern="1200">
                          <a:solidFill>
                            <a:schemeClr val="tx1"/>
                          </a:solidFill>
                          <a:latin typeface="+mj-lt"/>
                          <a:ea typeface="+mn-ea"/>
                          <a:cs typeface="+mn-cs"/>
                        </a:rPr>
                        <a:t>Odeonsplatz </a:t>
                      </a:r>
                      <a:br>
                        <a:rPr lang="en-US" sz="1200" b="0" kern="1200">
                          <a:solidFill>
                            <a:schemeClr val="tx1"/>
                          </a:solidFill>
                          <a:latin typeface="+mj-lt"/>
                          <a:ea typeface="+mn-ea"/>
                          <a:cs typeface="+mn-cs"/>
                        </a:rPr>
                      </a:br>
                      <a:r>
                        <a:rPr lang="en-US" sz="1000" kern="1200" spc="-24">
                          <a:solidFill>
                            <a:schemeClr val="tx1"/>
                          </a:solidFill>
                          <a:latin typeface="+mn-lt"/>
                          <a:ea typeface="+mn-ea"/>
                          <a:cs typeface="+mn-cs"/>
                        </a:rPr>
                        <a:t>(Section Brienner Straße to Galeriestraße)</a:t>
                      </a:r>
                    </a:p>
                    <a:p>
                      <a:pPr marL="0" indent="0" algn="l" rtl="0">
                        <a:lnSpc>
                          <a:spcPct val="100000"/>
                        </a:lnSpc>
                        <a:spcBef>
                          <a:spcPts val="0"/>
                        </a:spcBef>
                      </a:pPr>
                      <a:r>
                        <a:rPr lang="en-US" sz="1200" b="0" kern="1200">
                          <a:solidFill>
                            <a:schemeClr val="tx1"/>
                          </a:solidFill>
                          <a:latin typeface="+mj-lt"/>
                          <a:ea typeface="+mn-ea"/>
                          <a:cs typeface="+mn-cs"/>
                        </a:rPr>
                        <a:t>Max-Joseph-Platz | Wittelsbacherplatz</a:t>
                      </a:r>
                    </a:p>
                  </a:txBody>
                  <a:tcPr marL="0" marR="0" marT="0" marB="0" anchor="ctr">
                    <a:lnL>
                      <a:noFill/>
                    </a:lnL>
                    <a:lnR>
                      <a:noFill/>
                    </a:lnR>
                    <a:lnT w="9525" cap="flat" cmpd="sng" algn="ctr">
                      <a:solidFill>
                        <a:schemeClr val="accent6"/>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noFill/>
                  </a:tcPr>
                </a:tc>
                <a:tc>
                  <a:txBody>
                    <a:bodyPr/>
                    <a:lstStyle/>
                    <a:p>
                      <a:pPr marL="0" indent="0" algn="r" rtl="0">
                        <a:lnSpc>
                          <a:spcPct val="100000"/>
                        </a:lnSpc>
                        <a:spcBef>
                          <a:spcPts val="0"/>
                        </a:spcBef>
                      </a:pPr>
                      <a:r>
                        <a:rPr lang="en-US" sz="1600" kern="1200">
                          <a:solidFill>
                            <a:schemeClr val="accent4"/>
                          </a:solidFill>
                          <a:latin typeface="+mj-lt"/>
                          <a:ea typeface="+mn-ea"/>
                          <a:cs typeface="+mn-cs"/>
                        </a:rPr>
                        <a:t>€ 505/m</a:t>
                      </a:r>
                      <a:r>
                        <a:rPr lang="en-US" sz="1600" kern="1200" baseline="30000">
                          <a:solidFill>
                            <a:schemeClr val="accent4"/>
                          </a:solidFill>
                          <a:latin typeface="+mj-lt"/>
                          <a:ea typeface="+mn-ea"/>
                          <a:cs typeface="+mn-cs"/>
                        </a:rPr>
                        <a:t>2</a:t>
                      </a:r>
                      <a:endParaRPr lang="en-US" sz="1600" kern="1200">
                        <a:solidFill>
                          <a:schemeClr val="accent4"/>
                        </a:solidFill>
                        <a:latin typeface="+mj-lt"/>
                        <a:ea typeface="+mn-ea"/>
                        <a:cs typeface="+mn-cs"/>
                      </a:endParaRPr>
                    </a:p>
                  </a:txBody>
                  <a:tcPr marL="0" marR="0" marT="0" marB="0" anchor="ctr">
                    <a:lnL>
                      <a:noFill/>
                    </a:lnL>
                    <a:lnR>
                      <a:noFill/>
                    </a:lnR>
                    <a:lnT w="9525" cap="flat" cmpd="sng" algn="ctr">
                      <a:solidFill>
                        <a:schemeClr val="accent6"/>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noFill/>
                  </a:tcPr>
                </a:tc>
                <a:tc>
                  <a:txBody>
                    <a:bodyPr/>
                    <a:lstStyle/>
                    <a:p>
                      <a:pPr marL="0" indent="0" algn="r" rtl="0">
                        <a:lnSpc>
                          <a:spcPct val="100000"/>
                        </a:lnSpc>
                        <a:spcBef>
                          <a:spcPts val="0"/>
                        </a:spcBef>
                      </a:pPr>
                      <a:r>
                        <a:rPr lang="en-US" sz="1600" kern="1200">
                          <a:solidFill>
                            <a:schemeClr val="accent4"/>
                          </a:solidFill>
                          <a:latin typeface="+mj-lt"/>
                          <a:ea typeface="+mn-ea"/>
                          <a:cs typeface="+mn-cs"/>
                        </a:rPr>
                        <a:t>€ 255/m</a:t>
                      </a:r>
                      <a:r>
                        <a:rPr lang="en-US" sz="1600" kern="1200" baseline="30000">
                          <a:solidFill>
                            <a:schemeClr val="accent4"/>
                          </a:solidFill>
                          <a:latin typeface="+mj-lt"/>
                          <a:ea typeface="+mn-ea"/>
                          <a:cs typeface="+mn-cs"/>
                        </a:rPr>
                        <a:t>2</a:t>
                      </a:r>
                      <a:endParaRPr lang="en-US" sz="1600" kern="1200">
                        <a:solidFill>
                          <a:schemeClr val="accent4"/>
                        </a:solidFill>
                        <a:latin typeface="+mj-lt"/>
                        <a:ea typeface="+mn-ea"/>
                        <a:cs typeface="+mn-cs"/>
                      </a:endParaRP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343483205"/>
                  </a:ext>
                </a:extLst>
              </a:tr>
            </a:tbl>
          </a:graphicData>
        </a:graphic>
      </p:graphicFrame>
      <p:sp>
        <p:nvSpPr>
          <p:cNvPr id="10" name="Titel 1">
            <a:extLst>
              <a:ext uri="{FF2B5EF4-FFF2-40B4-BE49-F238E27FC236}">
                <a16:creationId xmlns:a16="http://schemas.microsoft.com/office/drawing/2014/main" id="{D792783D-2860-E90D-E428-25C97D7603C4}"/>
              </a:ext>
            </a:extLst>
          </p:cNvPr>
          <p:cNvSpPr txBox="1">
            <a:spLocks/>
          </p:cNvSpPr>
          <p:nvPr userDrawn="1"/>
        </p:nvSpPr>
        <p:spPr bwMode="gray">
          <a:xfrm>
            <a:off x="407988" y="727329"/>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solidFill>
                  <a:schemeClr val="bg1"/>
                </a:solidFill>
              </a:rPr>
              <a:t>IAA Open Space</a:t>
            </a:r>
          </a:p>
        </p:txBody>
      </p:sp>
    </p:spTree>
    <p:extLst>
      <p:ext uri="{BB962C8B-B14F-4D97-AF65-F5344CB8AC3E}">
        <p14:creationId xmlns:p14="http://schemas.microsoft.com/office/powerpoint/2010/main" val="11395891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AA Blue Lane">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11887BA-8F23-E8BF-4B53-E6464F23B8F1}"/>
              </a:ext>
            </a:extLst>
          </p:cNvPr>
          <p:cNvGraphicFramePr>
            <a:graphicFrameLocks noChangeAspect="1"/>
          </p:cNvGraphicFramePr>
          <p:nvPr userDrawn="1">
            <p:custDataLst>
              <p:tags r:id="rId1"/>
            </p:custDataLst>
            <p:extLst>
              <p:ext uri="{D42A27DB-BD31-4B8C-83A1-F6EECF244321}">
                <p14:modId xmlns:p14="http://schemas.microsoft.com/office/powerpoint/2010/main" val="36922430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1" name="Objekt 10" hidden="1">
                        <a:extLst>
                          <a:ext uri="{FF2B5EF4-FFF2-40B4-BE49-F238E27FC236}">
                            <a16:creationId xmlns:a16="http://schemas.microsoft.com/office/drawing/2014/main" id="{711887BA-8F23-E8BF-4B53-E6464F23B8F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3" name="Picture 4">
            <a:extLst>
              <a:ext uri="{FF2B5EF4-FFF2-40B4-BE49-F238E27FC236}">
                <a16:creationId xmlns:a16="http://schemas.microsoft.com/office/drawing/2014/main" id="{DF88C05A-0D62-3A8C-142B-22A1E5251717}"/>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0" y="0"/>
            <a:ext cx="12195036" cy="3434765"/>
          </a:xfrm>
          <a:prstGeom prst="rect">
            <a:avLst/>
          </a:prstGeom>
          <a:solidFill>
            <a:schemeClr val="bg2"/>
          </a:solidFill>
        </p:spPr>
      </p:pic>
      <p:sp>
        <p:nvSpPr>
          <p:cNvPr id="4" name="Titel 1">
            <a:extLst>
              <a:ext uri="{FF2B5EF4-FFF2-40B4-BE49-F238E27FC236}">
                <a16:creationId xmlns:a16="http://schemas.microsoft.com/office/drawing/2014/main" id="{A3A12F2C-6D6D-A83A-96B4-3C7779624084}"/>
              </a:ext>
            </a:extLst>
          </p:cNvPr>
          <p:cNvSpPr txBox="1">
            <a:spLocks/>
          </p:cNvSpPr>
          <p:nvPr userDrawn="1"/>
        </p:nvSpPr>
        <p:spPr bwMode="gray">
          <a:xfrm>
            <a:off x="407988" y="727329"/>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solidFill>
                  <a:schemeClr val="bg1"/>
                </a:solidFill>
              </a:rPr>
              <a:t>IAA Blue Lane</a:t>
            </a:r>
          </a:p>
        </p:txBody>
      </p:sp>
      <p:sp>
        <p:nvSpPr>
          <p:cNvPr id="5" name="Textplatzhalter 13">
            <a:extLst>
              <a:ext uri="{FF2B5EF4-FFF2-40B4-BE49-F238E27FC236}">
                <a16:creationId xmlns:a16="http://schemas.microsoft.com/office/drawing/2014/main" id="{AB547E04-CBF5-2E87-694A-80B99722A502}"/>
              </a:ext>
            </a:extLst>
          </p:cNvPr>
          <p:cNvSpPr txBox="1">
            <a:spLocks/>
          </p:cNvSpPr>
          <p:nvPr userDrawn="1"/>
        </p:nvSpPr>
        <p:spPr bwMode="gray">
          <a:xfrm>
            <a:off x="409460" y="1306116"/>
            <a:ext cx="3019661" cy="318924"/>
          </a:xfrm>
          <a:prstGeom prst="homePlate">
            <a:avLst>
              <a:gd name="adj" fmla="val 28419"/>
            </a:avLst>
          </a:prstGeom>
          <a:solidFill>
            <a:schemeClr val="accent2"/>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for lasting experiences</a:t>
            </a:r>
          </a:p>
        </p:txBody>
      </p:sp>
      <p:cxnSp>
        <p:nvCxnSpPr>
          <p:cNvPr id="6" name="Gerade Verbindung 41">
            <a:extLst>
              <a:ext uri="{FF2B5EF4-FFF2-40B4-BE49-F238E27FC236}">
                <a16:creationId xmlns:a16="http://schemas.microsoft.com/office/drawing/2014/main" id="{38AEC4A3-C7F5-F57A-ABAD-8982DC64778A}"/>
              </a:ext>
            </a:extLst>
          </p:cNvPr>
          <p:cNvCxnSpPr>
            <a:cxnSpLocks/>
          </p:cNvCxnSpPr>
          <p:nvPr userDrawn="1"/>
        </p:nvCxnSpPr>
        <p:spPr bwMode="gray">
          <a:xfrm>
            <a:off x="0" y="3429000"/>
            <a:ext cx="12192000" cy="0"/>
          </a:xfrm>
          <a:prstGeom prst="line">
            <a:avLst/>
          </a:prstGeom>
          <a:noFill/>
          <a:ln w="28575" cap="flat" cmpd="sng" algn="ctr">
            <a:solidFill>
              <a:schemeClr val="accent2"/>
            </a:solidFill>
            <a:prstDash val="solid"/>
            <a:round/>
            <a:headEnd type="none" w="med" len="med"/>
            <a:tailEnd type="none" w="med" len="med"/>
          </a:ln>
          <a:effectLst/>
        </p:spPr>
      </p:cxnSp>
      <p:grpSp>
        <p:nvGrpSpPr>
          <p:cNvPr id="7" name="Gruppieren 6">
            <a:extLst>
              <a:ext uri="{FF2B5EF4-FFF2-40B4-BE49-F238E27FC236}">
                <a16:creationId xmlns:a16="http://schemas.microsoft.com/office/drawing/2014/main" id="{45C8AA73-57EF-1F6A-56AF-A4E36A01DAF0}"/>
              </a:ext>
            </a:extLst>
          </p:cNvPr>
          <p:cNvGrpSpPr/>
          <p:nvPr userDrawn="1"/>
        </p:nvGrpSpPr>
        <p:grpSpPr bwMode="gray">
          <a:xfrm>
            <a:off x="407988" y="3674806"/>
            <a:ext cx="11376026" cy="1646605"/>
            <a:chOff x="415552" y="3782961"/>
            <a:chExt cx="11368461" cy="1646605"/>
          </a:xfrm>
        </p:grpSpPr>
        <p:sp>
          <p:nvSpPr>
            <p:cNvPr id="8" name="Textplatzhalter 13">
              <a:extLst>
                <a:ext uri="{FF2B5EF4-FFF2-40B4-BE49-F238E27FC236}">
                  <a16:creationId xmlns:a16="http://schemas.microsoft.com/office/drawing/2014/main" id="{98330D21-8116-9F42-FCC6-BC0019B1C470}"/>
                </a:ext>
              </a:extLst>
            </p:cNvPr>
            <p:cNvSpPr txBox="1">
              <a:spLocks/>
            </p:cNvSpPr>
            <p:nvPr/>
          </p:nvSpPr>
          <p:spPr bwMode="gray">
            <a:xfrm>
              <a:off x="415552" y="3782961"/>
              <a:ext cx="3600000" cy="1646605"/>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a:latin typeface="+mj-lt"/>
                </a:rPr>
                <a:t>Boost your profile</a:t>
              </a:r>
            </a:p>
            <a:p>
              <a:pPr marL="0" indent="0" algn="l" defTabSz="914400" rtl="0" eaLnBrk="1" latinLnBrk="0" hangingPunct="1">
                <a:lnSpc>
                  <a:spcPct val="100000"/>
                </a:lnSpc>
                <a:spcBef>
                  <a:spcPts val="300"/>
                </a:spcBef>
                <a:buClr>
                  <a:schemeClr val="bg2"/>
                </a:buClr>
                <a:buFont typeface="Arial" panose="020B0604020202020204" pitchFamily="34" charset="0"/>
                <a:buNone/>
              </a:pPr>
              <a:r>
                <a:rPr lang="en-US" sz="1200" b="0" kern="1200">
                  <a:solidFill>
                    <a:schemeClr val="tx1"/>
                  </a:solidFill>
                  <a:latin typeface="+mn-lt"/>
                  <a:ea typeface="+mn-lt"/>
                  <a:cs typeface="+mn-lt"/>
                </a:rPr>
                <a:t>Stage your innovations and your brand accessibly. Show that the future has started for your company a long time ago.</a:t>
              </a:r>
            </a:p>
            <a:p>
              <a:pPr rtl="0">
                <a:spcBef>
                  <a:spcPts val="1200"/>
                </a:spcBef>
              </a:pPr>
              <a:r>
                <a:rPr lang="en-US" sz="1600">
                  <a:latin typeface="+mj-lt"/>
                </a:rPr>
                <a:t>Create experiences</a:t>
              </a:r>
            </a:p>
            <a:p>
              <a:pPr marL="0" indent="0" algn="l" defTabSz="914400" rtl="0" eaLnBrk="1" latinLnBrk="0" hangingPunct="1">
                <a:lnSpc>
                  <a:spcPct val="100000"/>
                </a:lnSpc>
                <a:spcBef>
                  <a:spcPts val="300"/>
                </a:spcBef>
                <a:buClr>
                  <a:schemeClr val="bg2"/>
                </a:buClr>
                <a:buFont typeface="Arial" panose="020B0604020202020204" pitchFamily="34" charset="0"/>
                <a:buNone/>
              </a:pPr>
              <a:r>
                <a:rPr lang="en-US" sz="1200" b="0" kern="1200">
                  <a:solidFill>
                    <a:schemeClr val="tx1"/>
                  </a:solidFill>
                  <a:latin typeface="+mn-lt"/>
                  <a:ea typeface="+mn-lt"/>
                  <a:cs typeface="+mn-lt"/>
                </a:rPr>
                <a:t>Stand out: Turn theory into practice and intense experiences for customers and experts alike.</a:t>
              </a:r>
            </a:p>
          </p:txBody>
        </p:sp>
        <p:sp>
          <p:nvSpPr>
            <p:cNvPr id="9" name="Textplatzhalter 13">
              <a:extLst>
                <a:ext uri="{FF2B5EF4-FFF2-40B4-BE49-F238E27FC236}">
                  <a16:creationId xmlns:a16="http://schemas.microsoft.com/office/drawing/2014/main" id="{9738E831-23D1-AF27-7F6D-5B51D0151E1C}"/>
                </a:ext>
              </a:extLst>
            </p:cNvPr>
            <p:cNvSpPr txBox="1">
              <a:spLocks/>
            </p:cNvSpPr>
            <p:nvPr/>
          </p:nvSpPr>
          <p:spPr bwMode="gray">
            <a:xfrm>
              <a:off x="8184013" y="3782961"/>
              <a:ext cx="3600000" cy="110030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a:latin typeface="+mj-lt"/>
                </a:rPr>
                <a:t>Participation options</a:t>
              </a:r>
            </a:p>
            <a:p>
              <a:pPr lvl="1" rtl="0">
                <a:spcBef>
                  <a:spcPts val="300"/>
                </a:spcBef>
                <a:buClr>
                  <a:schemeClr val="accent2"/>
                </a:buClr>
              </a:pPr>
              <a:r>
                <a:rPr lang="en-US" sz="1200"/>
                <a:t>Offer test drives with your mobility solutions</a:t>
              </a:r>
            </a:p>
            <a:p>
              <a:pPr lvl="1" rtl="0">
                <a:spcBef>
                  <a:spcPts val="300"/>
                </a:spcBef>
                <a:buClr>
                  <a:schemeClr val="accent2"/>
                </a:buClr>
              </a:pPr>
              <a:r>
                <a:rPr lang="en-US" sz="1200"/>
                <a:t>Live demonstration of your company‘s use cases</a:t>
              </a:r>
            </a:p>
            <a:p>
              <a:pPr lvl="1" rtl="0">
                <a:spcBef>
                  <a:spcPts val="300"/>
                </a:spcBef>
                <a:buClr>
                  <a:schemeClr val="accent2"/>
                </a:buClr>
              </a:pPr>
              <a:r>
                <a:rPr lang="en-US" sz="1200"/>
                <a:t>Marketing and sponsorship opportunities along the Blue Lane</a:t>
              </a:r>
            </a:p>
          </p:txBody>
        </p:sp>
        <p:sp>
          <p:nvSpPr>
            <p:cNvPr id="10" name="Textplatzhalter 13">
              <a:extLst>
                <a:ext uri="{FF2B5EF4-FFF2-40B4-BE49-F238E27FC236}">
                  <a16:creationId xmlns:a16="http://schemas.microsoft.com/office/drawing/2014/main" id="{14151B6F-21BD-A26A-DC10-10D1F6A8F4F9}"/>
                </a:ext>
              </a:extLst>
            </p:cNvPr>
            <p:cNvSpPr txBox="1">
              <a:spLocks/>
            </p:cNvSpPr>
            <p:nvPr/>
          </p:nvSpPr>
          <p:spPr bwMode="gray">
            <a:xfrm>
              <a:off x="4299782" y="3782961"/>
              <a:ext cx="3600000" cy="83869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spcBef>
                  <a:spcPts val="1200"/>
                </a:spcBef>
              </a:pPr>
              <a:r>
                <a:rPr lang="en-US" sz="1600">
                  <a:latin typeface="+mj-lt"/>
                </a:rPr>
                <a:t>Gain valuable feedback</a:t>
              </a:r>
            </a:p>
            <a:p>
              <a:pPr marL="0" indent="0" algn="l" defTabSz="914400" rtl="0" eaLnBrk="1" latinLnBrk="0" hangingPunct="1">
                <a:lnSpc>
                  <a:spcPct val="100000"/>
                </a:lnSpc>
                <a:spcBef>
                  <a:spcPts val="300"/>
                </a:spcBef>
                <a:buClr>
                  <a:schemeClr val="bg2"/>
                </a:buClr>
                <a:buFont typeface="Arial" panose="020B0604020202020204" pitchFamily="34" charset="0"/>
                <a:buNone/>
              </a:pPr>
              <a:r>
                <a:rPr lang="en-US" sz="1200" b="0" kern="1200">
                  <a:solidFill>
                    <a:schemeClr val="tx1"/>
                  </a:solidFill>
                  <a:latin typeface="+mn-lt"/>
                  <a:ea typeface="+mn-lt"/>
                  <a:cs typeface="+mn-lt"/>
                </a:rPr>
                <a:t>In the Blue Lane, you can enter into discussion with your target audience and gain unfiltered feedback about your offer.</a:t>
              </a:r>
            </a:p>
          </p:txBody>
        </p:sp>
      </p:grpSp>
    </p:spTree>
    <p:extLst>
      <p:ext uri="{BB962C8B-B14F-4D97-AF65-F5344CB8AC3E}">
        <p14:creationId xmlns:p14="http://schemas.microsoft.com/office/powerpoint/2010/main" val="376961217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AA Blue Lane – Preise">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01351C97-00A9-824E-25BC-22A2FDD279DB}"/>
              </a:ext>
            </a:extLst>
          </p:cNvPr>
          <p:cNvGraphicFramePr>
            <a:graphicFrameLocks noChangeAspect="1"/>
          </p:cNvGraphicFramePr>
          <p:nvPr userDrawn="1">
            <p:custDataLst>
              <p:tags r:id="rId1"/>
            </p:custDataLst>
            <p:extLst>
              <p:ext uri="{D42A27DB-BD31-4B8C-83A1-F6EECF244321}">
                <p14:modId xmlns:p14="http://schemas.microsoft.com/office/powerpoint/2010/main" val="1974691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1" name="Objekt 10" hidden="1">
                        <a:extLst>
                          <a:ext uri="{FF2B5EF4-FFF2-40B4-BE49-F238E27FC236}">
                            <a16:creationId xmlns:a16="http://schemas.microsoft.com/office/drawing/2014/main" id="{01351C97-00A9-824E-25BC-22A2FDD279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3" name="Picture 4">
            <a:extLst>
              <a:ext uri="{FF2B5EF4-FFF2-40B4-BE49-F238E27FC236}">
                <a16:creationId xmlns:a16="http://schemas.microsoft.com/office/drawing/2014/main" id="{8613D388-8352-414D-83F9-C606548552FD}"/>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0" y="0"/>
            <a:ext cx="12195036" cy="3434765"/>
          </a:xfrm>
          <a:prstGeom prst="rect">
            <a:avLst/>
          </a:prstGeom>
          <a:solidFill>
            <a:schemeClr val="bg2"/>
          </a:solidFill>
        </p:spPr>
      </p:pic>
      <p:sp>
        <p:nvSpPr>
          <p:cNvPr id="4" name="Textplatzhalter 13">
            <a:extLst>
              <a:ext uri="{FF2B5EF4-FFF2-40B4-BE49-F238E27FC236}">
                <a16:creationId xmlns:a16="http://schemas.microsoft.com/office/drawing/2014/main" id="{741B1FA2-95B3-AD54-1552-D7F86ECCE51B}"/>
              </a:ext>
            </a:extLst>
          </p:cNvPr>
          <p:cNvSpPr txBox="1">
            <a:spLocks/>
          </p:cNvSpPr>
          <p:nvPr userDrawn="1"/>
        </p:nvSpPr>
        <p:spPr bwMode="gray">
          <a:xfrm>
            <a:off x="409460" y="1306116"/>
            <a:ext cx="917074" cy="318924"/>
          </a:xfrm>
          <a:prstGeom prst="homePlate">
            <a:avLst>
              <a:gd name="adj" fmla="val 28419"/>
            </a:avLst>
          </a:prstGeom>
          <a:solidFill>
            <a:schemeClr val="accent2"/>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1600" cap="all">
                <a:solidFill>
                  <a:schemeClr val="bg1"/>
                </a:solidFill>
                <a:latin typeface="+mj-lt"/>
              </a:rPr>
              <a:t>prices</a:t>
            </a:r>
          </a:p>
        </p:txBody>
      </p:sp>
      <p:cxnSp>
        <p:nvCxnSpPr>
          <p:cNvPr id="5" name="Gerade Verbindung 41">
            <a:extLst>
              <a:ext uri="{FF2B5EF4-FFF2-40B4-BE49-F238E27FC236}">
                <a16:creationId xmlns:a16="http://schemas.microsoft.com/office/drawing/2014/main" id="{334A3F2B-82E3-7E0D-413A-5108D7CBBE2E}"/>
              </a:ext>
            </a:extLst>
          </p:cNvPr>
          <p:cNvCxnSpPr>
            <a:cxnSpLocks/>
          </p:cNvCxnSpPr>
          <p:nvPr userDrawn="1"/>
        </p:nvCxnSpPr>
        <p:spPr bwMode="gray">
          <a:xfrm>
            <a:off x="0" y="3429000"/>
            <a:ext cx="12192000" cy="0"/>
          </a:xfrm>
          <a:prstGeom prst="line">
            <a:avLst/>
          </a:prstGeom>
          <a:noFill/>
          <a:ln w="28575" cap="flat" cmpd="sng" algn="ctr">
            <a:solidFill>
              <a:schemeClr val="accent2"/>
            </a:solidFill>
            <a:prstDash val="solid"/>
            <a:round/>
            <a:headEnd type="none" w="med" len="med"/>
            <a:tailEnd type="none" w="med" len="med"/>
          </a:ln>
          <a:effectLst/>
        </p:spPr>
      </p:cxnSp>
      <p:graphicFrame>
        <p:nvGraphicFramePr>
          <p:cNvPr id="7" name="Tabelle 14">
            <a:extLst>
              <a:ext uri="{FF2B5EF4-FFF2-40B4-BE49-F238E27FC236}">
                <a16:creationId xmlns:a16="http://schemas.microsoft.com/office/drawing/2014/main" id="{8A2FA2BB-0FA8-FCDE-FAEC-262748F2D535}"/>
              </a:ext>
            </a:extLst>
          </p:cNvPr>
          <p:cNvGraphicFramePr>
            <a:graphicFrameLocks noGrp="1"/>
          </p:cNvGraphicFramePr>
          <p:nvPr userDrawn="1">
            <p:extLst>
              <p:ext uri="{D42A27DB-BD31-4B8C-83A1-F6EECF244321}">
                <p14:modId xmlns:p14="http://schemas.microsoft.com/office/powerpoint/2010/main" val="1718649698"/>
              </p:ext>
            </p:extLst>
          </p:nvPr>
        </p:nvGraphicFramePr>
        <p:xfrm>
          <a:off x="407988" y="3605981"/>
          <a:ext cx="5471350" cy="1944000"/>
        </p:xfrm>
        <a:graphic>
          <a:graphicData uri="http://schemas.openxmlformats.org/drawingml/2006/table">
            <a:tbl>
              <a:tblPr firstRow="1" bandRow="1">
                <a:tableStyleId>{72833802-FEF1-4C79-8D5D-14CF1EAF98D9}</a:tableStyleId>
              </a:tblPr>
              <a:tblGrid>
                <a:gridCol w="4068000">
                  <a:extLst>
                    <a:ext uri="{9D8B030D-6E8A-4147-A177-3AD203B41FA5}">
                      <a16:colId xmlns:a16="http://schemas.microsoft.com/office/drawing/2014/main" val="24612881"/>
                    </a:ext>
                  </a:extLst>
                </a:gridCol>
                <a:gridCol w="1403350">
                  <a:extLst>
                    <a:ext uri="{9D8B030D-6E8A-4147-A177-3AD203B41FA5}">
                      <a16:colId xmlns:a16="http://schemas.microsoft.com/office/drawing/2014/main" val="4153395177"/>
                    </a:ext>
                  </a:extLst>
                </a:gridCol>
              </a:tblGrid>
              <a:tr h="648000">
                <a:tc>
                  <a:txBody>
                    <a:bodyPr/>
                    <a:lstStyle/>
                    <a:p>
                      <a:pPr marL="0" indent="0" algn="l" rtl="0">
                        <a:lnSpc>
                          <a:spcPct val="100000"/>
                        </a:lnSpc>
                        <a:spcBef>
                          <a:spcPts val="0"/>
                        </a:spcBef>
                      </a:pPr>
                      <a:r>
                        <a:rPr lang="en-US" sz="1200" b="0" kern="1200">
                          <a:solidFill>
                            <a:schemeClr val="tx1"/>
                          </a:solidFill>
                          <a:latin typeface="+mj-lt"/>
                          <a:ea typeface="+mn-ea"/>
                          <a:cs typeface="+mn-cs"/>
                        </a:rPr>
                        <a:t>½ container at an arrival and departure point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Biotif Bold"/>
                          <a:ea typeface="+mn-ea"/>
                          <a:cs typeface="+mn-cs"/>
                        </a:rPr>
                        <a:t>1 container at an arrival and departure point</a:t>
                      </a:r>
                      <a:endParaRPr lang="en-US" sz="1200" b="0" kern="1200">
                        <a:solidFill>
                          <a:schemeClr val="tx1"/>
                        </a:solidFill>
                        <a:latin typeface="+mj-lt"/>
                        <a:ea typeface="+mn-ea"/>
                        <a:cs typeface="+mn-cs"/>
                      </a:endParaRPr>
                    </a:p>
                    <a:p>
                      <a:pPr marL="0" indent="0" algn="l" rtl="0">
                        <a:lnSpc>
                          <a:spcPct val="100000"/>
                        </a:lnSpc>
                        <a:spcBef>
                          <a:spcPts val="0"/>
                        </a:spcBef>
                      </a:pPr>
                      <a:r>
                        <a:rPr lang="en-US" sz="800" b="0" kern="1200">
                          <a:solidFill>
                            <a:schemeClr val="tx1"/>
                          </a:solidFill>
                          <a:latin typeface="+mn-lt"/>
                          <a:ea typeface="+mn-lt"/>
                          <a:cs typeface="+mn-lt"/>
                        </a:rPr>
                        <a:t>(incl. equipment, whole event)</a:t>
                      </a:r>
                    </a:p>
                  </a:txBody>
                  <a:tcPr marL="0" marR="0" marT="0" marB="0" anchor="ctr">
                    <a:lnL>
                      <a:noFill/>
                    </a:lnL>
                    <a:lnR>
                      <a:noFill/>
                    </a:lnR>
                    <a:lnT w="6350" cap="flat" cmpd="sng" algn="ctr">
                      <a:noFill/>
                      <a:prstDash val="solid"/>
                      <a:miter lim="800000"/>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b="0" kern="1200" noProof="0">
                          <a:solidFill>
                            <a:schemeClr val="accent2"/>
                          </a:solidFill>
                          <a:latin typeface="+mj-lt"/>
                          <a:ea typeface="+mn-ea"/>
                          <a:cs typeface="+mn-cs"/>
                        </a:rPr>
                        <a:t>€ 13,500.00</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ED1F7"/>
                          </a:solidFill>
                          <a:effectLst/>
                          <a:uLnTx/>
                          <a:uFillTx/>
                          <a:latin typeface="Biotif Bold"/>
                          <a:ea typeface="+mn-ea"/>
                          <a:cs typeface="+mn-cs"/>
                        </a:rPr>
                        <a:t>€ 27,000.00</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800" b="0" kern="1200" noProof="0">
                          <a:solidFill>
                            <a:schemeClr val="tx1"/>
                          </a:solidFill>
                          <a:latin typeface="+mn-lt"/>
                          <a:ea typeface="+mn-lt"/>
                          <a:cs typeface="+mn-lt"/>
                        </a:rPr>
                        <a:t> </a:t>
                      </a:r>
                    </a:p>
                  </a:txBody>
                  <a:tcPr marL="0" marR="0" marT="0" marB="0" anchor="ctr">
                    <a:lnL>
                      <a:noFill/>
                    </a:lnL>
                    <a:lnR w="6350" cap="flat" cmpd="sng" algn="ctr">
                      <a:noFill/>
                      <a:prstDash val="solid"/>
                      <a:miter lim="800000"/>
                    </a:lnR>
                    <a:lnT w="6350" cap="flat" cmpd="sng" algn="ctr">
                      <a:noFill/>
                      <a:prstDash val="solid"/>
                      <a:miter lim="800000"/>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7442824"/>
                  </a:ext>
                </a:extLst>
              </a:tr>
              <a:tr h="648000">
                <a:tc>
                  <a:txBody>
                    <a:bodyPr/>
                    <a:lstStyle/>
                    <a:p>
                      <a:pPr marL="0" indent="0" algn="l" rtl="0">
                        <a:lnSpc>
                          <a:spcPct val="100000"/>
                        </a:lnSpc>
                        <a:spcBef>
                          <a:spcPts val="0"/>
                        </a:spcBef>
                      </a:pPr>
                      <a:r>
                        <a:rPr lang="en-US" sz="1200" b="0" kern="1200">
                          <a:solidFill>
                            <a:schemeClr val="tx1"/>
                          </a:solidFill>
                          <a:latin typeface="+mj-lt"/>
                          <a:ea typeface="+mn-ea"/>
                          <a:cs typeface="+mn-cs"/>
                        </a:rPr>
                        <a:t>Exhibition platform on a container at the Summit</a:t>
                      </a:r>
                    </a:p>
                    <a:p>
                      <a:pPr marL="0" indent="0" algn="l" rtl="0">
                        <a:lnSpc>
                          <a:spcPct val="100000"/>
                        </a:lnSpc>
                        <a:spcBef>
                          <a:spcPts val="0"/>
                        </a:spcBef>
                      </a:pPr>
                      <a:r>
                        <a:rPr lang="en-US" sz="1200" b="0" kern="1200">
                          <a:solidFill>
                            <a:schemeClr val="tx1"/>
                          </a:solidFill>
                          <a:latin typeface="+mj-lt"/>
                          <a:ea typeface="+mn-ea"/>
                          <a:cs typeface="+mn-cs"/>
                        </a:rPr>
                        <a:t>(only available with exclusive booking of a container)</a:t>
                      </a:r>
                    </a:p>
                    <a:p>
                      <a:pPr marL="0" indent="0" algn="l" rtl="0">
                        <a:lnSpc>
                          <a:spcPct val="100000"/>
                        </a:lnSpc>
                        <a:spcBef>
                          <a:spcPts val="0"/>
                        </a:spcBef>
                      </a:pPr>
                      <a:r>
                        <a:rPr lang="en-US" sz="800" b="0" kern="1200">
                          <a:solidFill>
                            <a:schemeClr val="tx1"/>
                          </a:solidFill>
                          <a:latin typeface="+mn-lt"/>
                          <a:ea typeface="+mn-lt"/>
                          <a:cs typeface="+mn-lt"/>
                        </a:rPr>
                        <a:t>(incl. set-up/lifting the vehicle, whole event)</a:t>
                      </a: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b="0" kern="1200">
                          <a:solidFill>
                            <a:schemeClr val="accent2"/>
                          </a:solidFill>
                          <a:latin typeface="+mj-lt"/>
                          <a:ea typeface="+mn-ea"/>
                          <a:cs typeface="+mn-cs"/>
                        </a:rPr>
                        <a:t>€ 10,000.00</a:t>
                      </a:r>
                      <a:br>
                        <a:rPr lang="en-US" sz="1200" b="0" kern="1200">
                          <a:solidFill>
                            <a:schemeClr val="accent2"/>
                          </a:solidFill>
                          <a:latin typeface="+mj-lt"/>
                          <a:ea typeface="+mn-ea"/>
                          <a:cs typeface="+mn-cs"/>
                        </a:rPr>
                      </a:br>
                      <a:endParaRPr lang="en-US" sz="1200" b="0" kern="1200">
                        <a:solidFill>
                          <a:schemeClr val="accent2"/>
                        </a:solidFill>
                        <a:latin typeface="+mj-lt"/>
                        <a:ea typeface="+mn-ea"/>
                        <a:cs typeface="+mn-cs"/>
                      </a:endParaRPr>
                    </a:p>
                    <a:p>
                      <a:pPr marL="0" indent="0" algn="r" rtl="0">
                        <a:lnSpc>
                          <a:spcPct val="100000"/>
                        </a:lnSpc>
                        <a:spcBef>
                          <a:spcPts val="0"/>
                        </a:spcBef>
                      </a:pPr>
                      <a:r>
                        <a:rPr lang="en-US" sz="800" b="0" kern="1200">
                          <a:solidFill>
                            <a:schemeClr val="tx1"/>
                          </a:solidFill>
                          <a:latin typeface="+mn-lt"/>
                          <a:ea typeface="+mn-lt"/>
                          <a:cs typeface="+mn-lt"/>
                        </a:rPr>
                        <a:t> </a:t>
                      </a: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82899712"/>
                  </a:ext>
                </a:extLst>
              </a:tr>
              <a:tr h="648000">
                <a:tc>
                  <a:txBody>
                    <a:bodyPr/>
                    <a:lstStyle/>
                    <a:p>
                      <a:pPr marL="0" indent="0" algn="l" rtl="0">
                        <a:lnSpc>
                          <a:spcPct val="100000"/>
                        </a:lnSpc>
                        <a:spcBef>
                          <a:spcPts val="0"/>
                        </a:spcBef>
                      </a:pPr>
                      <a:r>
                        <a:rPr lang="en-US" sz="1200" b="0" kern="1200">
                          <a:solidFill>
                            <a:schemeClr val="tx1"/>
                          </a:solidFill>
                          <a:latin typeface="+mj-lt"/>
                          <a:ea typeface="+mn-ea"/>
                          <a:cs typeface="+mn-cs"/>
                        </a:rPr>
                        <a:t>Exhibition platform on a container at the Open Space</a:t>
                      </a:r>
                    </a:p>
                    <a:p>
                      <a:pPr marL="0" indent="0" algn="l" rtl="0">
                        <a:lnSpc>
                          <a:spcPct val="100000"/>
                        </a:lnSpc>
                        <a:spcBef>
                          <a:spcPts val="0"/>
                        </a:spcBef>
                      </a:pPr>
                      <a:r>
                        <a:rPr lang="en-US" sz="1200" b="0" kern="1200">
                          <a:solidFill>
                            <a:schemeClr val="tx1"/>
                          </a:solidFill>
                          <a:latin typeface="+mj-lt"/>
                          <a:ea typeface="+mn-ea"/>
                          <a:cs typeface="+mn-cs"/>
                        </a:rPr>
                        <a:t>(only available with exclusive booking of a container)</a:t>
                      </a:r>
                    </a:p>
                    <a:p>
                      <a:pPr marL="0" indent="0" algn="l" rtl="0">
                        <a:lnSpc>
                          <a:spcPct val="100000"/>
                        </a:lnSpc>
                        <a:spcBef>
                          <a:spcPts val="0"/>
                        </a:spcBef>
                      </a:pPr>
                      <a:r>
                        <a:rPr lang="en-US" sz="800" b="0" kern="1200">
                          <a:solidFill>
                            <a:schemeClr val="tx1"/>
                          </a:solidFill>
                          <a:latin typeface="+mn-lt"/>
                          <a:ea typeface="+mn-lt"/>
                          <a:cs typeface="+mn-lt"/>
                        </a:rPr>
                        <a:t>(incl. static calculation, approval procedure with the responsible agencies. </a:t>
                      </a:r>
                      <a:br>
                        <a:rPr lang="en-US" sz="800" b="0" kern="1200">
                          <a:solidFill>
                            <a:schemeClr val="tx1"/>
                          </a:solidFill>
                          <a:latin typeface="+mn-lt"/>
                          <a:ea typeface="+mn-lt"/>
                          <a:cs typeface="+mn-lt"/>
                        </a:rPr>
                      </a:br>
                      <a:r>
                        <a:rPr lang="en-US" sz="800" b="0" kern="1200">
                          <a:solidFill>
                            <a:schemeClr val="tx1"/>
                          </a:solidFill>
                          <a:latin typeface="+mn-lt"/>
                          <a:ea typeface="+mn-lt"/>
                          <a:cs typeface="+mn-lt"/>
                        </a:rPr>
                        <a:t>Set-up/lifting of the vehicle, whole event)</a:t>
                      </a: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b="0" kern="1200" noProof="0">
                          <a:solidFill>
                            <a:schemeClr val="accent2"/>
                          </a:solidFill>
                          <a:latin typeface="+mj-lt"/>
                          <a:ea typeface="+mn-ea"/>
                          <a:cs typeface="+mn-cs"/>
                        </a:rPr>
                        <a:t>on request</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ED1F7"/>
                        </a:solidFill>
                        <a:effectLst/>
                        <a:uLnTx/>
                        <a:uFillTx/>
                        <a:latin typeface="Biotif Bold"/>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en-US" sz="800" b="0" kern="1200" noProof="0">
                          <a:solidFill>
                            <a:schemeClr val="tx1"/>
                          </a:solidFill>
                          <a:latin typeface="+mn-lt"/>
                          <a:ea typeface="+mn-lt"/>
                          <a:cs typeface="+mn-lt"/>
                        </a:rPr>
                        <a:t> </a:t>
                      </a:r>
                      <a:br>
                        <a:rPr lang="en-US" sz="800" b="0" kern="1200" noProof="0">
                          <a:solidFill>
                            <a:schemeClr val="tx1"/>
                          </a:solidFill>
                          <a:latin typeface="+mn-lt"/>
                          <a:ea typeface="+mn-lt"/>
                          <a:cs typeface="+mn-lt"/>
                        </a:rPr>
                      </a:br>
                      <a:endParaRPr lang="en-US" sz="800" b="0" kern="1200" noProof="0">
                        <a:solidFill>
                          <a:schemeClr val="tx1"/>
                        </a:solidFill>
                        <a:latin typeface="+mn-lt"/>
                        <a:ea typeface="+mn-lt"/>
                        <a:cs typeface="+mn-lt"/>
                      </a:endParaRP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5519016"/>
                  </a:ext>
                </a:extLst>
              </a:tr>
            </a:tbl>
          </a:graphicData>
        </a:graphic>
      </p:graphicFrame>
      <p:graphicFrame>
        <p:nvGraphicFramePr>
          <p:cNvPr id="8" name="Tabelle 14">
            <a:extLst>
              <a:ext uri="{FF2B5EF4-FFF2-40B4-BE49-F238E27FC236}">
                <a16:creationId xmlns:a16="http://schemas.microsoft.com/office/drawing/2014/main" id="{B0310E29-FCAB-4AEB-D6DF-276150A7B2E7}"/>
              </a:ext>
            </a:extLst>
          </p:cNvPr>
          <p:cNvGraphicFramePr>
            <a:graphicFrameLocks noGrp="1"/>
          </p:cNvGraphicFramePr>
          <p:nvPr userDrawn="1">
            <p:extLst>
              <p:ext uri="{D42A27DB-BD31-4B8C-83A1-F6EECF244321}">
                <p14:modId xmlns:p14="http://schemas.microsoft.com/office/powerpoint/2010/main" val="197239675"/>
              </p:ext>
            </p:extLst>
          </p:nvPr>
        </p:nvGraphicFramePr>
        <p:xfrm>
          <a:off x="6312014" y="3605981"/>
          <a:ext cx="5472000" cy="1944000"/>
        </p:xfrm>
        <a:graphic>
          <a:graphicData uri="http://schemas.openxmlformats.org/drawingml/2006/table">
            <a:tbl>
              <a:tblPr firstRow="1" bandRow="1">
                <a:tableStyleId>{72833802-FEF1-4C79-8D5D-14CF1EAF98D9}</a:tableStyleId>
              </a:tblPr>
              <a:tblGrid>
                <a:gridCol w="4068000">
                  <a:extLst>
                    <a:ext uri="{9D8B030D-6E8A-4147-A177-3AD203B41FA5}">
                      <a16:colId xmlns:a16="http://schemas.microsoft.com/office/drawing/2014/main" val="24612881"/>
                    </a:ext>
                  </a:extLst>
                </a:gridCol>
                <a:gridCol w="1404000">
                  <a:extLst>
                    <a:ext uri="{9D8B030D-6E8A-4147-A177-3AD203B41FA5}">
                      <a16:colId xmlns:a16="http://schemas.microsoft.com/office/drawing/2014/main" val="4153395177"/>
                    </a:ext>
                  </a:extLst>
                </a:gridCol>
              </a:tblGrid>
              <a:tr h="648000">
                <a:tc>
                  <a:txBody>
                    <a:bodyPr/>
                    <a:lstStyle/>
                    <a:p>
                      <a:pPr marL="0" indent="0" algn="l" rtl="0">
                        <a:lnSpc>
                          <a:spcPct val="100000"/>
                        </a:lnSpc>
                        <a:spcBef>
                          <a:spcPts val="0"/>
                        </a:spcBef>
                      </a:pPr>
                      <a:r>
                        <a:rPr lang="en-US" sz="1200" b="0" kern="1200">
                          <a:solidFill>
                            <a:schemeClr val="tx1"/>
                          </a:solidFill>
                          <a:latin typeface="+mj-lt"/>
                          <a:ea typeface="+mn-ea"/>
                          <a:cs typeface="+mn-cs"/>
                        </a:rPr>
                        <a:t>Service charge*</a:t>
                      </a:r>
                    </a:p>
                    <a:p>
                      <a:pPr marL="0" indent="0" algn="l" rtl="0">
                        <a:lnSpc>
                          <a:spcPct val="100000"/>
                        </a:lnSpc>
                        <a:spcBef>
                          <a:spcPts val="0"/>
                        </a:spcBef>
                      </a:pPr>
                      <a:r>
                        <a:rPr lang="en-US" sz="800" b="0" kern="1200">
                          <a:solidFill>
                            <a:schemeClr val="tx1"/>
                          </a:solidFill>
                          <a:latin typeface="+mn-lt"/>
                          <a:ea typeface="+mn-lt"/>
                          <a:cs typeface="+mn-lt"/>
                        </a:rPr>
                        <a:t>(participating hybrid, hydrogen or fully electric vehicle, whole event)</a:t>
                      </a:r>
                    </a:p>
                  </a:txBody>
                  <a:tcPr marL="0" marR="0" marT="0" marB="0" anchor="ctr">
                    <a:lnL>
                      <a:noFill/>
                    </a:lnL>
                    <a:lnR>
                      <a:noFill/>
                    </a:lnR>
                    <a:lnT w="9525" cap="flat" cmpd="sng" algn="ctr">
                      <a:no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b="0" kern="1200" noProof="0">
                          <a:solidFill>
                            <a:schemeClr val="accent2"/>
                          </a:solidFill>
                          <a:latin typeface="+mj-lt"/>
                          <a:ea typeface="+mn-ea"/>
                          <a:cs typeface="+mn-cs"/>
                        </a:rPr>
                        <a:t>€ 1,800.00</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800" b="0" kern="1200" noProof="0">
                          <a:solidFill>
                            <a:schemeClr val="tx1"/>
                          </a:solidFill>
                          <a:latin typeface="+mn-lt"/>
                          <a:ea typeface="+mn-lt"/>
                          <a:cs typeface="+mn-lt"/>
                        </a:rPr>
                        <a:t> </a:t>
                      </a:r>
                    </a:p>
                  </a:txBody>
                  <a:tcPr marL="0" marR="0" marT="0" marB="0" anchor="ctr">
                    <a:lnL>
                      <a:noFill/>
                    </a:lnL>
                    <a:lnR w="6350" cap="flat" cmpd="sng" algn="ctr">
                      <a:noFill/>
                      <a:prstDash val="solid"/>
                      <a:miter lim="800000"/>
                    </a:lnR>
                    <a:lnT w="9525" cap="flat" cmpd="sng" algn="ctr">
                      <a:no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69707835"/>
                  </a:ext>
                </a:extLst>
              </a:tr>
              <a:tr h="648000">
                <a:tc>
                  <a:txBody>
                    <a:bodyPr/>
                    <a:lstStyle/>
                    <a:p>
                      <a:pPr marL="0" indent="0" algn="l" rtl="0">
                        <a:lnSpc>
                          <a:spcPct val="100000"/>
                        </a:lnSpc>
                        <a:spcBef>
                          <a:spcPts val="0"/>
                        </a:spcBef>
                      </a:pPr>
                      <a:r>
                        <a:rPr lang="en-US" sz="1200" b="0" kern="1200">
                          <a:solidFill>
                            <a:schemeClr val="tx1"/>
                          </a:solidFill>
                          <a:latin typeface="+mj-lt"/>
                          <a:ea typeface="+mn-ea"/>
                          <a:cs typeface="+mn-cs"/>
                        </a:rPr>
                        <a:t>Charging infrastructure &amp; power consumption (Summit)**</a:t>
                      </a:r>
                    </a:p>
                    <a:p>
                      <a:pPr marL="0" indent="0" algn="l" rtl="0">
                        <a:lnSpc>
                          <a:spcPct val="100000"/>
                        </a:lnSpc>
                        <a:spcBef>
                          <a:spcPts val="0"/>
                        </a:spcBef>
                      </a:pPr>
                      <a:r>
                        <a:rPr lang="en-US" sz="800" b="0" kern="1200">
                          <a:solidFill>
                            <a:schemeClr val="tx1"/>
                          </a:solidFill>
                          <a:latin typeface="+mn-lt"/>
                          <a:ea typeface="+mn-lt"/>
                          <a:cs typeface="+mn-lt"/>
                        </a:rPr>
                        <a:t>(participating hybrid or fully electric vehicle, whole event)</a:t>
                      </a: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r" rtl="0">
                        <a:lnSpc>
                          <a:spcPct val="100000"/>
                        </a:lnSpc>
                        <a:spcBef>
                          <a:spcPts val="0"/>
                        </a:spcBef>
                      </a:pPr>
                      <a:r>
                        <a:rPr lang="en-US" sz="1200" b="0" kern="1200">
                          <a:solidFill>
                            <a:schemeClr val="accent2"/>
                          </a:solidFill>
                          <a:latin typeface="+mj-lt"/>
                          <a:ea typeface="+mn-ea"/>
                          <a:cs typeface="+mn-cs"/>
                        </a:rPr>
                        <a:t>€ 1,750.00</a:t>
                      </a:r>
                    </a:p>
                    <a:p>
                      <a:pPr marL="0" indent="0" algn="r" rtl="0">
                        <a:lnSpc>
                          <a:spcPct val="100000"/>
                        </a:lnSpc>
                        <a:spcBef>
                          <a:spcPts val="0"/>
                        </a:spcBef>
                      </a:pPr>
                      <a:r>
                        <a:rPr lang="en-US" sz="800" b="0" kern="1200">
                          <a:solidFill>
                            <a:schemeClr val="tx1"/>
                          </a:solidFill>
                          <a:latin typeface="+mn-lt"/>
                          <a:ea typeface="+mn-lt"/>
                          <a:cs typeface="+mn-lt"/>
                        </a:rPr>
                        <a:t> </a:t>
                      </a: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82899712"/>
                  </a:ext>
                </a:extLst>
              </a:tr>
              <a:tr h="648000">
                <a:tc>
                  <a:txBody>
                    <a:bodyPr/>
                    <a:lstStyle/>
                    <a:p>
                      <a:pPr marL="0" indent="0" algn="l" rtl="0">
                        <a:lnSpc>
                          <a:spcPct val="100000"/>
                        </a:lnSpc>
                        <a:spcBef>
                          <a:spcPts val="0"/>
                        </a:spcBef>
                      </a:pPr>
                      <a:r>
                        <a:rPr lang="en-US" sz="1200" b="0" kern="1200">
                          <a:solidFill>
                            <a:schemeClr val="tx1"/>
                          </a:solidFill>
                          <a:latin typeface="+mj-lt"/>
                          <a:ea typeface="+mn-ea"/>
                          <a:cs typeface="+mn-cs"/>
                        </a:rPr>
                        <a:t>Provision of necessary special infrastructure</a:t>
                      </a:r>
                    </a:p>
                    <a:p>
                      <a:pPr marL="0" indent="0" algn="l" rtl="0">
                        <a:lnSpc>
                          <a:spcPct val="100000"/>
                        </a:lnSpc>
                        <a:spcBef>
                          <a:spcPts val="0"/>
                        </a:spcBef>
                      </a:pPr>
                      <a:r>
                        <a:rPr lang="en-US" sz="800" b="0" kern="1200">
                          <a:solidFill>
                            <a:schemeClr val="tx1"/>
                          </a:solidFill>
                          <a:latin typeface="+mn-lt"/>
                          <a:ea typeface="+mn-lt"/>
                          <a:cs typeface="+mn-lt"/>
                        </a:rPr>
                        <a:t>(e.g. sensor technology along the route for demonstration use cases)</a:t>
                      </a: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r" rtl="0">
                        <a:lnSpc>
                          <a:spcPct val="100000"/>
                        </a:lnSpc>
                        <a:spcBef>
                          <a:spcPts val="0"/>
                        </a:spcBef>
                      </a:pPr>
                      <a:r>
                        <a:rPr lang="en-US" sz="1200" b="0" kern="1200">
                          <a:solidFill>
                            <a:schemeClr val="accent2"/>
                          </a:solidFill>
                          <a:latin typeface="+mj-lt"/>
                          <a:ea typeface="+mn-ea"/>
                          <a:cs typeface="+mn-cs"/>
                        </a:rPr>
                        <a:t>on request</a:t>
                      </a:r>
                    </a:p>
                    <a:p>
                      <a:pPr marL="0" indent="0" algn="r" rtl="0">
                        <a:lnSpc>
                          <a:spcPct val="100000"/>
                        </a:lnSpc>
                        <a:spcBef>
                          <a:spcPts val="0"/>
                        </a:spcBef>
                      </a:pPr>
                      <a:r>
                        <a:rPr lang="en-US" sz="800" b="0" kern="1200">
                          <a:solidFill>
                            <a:schemeClr val="tx1"/>
                          </a:solidFill>
                          <a:latin typeface="+mn-lt"/>
                          <a:ea typeface="+mn-lt"/>
                          <a:cs typeface="+mn-lt"/>
                        </a:rPr>
                        <a:t> </a:t>
                      </a: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889014"/>
                  </a:ext>
                </a:extLst>
              </a:tr>
            </a:tbl>
          </a:graphicData>
        </a:graphic>
      </p:graphicFrame>
      <p:sp>
        <p:nvSpPr>
          <p:cNvPr id="9" name="object 17">
            <a:extLst>
              <a:ext uri="{FF2B5EF4-FFF2-40B4-BE49-F238E27FC236}">
                <a16:creationId xmlns:a16="http://schemas.microsoft.com/office/drawing/2014/main" id="{F9CAC6B2-93C0-6400-D3A5-7ABBD5AAE317}"/>
              </a:ext>
            </a:extLst>
          </p:cNvPr>
          <p:cNvSpPr txBox="1"/>
          <p:nvPr userDrawn="1"/>
        </p:nvSpPr>
        <p:spPr bwMode="gray">
          <a:xfrm>
            <a:off x="407988" y="5698931"/>
            <a:ext cx="9347057" cy="463937"/>
          </a:xfrm>
          <a:prstGeom prst="rect">
            <a:avLst/>
          </a:prstGeom>
        </p:spPr>
        <p:txBody>
          <a:bodyPr vert="horz" wrap="square" lIns="0" tIns="32730" rIns="0" bIns="0" rtlCol="0" anchor="b">
            <a:spAutoFit/>
          </a:bodyPr>
          <a:lstStyle/>
          <a:p>
            <a:pPr marL="7701" rtl="0"/>
            <a:r>
              <a:rPr lang="en-US" sz="1000" spc="-6">
                <a:cs typeface="Biotif"/>
              </a:rPr>
              <a:t>* Includes one night parking space per vehicle, personnel costs (hall attendant, fire guard, stewards, staffing of the gate), inclusion of the vehicles in the app.</a:t>
            </a:r>
            <a:br>
              <a:rPr lang="en-US" sz="1000" spc="-6">
                <a:cs typeface="Biotif"/>
              </a:rPr>
            </a:br>
            <a:r>
              <a:rPr lang="en-US" sz="1000" spc="-6">
                <a:cs typeface="Biotif"/>
              </a:rPr>
              <a:t>** Includes power connection (11kW) and electricity consumption; the guest must bring wall boxes or similar facilities for charging.</a:t>
            </a:r>
          </a:p>
          <a:p>
            <a:pPr marL="7701" rtl="0"/>
            <a:r>
              <a:rPr lang="en-US" sz="800" kern="1200">
                <a:solidFill>
                  <a:schemeClr val="tx1"/>
                </a:solidFill>
                <a:latin typeface="+mn-lt"/>
                <a:ea typeface="+mn-ea"/>
                <a:cs typeface="+mn-lt"/>
              </a:rPr>
              <a:t>All prices are exclusive of VAT and subject to change. We reserve the right to adjust the prices in line with rising inflation/material costs.</a:t>
            </a:r>
          </a:p>
        </p:txBody>
      </p:sp>
      <p:sp>
        <p:nvSpPr>
          <p:cNvPr id="12" name="Titel 1">
            <a:extLst>
              <a:ext uri="{FF2B5EF4-FFF2-40B4-BE49-F238E27FC236}">
                <a16:creationId xmlns:a16="http://schemas.microsoft.com/office/drawing/2014/main" id="{347A57A7-ADB3-AF49-BE68-002E2D321D1A}"/>
              </a:ext>
            </a:extLst>
          </p:cNvPr>
          <p:cNvSpPr txBox="1">
            <a:spLocks/>
          </p:cNvSpPr>
          <p:nvPr userDrawn="1"/>
        </p:nvSpPr>
        <p:spPr bwMode="gray">
          <a:xfrm>
            <a:off x="407988" y="727329"/>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solidFill>
                  <a:schemeClr val="bg1"/>
                </a:solidFill>
              </a:rPr>
              <a:t>IAA Blue Lane</a:t>
            </a:r>
          </a:p>
        </p:txBody>
      </p:sp>
    </p:spTree>
    <p:extLst>
      <p:ext uri="{BB962C8B-B14F-4D97-AF65-F5344CB8AC3E}">
        <p14:creationId xmlns:p14="http://schemas.microsoft.com/office/powerpoint/2010/main" val="18406374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ussteller Auszug">
    <p:spTree>
      <p:nvGrpSpPr>
        <p:cNvPr id="1" name=""/>
        <p:cNvGrpSpPr/>
        <p:nvPr/>
      </p:nvGrpSpPr>
      <p:grpSpPr>
        <a:xfrm>
          <a:off x="0" y="0"/>
          <a:ext cx="0" cy="0"/>
          <a:chOff x="0" y="0"/>
          <a:chExt cx="0" cy="0"/>
        </a:xfrm>
      </p:grpSpPr>
      <p:graphicFrame>
        <p:nvGraphicFramePr>
          <p:cNvPr id="46" name="Objekt 45" hidden="1">
            <a:extLst>
              <a:ext uri="{FF2B5EF4-FFF2-40B4-BE49-F238E27FC236}">
                <a16:creationId xmlns:a16="http://schemas.microsoft.com/office/drawing/2014/main" id="{2D9FDF2A-5047-F908-1C6A-E6EEEF7E5B68}"/>
              </a:ext>
            </a:extLst>
          </p:cNvPr>
          <p:cNvGraphicFramePr>
            <a:graphicFrameLocks noChangeAspect="1"/>
          </p:cNvGraphicFramePr>
          <p:nvPr userDrawn="1">
            <p:custDataLst>
              <p:tags r:id="rId1"/>
            </p:custDataLst>
            <p:extLst>
              <p:ext uri="{D42A27DB-BD31-4B8C-83A1-F6EECF244321}">
                <p14:modId xmlns:p14="http://schemas.microsoft.com/office/powerpoint/2010/main" val="209483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46" name="Objekt 45" hidden="1">
                        <a:extLst>
                          <a:ext uri="{FF2B5EF4-FFF2-40B4-BE49-F238E27FC236}">
                            <a16:creationId xmlns:a16="http://schemas.microsoft.com/office/drawing/2014/main" id="{2D9FDF2A-5047-F908-1C6A-E6EEEF7E5B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6">
            <a:extLst>
              <a:ext uri="{FF2B5EF4-FFF2-40B4-BE49-F238E27FC236}">
                <a16:creationId xmlns:a16="http://schemas.microsoft.com/office/drawing/2014/main" id="{23F8A254-AD00-A278-956A-CC0AF8CD4292}"/>
              </a:ext>
            </a:extLst>
          </p:cNvPr>
          <p:cNvSpPr txBox="1">
            <a:spLocks/>
          </p:cNvSpPr>
          <p:nvPr userDrawn="1"/>
        </p:nvSpPr>
        <p:spPr bwMode="gray">
          <a:xfrm>
            <a:off x="383924" y="727329"/>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rtl="0"/>
            <a:r>
              <a:rPr lang="en-US"/>
              <a:t>Die IAA MOBILITY 2023 – Exhibitor Excerpt</a:t>
            </a:r>
          </a:p>
        </p:txBody>
      </p:sp>
      <p:sp>
        <p:nvSpPr>
          <p:cNvPr id="4" name="Textplatzhalter 6">
            <a:extLst>
              <a:ext uri="{FF2B5EF4-FFF2-40B4-BE49-F238E27FC236}">
                <a16:creationId xmlns:a16="http://schemas.microsoft.com/office/drawing/2014/main" id="{E059ABD0-4C1D-5BD0-3D92-6AC69A86FFC7}"/>
              </a:ext>
            </a:extLst>
          </p:cNvPr>
          <p:cNvSpPr txBox="1">
            <a:spLocks/>
          </p:cNvSpPr>
          <p:nvPr userDrawn="1"/>
        </p:nvSpPr>
        <p:spPr bwMode="gray">
          <a:xfrm>
            <a:off x="407988" y="5694265"/>
            <a:ext cx="3280720" cy="24622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rtl="0">
              <a:spcBef>
                <a:spcPts val="0"/>
              </a:spcBef>
              <a:buFont typeface="Arial" panose="020B0604020202020204" pitchFamily="34" charset="0"/>
              <a:buNone/>
            </a:pPr>
            <a:r>
              <a:rPr lang="en-US" sz="1600"/>
              <a:t>Automotive</a:t>
            </a:r>
          </a:p>
        </p:txBody>
      </p:sp>
      <p:sp>
        <p:nvSpPr>
          <p:cNvPr id="5" name="Textplatzhalter 6">
            <a:extLst>
              <a:ext uri="{FF2B5EF4-FFF2-40B4-BE49-F238E27FC236}">
                <a16:creationId xmlns:a16="http://schemas.microsoft.com/office/drawing/2014/main" id="{8A069A0D-3F72-EF42-0D93-A89C9FE10D82}"/>
              </a:ext>
            </a:extLst>
          </p:cNvPr>
          <p:cNvSpPr txBox="1">
            <a:spLocks/>
          </p:cNvSpPr>
          <p:nvPr userDrawn="1"/>
        </p:nvSpPr>
        <p:spPr bwMode="gray">
          <a:xfrm>
            <a:off x="6227587" y="5694265"/>
            <a:ext cx="1512000" cy="24622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rtl="0">
              <a:spcBef>
                <a:spcPts val="0"/>
              </a:spcBef>
              <a:buFont typeface="Arial" panose="020B0604020202020204" pitchFamily="34" charset="0"/>
              <a:buNone/>
            </a:pPr>
            <a:r>
              <a:rPr lang="en-US" sz="1600"/>
              <a:t>Tech &amp; Digital</a:t>
            </a:r>
          </a:p>
        </p:txBody>
      </p:sp>
      <p:sp>
        <p:nvSpPr>
          <p:cNvPr id="6" name="Textplatzhalter 6">
            <a:extLst>
              <a:ext uri="{FF2B5EF4-FFF2-40B4-BE49-F238E27FC236}">
                <a16:creationId xmlns:a16="http://schemas.microsoft.com/office/drawing/2014/main" id="{7E1459BA-47DE-C225-D6F0-A80F77CF8180}"/>
              </a:ext>
            </a:extLst>
          </p:cNvPr>
          <p:cNvSpPr txBox="1">
            <a:spLocks/>
          </p:cNvSpPr>
          <p:nvPr userDrawn="1"/>
        </p:nvSpPr>
        <p:spPr bwMode="gray">
          <a:xfrm>
            <a:off x="8253026" y="5694265"/>
            <a:ext cx="1512000" cy="492443"/>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rtl="0">
              <a:spcBef>
                <a:spcPts val="0"/>
              </a:spcBef>
              <a:buFont typeface="Arial" panose="020B0604020202020204" pitchFamily="34" charset="0"/>
              <a:buNone/>
            </a:pPr>
            <a:r>
              <a:rPr lang="en-US" sz="1600"/>
              <a:t>Cycling &amp; </a:t>
            </a:r>
          </a:p>
          <a:p>
            <a:pPr marL="0" lvl="1" indent="0" rtl="0">
              <a:spcBef>
                <a:spcPts val="0"/>
              </a:spcBef>
              <a:buFont typeface="Arial" panose="020B0604020202020204" pitchFamily="34" charset="0"/>
              <a:buNone/>
            </a:pPr>
            <a:r>
              <a:rPr lang="en-US" sz="1600"/>
              <a:t>Micromobility</a:t>
            </a:r>
          </a:p>
        </p:txBody>
      </p:sp>
      <p:sp>
        <p:nvSpPr>
          <p:cNvPr id="7" name="Textplatzhalter 6">
            <a:extLst>
              <a:ext uri="{FF2B5EF4-FFF2-40B4-BE49-F238E27FC236}">
                <a16:creationId xmlns:a16="http://schemas.microsoft.com/office/drawing/2014/main" id="{AD59AB44-6B7C-5B65-DADF-975A8C2C3756}"/>
              </a:ext>
            </a:extLst>
          </p:cNvPr>
          <p:cNvSpPr txBox="1">
            <a:spLocks/>
          </p:cNvSpPr>
          <p:nvPr userDrawn="1"/>
        </p:nvSpPr>
        <p:spPr bwMode="gray">
          <a:xfrm>
            <a:off x="10278464" y="5694265"/>
            <a:ext cx="1512000" cy="24622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rtl="0">
              <a:spcBef>
                <a:spcPts val="0"/>
              </a:spcBef>
              <a:buFont typeface="Arial" panose="020B0604020202020204" pitchFamily="34" charset="0"/>
              <a:buNone/>
            </a:pPr>
            <a:r>
              <a:rPr lang="en-US" sz="1600"/>
              <a:t>Energy</a:t>
            </a:r>
          </a:p>
        </p:txBody>
      </p:sp>
      <p:sp>
        <p:nvSpPr>
          <p:cNvPr id="8" name="Textplatzhalter 6">
            <a:extLst>
              <a:ext uri="{FF2B5EF4-FFF2-40B4-BE49-F238E27FC236}">
                <a16:creationId xmlns:a16="http://schemas.microsoft.com/office/drawing/2014/main" id="{D3521275-B8A5-18E8-A2FF-ED7B6FBEB425}"/>
              </a:ext>
            </a:extLst>
          </p:cNvPr>
          <p:cNvSpPr txBox="1">
            <a:spLocks/>
          </p:cNvSpPr>
          <p:nvPr userDrawn="1"/>
        </p:nvSpPr>
        <p:spPr bwMode="gray">
          <a:xfrm>
            <a:off x="4202148" y="5694265"/>
            <a:ext cx="1512000" cy="24622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rtl="0">
              <a:spcBef>
                <a:spcPts val="0"/>
              </a:spcBef>
              <a:buFont typeface="Arial" panose="020B0604020202020204" pitchFamily="34" charset="0"/>
              <a:buNone/>
            </a:pPr>
            <a:r>
              <a:rPr lang="en-US" sz="1600"/>
              <a:t>Suppliers</a:t>
            </a:r>
          </a:p>
        </p:txBody>
      </p:sp>
      <p:sp>
        <p:nvSpPr>
          <p:cNvPr id="9" name="Rechteck 8">
            <a:extLst>
              <a:ext uri="{FF2B5EF4-FFF2-40B4-BE49-F238E27FC236}">
                <a16:creationId xmlns:a16="http://schemas.microsoft.com/office/drawing/2014/main" id="{666B0FD5-8E59-F524-332D-039127987AF8}"/>
              </a:ext>
            </a:extLst>
          </p:cNvPr>
          <p:cNvSpPr>
            <a:spLocks/>
          </p:cNvSpPr>
          <p:nvPr userDrawn="1"/>
        </p:nvSpPr>
        <p:spPr bwMode="gray">
          <a:xfrm>
            <a:off x="217670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0" name="Rechteck 9">
            <a:extLst>
              <a:ext uri="{FF2B5EF4-FFF2-40B4-BE49-F238E27FC236}">
                <a16:creationId xmlns:a16="http://schemas.microsoft.com/office/drawing/2014/main" id="{D7FCF282-5E68-350E-1A02-84AE1FD7AA84}"/>
              </a:ext>
            </a:extLst>
          </p:cNvPr>
          <p:cNvSpPr>
            <a:spLocks/>
          </p:cNvSpPr>
          <p:nvPr userDrawn="1"/>
        </p:nvSpPr>
        <p:spPr bwMode="gray">
          <a:xfrm>
            <a:off x="40798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1" name="Rechteck 10">
            <a:extLst>
              <a:ext uri="{FF2B5EF4-FFF2-40B4-BE49-F238E27FC236}">
                <a16:creationId xmlns:a16="http://schemas.microsoft.com/office/drawing/2014/main" id="{DF5AE7D4-56F4-5406-9281-038401D4625E}"/>
              </a:ext>
            </a:extLst>
          </p:cNvPr>
          <p:cNvSpPr>
            <a:spLocks/>
          </p:cNvSpPr>
          <p:nvPr userDrawn="1"/>
        </p:nvSpPr>
        <p:spPr bwMode="gray">
          <a:xfrm>
            <a:off x="40798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2" name="Rechteck 11">
            <a:extLst>
              <a:ext uri="{FF2B5EF4-FFF2-40B4-BE49-F238E27FC236}">
                <a16:creationId xmlns:a16="http://schemas.microsoft.com/office/drawing/2014/main" id="{32210BFF-9DE4-5C49-90C1-821AF60D0434}"/>
              </a:ext>
            </a:extLst>
          </p:cNvPr>
          <p:cNvSpPr>
            <a:spLocks/>
          </p:cNvSpPr>
          <p:nvPr userDrawn="1"/>
        </p:nvSpPr>
        <p:spPr bwMode="gray">
          <a:xfrm>
            <a:off x="217670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3" name="Rechteck 12">
            <a:extLst>
              <a:ext uri="{FF2B5EF4-FFF2-40B4-BE49-F238E27FC236}">
                <a16:creationId xmlns:a16="http://schemas.microsoft.com/office/drawing/2014/main" id="{6B845164-52C5-AFA8-4085-332EF471130D}"/>
              </a:ext>
            </a:extLst>
          </p:cNvPr>
          <p:cNvSpPr>
            <a:spLocks/>
          </p:cNvSpPr>
          <p:nvPr userDrawn="1"/>
        </p:nvSpPr>
        <p:spPr bwMode="gray">
          <a:xfrm>
            <a:off x="217670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4" name="Rechteck 13">
            <a:extLst>
              <a:ext uri="{FF2B5EF4-FFF2-40B4-BE49-F238E27FC236}">
                <a16:creationId xmlns:a16="http://schemas.microsoft.com/office/drawing/2014/main" id="{088C8539-55C8-3DDD-86D8-198D7D79AF48}"/>
              </a:ext>
            </a:extLst>
          </p:cNvPr>
          <p:cNvSpPr>
            <a:spLocks/>
          </p:cNvSpPr>
          <p:nvPr userDrawn="1"/>
        </p:nvSpPr>
        <p:spPr bwMode="gray">
          <a:xfrm>
            <a:off x="622758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5" name="Rechteck 14">
            <a:extLst>
              <a:ext uri="{FF2B5EF4-FFF2-40B4-BE49-F238E27FC236}">
                <a16:creationId xmlns:a16="http://schemas.microsoft.com/office/drawing/2014/main" id="{CB573797-96B1-495C-D632-DC99DE356A26}"/>
              </a:ext>
            </a:extLst>
          </p:cNvPr>
          <p:cNvSpPr>
            <a:spLocks/>
          </p:cNvSpPr>
          <p:nvPr userDrawn="1"/>
        </p:nvSpPr>
        <p:spPr bwMode="gray">
          <a:xfrm>
            <a:off x="420214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6" name="Rechteck 15">
            <a:extLst>
              <a:ext uri="{FF2B5EF4-FFF2-40B4-BE49-F238E27FC236}">
                <a16:creationId xmlns:a16="http://schemas.microsoft.com/office/drawing/2014/main" id="{1F5FCFE9-7112-C35A-7DAD-02E7EB56F212}"/>
              </a:ext>
            </a:extLst>
          </p:cNvPr>
          <p:cNvSpPr>
            <a:spLocks/>
          </p:cNvSpPr>
          <p:nvPr userDrawn="1"/>
        </p:nvSpPr>
        <p:spPr bwMode="gray">
          <a:xfrm>
            <a:off x="420214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7" name="Rechteck 16">
            <a:extLst>
              <a:ext uri="{FF2B5EF4-FFF2-40B4-BE49-F238E27FC236}">
                <a16:creationId xmlns:a16="http://schemas.microsoft.com/office/drawing/2014/main" id="{DFE12FC3-F508-F5D0-61DD-A16B2FF8E0C3}"/>
              </a:ext>
            </a:extLst>
          </p:cNvPr>
          <p:cNvSpPr>
            <a:spLocks/>
          </p:cNvSpPr>
          <p:nvPr userDrawn="1"/>
        </p:nvSpPr>
        <p:spPr bwMode="gray">
          <a:xfrm>
            <a:off x="622758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8" name="Rechteck 17">
            <a:extLst>
              <a:ext uri="{FF2B5EF4-FFF2-40B4-BE49-F238E27FC236}">
                <a16:creationId xmlns:a16="http://schemas.microsoft.com/office/drawing/2014/main" id="{60480AEC-5F15-2EB6-ADF9-B59711123F71}"/>
              </a:ext>
            </a:extLst>
          </p:cNvPr>
          <p:cNvSpPr>
            <a:spLocks/>
          </p:cNvSpPr>
          <p:nvPr userDrawn="1"/>
        </p:nvSpPr>
        <p:spPr bwMode="gray">
          <a:xfrm>
            <a:off x="622758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19" name="Rechteck 18">
            <a:extLst>
              <a:ext uri="{FF2B5EF4-FFF2-40B4-BE49-F238E27FC236}">
                <a16:creationId xmlns:a16="http://schemas.microsoft.com/office/drawing/2014/main" id="{A5F226D9-D186-EE08-D9DE-7EB8A09323D0}"/>
              </a:ext>
            </a:extLst>
          </p:cNvPr>
          <p:cNvSpPr>
            <a:spLocks/>
          </p:cNvSpPr>
          <p:nvPr userDrawn="1"/>
        </p:nvSpPr>
        <p:spPr bwMode="gray">
          <a:xfrm>
            <a:off x="825302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20" name="Rechteck 19">
            <a:extLst>
              <a:ext uri="{FF2B5EF4-FFF2-40B4-BE49-F238E27FC236}">
                <a16:creationId xmlns:a16="http://schemas.microsoft.com/office/drawing/2014/main" id="{127C9E11-316A-C46A-CEC6-EE2A687DF861}"/>
              </a:ext>
            </a:extLst>
          </p:cNvPr>
          <p:cNvSpPr>
            <a:spLocks/>
          </p:cNvSpPr>
          <p:nvPr userDrawn="1"/>
        </p:nvSpPr>
        <p:spPr bwMode="gray">
          <a:xfrm>
            <a:off x="10278464"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21" name="Rechteck 20">
            <a:extLst>
              <a:ext uri="{FF2B5EF4-FFF2-40B4-BE49-F238E27FC236}">
                <a16:creationId xmlns:a16="http://schemas.microsoft.com/office/drawing/2014/main" id="{E23AE57D-7772-70E4-18D5-06E2362FF4BF}"/>
              </a:ext>
            </a:extLst>
          </p:cNvPr>
          <p:cNvSpPr>
            <a:spLocks/>
          </p:cNvSpPr>
          <p:nvPr userDrawn="1"/>
        </p:nvSpPr>
        <p:spPr bwMode="gray">
          <a:xfrm>
            <a:off x="825302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22" name="Rechteck 21">
            <a:extLst>
              <a:ext uri="{FF2B5EF4-FFF2-40B4-BE49-F238E27FC236}">
                <a16:creationId xmlns:a16="http://schemas.microsoft.com/office/drawing/2014/main" id="{405A053B-666B-95BA-5B9E-AC0050C373A4}"/>
              </a:ext>
            </a:extLst>
          </p:cNvPr>
          <p:cNvSpPr>
            <a:spLocks/>
          </p:cNvSpPr>
          <p:nvPr userDrawn="1"/>
        </p:nvSpPr>
        <p:spPr bwMode="gray">
          <a:xfrm>
            <a:off x="825302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23" name="Rechteck 22">
            <a:extLst>
              <a:ext uri="{FF2B5EF4-FFF2-40B4-BE49-F238E27FC236}">
                <a16:creationId xmlns:a16="http://schemas.microsoft.com/office/drawing/2014/main" id="{BC6EAFA4-0470-9FB2-ED62-F2CB3974CCFA}"/>
              </a:ext>
            </a:extLst>
          </p:cNvPr>
          <p:cNvSpPr>
            <a:spLocks/>
          </p:cNvSpPr>
          <p:nvPr userDrawn="1"/>
        </p:nvSpPr>
        <p:spPr bwMode="gray">
          <a:xfrm>
            <a:off x="10278464"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24" name="Rechteck 23">
            <a:extLst>
              <a:ext uri="{FF2B5EF4-FFF2-40B4-BE49-F238E27FC236}">
                <a16:creationId xmlns:a16="http://schemas.microsoft.com/office/drawing/2014/main" id="{D10030BE-B971-AA54-23E0-4FF34E7BA510}"/>
              </a:ext>
            </a:extLst>
          </p:cNvPr>
          <p:cNvSpPr>
            <a:spLocks/>
          </p:cNvSpPr>
          <p:nvPr userDrawn="1"/>
        </p:nvSpPr>
        <p:spPr bwMode="gray">
          <a:xfrm>
            <a:off x="10278464"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25" name="Rechteck 24">
            <a:extLst>
              <a:ext uri="{FF2B5EF4-FFF2-40B4-BE49-F238E27FC236}">
                <a16:creationId xmlns:a16="http://schemas.microsoft.com/office/drawing/2014/main" id="{3A18FC07-7739-6FD8-28ED-7F539BF777E1}"/>
              </a:ext>
            </a:extLst>
          </p:cNvPr>
          <p:cNvSpPr>
            <a:spLocks/>
          </p:cNvSpPr>
          <p:nvPr userDrawn="1"/>
        </p:nvSpPr>
        <p:spPr bwMode="gray">
          <a:xfrm>
            <a:off x="420214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sp>
        <p:nvSpPr>
          <p:cNvPr id="26" name="Rechteck 25">
            <a:extLst>
              <a:ext uri="{FF2B5EF4-FFF2-40B4-BE49-F238E27FC236}">
                <a16:creationId xmlns:a16="http://schemas.microsoft.com/office/drawing/2014/main" id="{5A817E1D-4617-9546-8EB1-AC75566F34A3}"/>
              </a:ext>
            </a:extLst>
          </p:cNvPr>
          <p:cNvSpPr>
            <a:spLocks/>
          </p:cNvSpPr>
          <p:nvPr userDrawn="1"/>
        </p:nvSpPr>
        <p:spPr bwMode="gray">
          <a:xfrm>
            <a:off x="40798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rtl="0"/>
            <a:endParaRPr lang="en-US" sz="1799"/>
          </a:p>
        </p:txBody>
      </p:sp>
      <p:pic>
        <p:nvPicPr>
          <p:cNvPr id="27" name="Picture 2" descr="Audi-Logo: Neues Corporate Design | Audi MediaCenter">
            <a:extLst>
              <a:ext uri="{FF2B5EF4-FFF2-40B4-BE49-F238E27FC236}">
                <a16:creationId xmlns:a16="http://schemas.microsoft.com/office/drawing/2014/main" id="{F2D4CF6E-0C58-41AA-9056-F24D10781A20}"/>
              </a:ext>
            </a:extLst>
          </p:cNvPr>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gray">
          <a:xfrm>
            <a:off x="720405" y="1948978"/>
            <a:ext cx="887165" cy="88716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Renault zeigt neues Logo – KÜS Newsroom">
            <a:extLst>
              <a:ext uri="{FF2B5EF4-FFF2-40B4-BE49-F238E27FC236}">
                <a16:creationId xmlns:a16="http://schemas.microsoft.com/office/drawing/2014/main" id="{C20B8AD1-6502-1D33-0414-B691D2FCED02}"/>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a:ext>
            </a:extLst>
          </a:blip>
          <a:srcRect/>
          <a:stretch/>
        </p:blipFill>
        <p:spPr bwMode="gray">
          <a:xfrm>
            <a:off x="2509822" y="2004369"/>
            <a:ext cx="845772" cy="776383"/>
          </a:xfrm>
          <a:prstGeom prst="rect">
            <a:avLst/>
          </a:prstGeom>
          <a:noFill/>
          <a:extLst>
            <a:ext uri="{909E8E84-426E-40DD-AFC4-6F175D3DCCD1}">
              <a14:hiddenFill xmlns:a14="http://schemas.microsoft.com/office/drawing/2010/main">
                <a:solidFill>
                  <a:srgbClr val="FFFFFF"/>
                </a:solidFill>
              </a14:hiddenFill>
            </a:ext>
          </a:extLst>
        </p:spPr>
      </p:pic>
      <p:pic>
        <p:nvPicPr>
          <p:cNvPr id="29" name="Grafik 28">
            <a:extLst>
              <a:ext uri="{FF2B5EF4-FFF2-40B4-BE49-F238E27FC236}">
                <a16:creationId xmlns:a16="http://schemas.microsoft.com/office/drawing/2014/main" id="{A3C7E972-5A41-C7D9-2194-5E2378CE1775}"/>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bwMode="gray">
          <a:xfrm>
            <a:off x="858598" y="3410539"/>
            <a:ext cx="610779" cy="610779"/>
          </a:xfrm>
          <a:prstGeom prst="rect">
            <a:avLst/>
          </a:prstGeom>
        </p:spPr>
      </p:pic>
      <p:pic>
        <p:nvPicPr>
          <p:cNvPr id="30" name="Picture 10">
            <a:extLst>
              <a:ext uri="{FF2B5EF4-FFF2-40B4-BE49-F238E27FC236}">
                <a16:creationId xmlns:a16="http://schemas.microsoft.com/office/drawing/2014/main" id="{847A23EE-912B-E843-3316-B2ACA54D5E96}"/>
              </a:ext>
            </a:extLst>
          </p:cNvPr>
          <p:cNvPicPr>
            <a:picLocks noChangeAspect="1" noChangeArrowheads="1"/>
          </p:cNvPicPr>
          <p:nvPr userDrawn="1"/>
        </p:nvPicPr>
        <p:blipFill>
          <a:blip r:embed="rId8" cstate="print">
            <a:extLst>
              <a:ext uri="{28A0092B-C50C-407E-A947-70E740481C1C}">
                <a14:useLocalDpi xmlns:a14="http://schemas.microsoft.com/office/drawing/2010/main"/>
              </a:ext>
            </a:extLst>
          </a:blip>
          <a:srcRect/>
          <a:stretch>
            <a:fillRect/>
          </a:stretch>
        </p:blipFill>
        <p:spPr bwMode="gray">
          <a:xfrm>
            <a:off x="2397926" y="3392544"/>
            <a:ext cx="1069565" cy="64676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4" descr="Mercedes-Benz erneuert Markenauftritt – Design Tagebuch">
            <a:extLst>
              <a:ext uri="{FF2B5EF4-FFF2-40B4-BE49-F238E27FC236}">
                <a16:creationId xmlns:a16="http://schemas.microsoft.com/office/drawing/2014/main" id="{86050E4E-18F4-30A2-55A8-D3D87F3BDC1B}"/>
              </a:ext>
            </a:extLst>
          </p:cNvPr>
          <p:cNvPicPr>
            <a:picLocks noChangeAspect="1" noChangeArrowheads="1"/>
          </p:cNvPicPr>
          <p:nvPr userDrawn="1"/>
        </p:nvPicPr>
        <p:blipFill>
          <a:blip r:embed="rId9" cstate="print">
            <a:extLst>
              <a:ext uri="{28A0092B-C50C-407E-A947-70E740481C1C}">
                <a14:useLocalDpi xmlns:a14="http://schemas.microsoft.com/office/drawing/2010/main"/>
              </a:ext>
            </a:extLst>
          </a:blip>
          <a:srcRect/>
          <a:stretch>
            <a:fillRect/>
          </a:stretch>
        </p:blipFill>
        <p:spPr bwMode="gray">
          <a:xfrm>
            <a:off x="618757" y="4640214"/>
            <a:ext cx="1090461" cy="79816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6" descr="Volkswagen – Wikipedia">
            <a:extLst>
              <a:ext uri="{FF2B5EF4-FFF2-40B4-BE49-F238E27FC236}">
                <a16:creationId xmlns:a16="http://schemas.microsoft.com/office/drawing/2014/main" id="{05352622-BA84-756C-C4C6-0A611D5920A4}"/>
              </a:ext>
            </a:extLst>
          </p:cNvPr>
          <p:cNvPicPr>
            <a:picLocks noChangeAspect="1" noChangeArrowheads="1"/>
          </p:cNvPicPr>
          <p:nvPr userDrawn="1"/>
        </p:nvPicPr>
        <p:blipFill>
          <a:blip r:embed="rId10" cstate="print">
            <a:extLst>
              <a:ext uri="{28A0092B-C50C-407E-A947-70E740481C1C}">
                <a14:useLocalDpi xmlns:a14="http://schemas.microsoft.com/office/drawing/2010/main"/>
              </a:ext>
            </a:extLst>
          </a:blip>
          <a:srcRect/>
          <a:stretch>
            <a:fillRect/>
          </a:stretch>
        </p:blipFill>
        <p:spPr bwMode="gray">
          <a:xfrm>
            <a:off x="2646159" y="4752750"/>
            <a:ext cx="573098" cy="57309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8">
            <a:extLst>
              <a:ext uri="{FF2B5EF4-FFF2-40B4-BE49-F238E27FC236}">
                <a16:creationId xmlns:a16="http://schemas.microsoft.com/office/drawing/2014/main" id="{273D6713-415C-11BB-E1F3-223C81B85770}"/>
              </a:ext>
            </a:extLst>
          </p:cNvPr>
          <p:cNvPicPr>
            <a:picLocks noChangeAspect="1" noChangeArrowheads="1"/>
          </p:cNvPicPr>
          <p:nvPr userDrawn="1"/>
        </p:nvPicPr>
        <p:blipFill>
          <a:blip r:embed="rId11" cstate="print">
            <a:extLst>
              <a:ext uri="{28A0092B-C50C-407E-A947-70E740481C1C}">
                <a14:useLocalDpi xmlns:a14="http://schemas.microsoft.com/office/drawing/2010/main"/>
              </a:ext>
            </a:extLst>
          </a:blip>
          <a:srcRect/>
          <a:stretch>
            <a:fillRect/>
          </a:stretch>
        </p:blipFill>
        <p:spPr bwMode="gray">
          <a:xfrm>
            <a:off x="4351899" y="2250234"/>
            <a:ext cx="1212499" cy="28465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0">
            <a:extLst>
              <a:ext uri="{FF2B5EF4-FFF2-40B4-BE49-F238E27FC236}">
                <a16:creationId xmlns:a16="http://schemas.microsoft.com/office/drawing/2014/main" id="{8754D2BD-BC75-4A82-CEF7-6FB45EAA8BCE}"/>
              </a:ext>
            </a:extLst>
          </p:cNvPr>
          <p:cNvPicPr>
            <a:picLocks noChangeAspect="1" noChangeArrowheads="1"/>
          </p:cNvPicPr>
          <p:nvPr userDrawn="1"/>
        </p:nvPicPr>
        <p:blipFill>
          <a:blip r:embed="rId12" cstate="print">
            <a:extLst>
              <a:ext uri="{28A0092B-C50C-407E-A947-70E740481C1C}">
                <a14:useLocalDpi xmlns:a14="http://schemas.microsoft.com/office/drawing/2010/main"/>
              </a:ext>
            </a:extLst>
          </a:blip>
          <a:srcRect/>
          <a:stretch>
            <a:fillRect/>
          </a:stretch>
        </p:blipFill>
        <p:spPr bwMode="gray">
          <a:xfrm>
            <a:off x="4364148" y="3650266"/>
            <a:ext cx="1188000" cy="13132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2">
            <a:extLst>
              <a:ext uri="{FF2B5EF4-FFF2-40B4-BE49-F238E27FC236}">
                <a16:creationId xmlns:a16="http://schemas.microsoft.com/office/drawing/2014/main" id="{FA93637C-DDB6-FF7A-FB35-0040A708DC60}"/>
              </a:ext>
            </a:extLst>
          </p:cNvPr>
          <p:cNvPicPr>
            <a:picLocks noChangeAspect="1" noChangeArrowheads="1"/>
          </p:cNvPicPr>
          <p:nvPr userDrawn="1"/>
        </p:nvPicPr>
        <p:blipFill>
          <a:blip r:embed="rId13" cstate="print">
            <a:extLst>
              <a:ext uri="{28A0092B-C50C-407E-A947-70E740481C1C}">
                <a14:useLocalDpi xmlns:a14="http://schemas.microsoft.com/office/drawing/2010/main"/>
              </a:ext>
            </a:extLst>
          </a:blip>
          <a:srcRect/>
          <a:stretch>
            <a:fillRect/>
          </a:stretch>
        </p:blipFill>
        <p:spPr bwMode="gray">
          <a:xfrm>
            <a:off x="4659290" y="4740441"/>
            <a:ext cx="597716" cy="597716"/>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4">
            <a:extLst>
              <a:ext uri="{FF2B5EF4-FFF2-40B4-BE49-F238E27FC236}">
                <a16:creationId xmlns:a16="http://schemas.microsoft.com/office/drawing/2014/main" id="{748C939C-DE60-B0B6-3FA4-3B676375C930}"/>
              </a:ext>
            </a:extLst>
          </p:cNvPr>
          <p:cNvPicPr>
            <a:picLocks noChangeAspect="1" noChangeArrowheads="1"/>
          </p:cNvPicPr>
          <p:nvPr userDrawn="1"/>
        </p:nvPicPr>
        <p:blipFill>
          <a:blip r:embed="rId14" cstate="print">
            <a:extLst>
              <a:ext uri="{28A0092B-C50C-407E-A947-70E740481C1C}">
                <a14:useLocalDpi xmlns:a14="http://schemas.microsoft.com/office/drawing/2010/main"/>
              </a:ext>
            </a:extLst>
          </a:blip>
          <a:srcRect/>
          <a:stretch>
            <a:fillRect/>
          </a:stretch>
        </p:blipFill>
        <p:spPr bwMode="gray">
          <a:xfrm>
            <a:off x="6424657" y="2078162"/>
            <a:ext cx="1117862" cy="62879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6">
            <a:extLst>
              <a:ext uri="{FF2B5EF4-FFF2-40B4-BE49-F238E27FC236}">
                <a16:creationId xmlns:a16="http://schemas.microsoft.com/office/drawing/2014/main" id="{3B1B1397-83C5-CAC4-4B65-501149277C88}"/>
              </a:ext>
            </a:extLst>
          </p:cNvPr>
          <p:cNvPicPr>
            <a:picLocks noChangeAspect="1" noChangeArrowheads="1"/>
          </p:cNvPicPr>
          <p:nvPr userDrawn="1"/>
        </p:nvPicPr>
        <p:blipFill>
          <a:blip r:embed="rId15" cstate="print">
            <a:extLst>
              <a:ext uri="{28A0092B-C50C-407E-A947-70E740481C1C}">
                <a14:useLocalDpi xmlns:a14="http://schemas.microsoft.com/office/drawing/2010/main"/>
              </a:ext>
            </a:extLst>
          </a:blip>
          <a:srcRect/>
          <a:stretch>
            <a:fillRect/>
          </a:stretch>
        </p:blipFill>
        <p:spPr bwMode="gray">
          <a:xfrm>
            <a:off x="6389588" y="3606874"/>
            <a:ext cx="1188000" cy="218109"/>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8">
            <a:extLst>
              <a:ext uri="{FF2B5EF4-FFF2-40B4-BE49-F238E27FC236}">
                <a16:creationId xmlns:a16="http://schemas.microsoft.com/office/drawing/2014/main" id="{763E69F9-2C47-E5EF-41B7-AE89B3F35BFB}"/>
              </a:ext>
            </a:extLst>
          </p:cNvPr>
          <p:cNvPicPr>
            <a:picLocks noChangeAspect="1" noChangeArrowheads="1"/>
          </p:cNvPicPr>
          <p:nvPr userDrawn="1"/>
        </p:nvPicPr>
        <p:blipFill>
          <a:blip r:embed="rId16" cstate="print">
            <a:extLst>
              <a:ext uri="{28A0092B-C50C-407E-A947-70E740481C1C}">
                <a14:useLocalDpi xmlns:a14="http://schemas.microsoft.com/office/drawing/2010/main"/>
              </a:ext>
            </a:extLst>
          </a:blip>
          <a:srcRect/>
          <a:stretch>
            <a:fillRect/>
          </a:stretch>
        </p:blipFill>
        <p:spPr bwMode="gray">
          <a:xfrm>
            <a:off x="6401329" y="4911247"/>
            <a:ext cx="1164518" cy="25610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0" descr="Brose | Finde das E-Bike, das zu dir passt">
            <a:extLst>
              <a:ext uri="{FF2B5EF4-FFF2-40B4-BE49-F238E27FC236}">
                <a16:creationId xmlns:a16="http://schemas.microsoft.com/office/drawing/2014/main" id="{4E8C4ED4-BE5C-D270-90F6-215E596B5E16}"/>
              </a:ext>
            </a:extLst>
          </p:cNvPr>
          <p:cNvPicPr>
            <a:picLocks noChangeAspect="1" noChangeArrowheads="1"/>
          </p:cNvPicPr>
          <p:nvPr userDrawn="1"/>
        </p:nvPicPr>
        <p:blipFill>
          <a:blip r:embed="rId17" cstate="print">
            <a:extLst>
              <a:ext uri="{28A0092B-C50C-407E-A947-70E740481C1C}">
                <a14:useLocalDpi xmlns:a14="http://schemas.microsoft.com/office/drawing/2010/main"/>
              </a:ext>
            </a:extLst>
          </a:blip>
          <a:srcRect/>
          <a:stretch>
            <a:fillRect/>
          </a:stretch>
        </p:blipFill>
        <p:spPr bwMode="gray">
          <a:xfrm>
            <a:off x="8467796" y="2254814"/>
            <a:ext cx="1082464" cy="275492"/>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2">
            <a:extLst>
              <a:ext uri="{FF2B5EF4-FFF2-40B4-BE49-F238E27FC236}">
                <a16:creationId xmlns:a16="http://schemas.microsoft.com/office/drawing/2014/main" id="{6693DE76-B98B-0168-7D62-D4F02C22B933}"/>
              </a:ext>
            </a:extLst>
          </p:cNvPr>
          <p:cNvPicPr>
            <a:picLocks noChangeAspect="1" noChangeArrowheads="1"/>
          </p:cNvPicPr>
          <p:nvPr userDrawn="1"/>
        </p:nvPicPr>
        <p:blipFill>
          <a:blip r:embed="rId18" cstate="print">
            <a:extLst>
              <a:ext uri="{28A0092B-C50C-407E-A947-70E740481C1C}">
                <a14:useLocalDpi xmlns:a14="http://schemas.microsoft.com/office/drawing/2010/main"/>
              </a:ext>
            </a:extLst>
          </a:blip>
          <a:srcRect/>
          <a:stretch>
            <a:fillRect/>
          </a:stretch>
        </p:blipFill>
        <p:spPr bwMode="gray">
          <a:xfrm>
            <a:off x="8409739" y="3532196"/>
            <a:ext cx="1198579" cy="36746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34">
            <a:extLst>
              <a:ext uri="{FF2B5EF4-FFF2-40B4-BE49-F238E27FC236}">
                <a16:creationId xmlns:a16="http://schemas.microsoft.com/office/drawing/2014/main" id="{33861D05-2706-7B8D-F45C-8DAEDC3F2061}"/>
              </a:ext>
            </a:extLst>
          </p:cNvPr>
          <p:cNvPicPr>
            <a:picLocks noChangeAspect="1" noChangeArrowheads="1"/>
          </p:cNvPicPr>
          <p:nvPr userDrawn="1"/>
        </p:nvPicPr>
        <p:blipFill>
          <a:blip r:embed="rId19" cstate="print">
            <a:extLst>
              <a:ext uri="{28A0092B-C50C-407E-A947-70E740481C1C}">
                <a14:useLocalDpi xmlns:a14="http://schemas.microsoft.com/office/drawing/2010/main"/>
              </a:ext>
            </a:extLst>
          </a:blip>
          <a:srcRect/>
          <a:stretch>
            <a:fillRect/>
          </a:stretch>
        </p:blipFill>
        <p:spPr bwMode="gray">
          <a:xfrm>
            <a:off x="8423691" y="4954827"/>
            <a:ext cx="1170675" cy="168943"/>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36">
            <a:extLst>
              <a:ext uri="{FF2B5EF4-FFF2-40B4-BE49-F238E27FC236}">
                <a16:creationId xmlns:a16="http://schemas.microsoft.com/office/drawing/2014/main" id="{4828FC01-AD3B-271A-140E-176F1B515E14}"/>
              </a:ext>
            </a:extLst>
          </p:cNvPr>
          <p:cNvPicPr>
            <a:picLocks noChangeAspect="1" noChangeArrowheads="1"/>
          </p:cNvPicPr>
          <p:nvPr userDrawn="1"/>
        </p:nvPicPr>
        <p:blipFill>
          <a:blip r:embed="rId20" cstate="print">
            <a:extLst>
              <a:ext uri="{28A0092B-C50C-407E-A947-70E740481C1C}">
                <a14:useLocalDpi xmlns:a14="http://schemas.microsoft.com/office/drawing/2010/main"/>
              </a:ext>
            </a:extLst>
          </a:blip>
          <a:srcRect/>
          <a:stretch>
            <a:fillRect/>
          </a:stretch>
        </p:blipFill>
        <p:spPr bwMode="gray">
          <a:xfrm>
            <a:off x="10431884" y="2276752"/>
            <a:ext cx="1205161" cy="231617"/>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38" descr="Farasis Energy Europe GmbH: Farasis Energy seals joint venture with TOGG |  news aktuell GmbH">
            <a:extLst>
              <a:ext uri="{FF2B5EF4-FFF2-40B4-BE49-F238E27FC236}">
                <a16:creationId xmlns:a16="http://schemas.microsoft.com/office/drawing/2014/main" id="{4EF3C226-840C-CF58-7423-9ACB5B957702}"/>
              </a:ext>
            </a:extLst>
          </p:cNvPr>
          <p:cNvPicPr>
            <a:picLocks noChangeAspect="1" noChangeArrowheads="1"/>
          </p:cNvPicPr>
          <p:nvPr userDrawn="1"/>
        </p:nvPicPr>
        <p:blipFill>
          <a:blip r:embed="rId21" cstate="print">
            <a:extLst>
              <a:ext uri="{28A0092B-C50C-407E-A947-70E740481C1C}">
                <a14:useLocalDpi xmlns:a14="http://schemas.microsoft.com/office/drawing/2010/main"/>
              </a:ext>
            </a:extLst>
          </a:blip>
          <a:srcRect/>
          <a:stretch>
            <a:fillRect/>
          </a:stretch>
        </p:blipFill>
        <p:spPr bwMode="gray">
          <a:xfrm>
            <a:off x="10455632" y="3413282"/>
            <a:ext cx="1157666" cy="605294"/>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0">
            <a:extLst>
              <a:ext uri="{FF2B5EF4-FFF2-40B4-BE49-F238E27FC236}">
                <a16:creationId xmlns:a16="http://schemas.microsoft.com/office/drawing/2014/main" id="{F7227078-C3A0-89C2-66A5-2B6B951CCCB1}"/>
              </a:ext>
            </a:extLst>
          </p:cNvPr>
          <p:cNvPicPr>
            <a:picLocks noChangeAspect="1" noChangeArrowheads="1"/>
          </p:cNvPicPr>
          <p:nvPr userDrawn="1"/>
        </p:nvPicPr>
        <p:blipFill>
          <a:blip r:embed="rId22" cstate="print">
            <a:extLst>
              <a:ext uri="{28A0092B-C50C-407E-A947-70E740481C1C}">
                <a14:useLocalDpi xmlns:a14="http://schemas.microsoft.com/office/drawing/2010/main"/>
              </a:ext>
            </a:extLst>
          </a:blip>
          <a:srcRect/>
          <a:stretch>
            <a:fillRect/>
          </a:stretch>
        </p:blipFill>
        <p:spPr bwMode="gray">
          <a:xfrm>
            <a:off x="10484829" y="4923360"/>
            <a:ext cx="1099271" cy="231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1034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Zitat – Gelb fes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14825269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7"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4">
              <a:alpha val="50196"/>
            </a:schemeClr>
          </a:solidFill>
        </p:spPr>
        <p:txBody>
          <a:bodyPr wrap="square">
            <a:noAutofit/>
          </a:bodyPr>
          <a:lstStyle>
            <a:lvl1pPr rtl="0">
              <a:defRPr/>
            </a:lvl1pPr>
          </a:lstStyle>
          <a:p>
            <a:pPr lvl="0"/>
            <a:r>
              <a:rPr lang="en-US"/>
              <a:t> </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grpSp>
        <p:nvGrpSpPr>
          <p:cNvPr id="3" name="Grafik 4">
            <a:extLst>
              <a:ext uri="{FF2B5EF4-FFF2-40B4-BE49-F238E27FC236}">
                <a16:creationId xmlns:a16="http://schemas.microsoft.com/office/drawing/2014/main" id="{E88A5319-8BBB-0855-5705-5AF7F7450C5D}"/>
              </a:ext>
            </a:extLst>
          </p:cNvPr>
          <p:cNvGrpSpPr>
            <a:grpSpLocks/>
          </p:cNvGrpSpPr>
          <p:nvPr userDrawn="1"/>
        </p:nvGrpSpPr>
        <p:grpSpPr>
          <a:xfrm>
            <a:off x="10097311" y="6403385"/>
            <a:ext cx="1686701" cy="134956"/>
            <a:chOff x="4745164" y="3321081"/>
            <a:chExt cx="2700051" cy="216036"/>
          </a:xfrm>
          <a:solidFill>
            <a:schemeClr val="bg1"/>
          </a:solidFill>
        </p:grpSpPr>
        <p:sp>
          <p:nvSpPr>
            <p:cNvPr id="4" name="Freihandform: Form 3">
              <a:extLst>
                <a:ext uri="{FF2B5EF4-FFF2-40B4-BE49-F238E27FC236}">
                  <a16:creationId xmlns:a16="http://schemas.microsoft.com/office/drawing/2014/main" id="{7B193F4F-2748-7D72-87F3-B53DF87F0418}"/>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D395F674-AAA0-638A-8DBB-C6ACEE894402}"/>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92FFC1A7-B6E1-413A-5FBF-87AFD18EECDC}"/>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36027D46-AD7A-22E2-DAFF-431F30DF4ABA}"/>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A39C7F43-EDA9-8ECE-0F87-BB991C397DE8}"/>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BC2F4D31-A970-76DD-8F6C-A312FFFA2997}"/>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565AEA5C-39A1-8C74-ABC1-F92FE1AF4A43}"/>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A6E2E4D5-5697-BF57-3120-F9BD7FC23216}"/>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2EE16342-1705-701F-C83A-AB3CBC027791}"/>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20A6493E-F91A-14F1-5773-E8AD1EA240D7}"/>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5E176216-7953-83CE-F9D5-36112BBD8E97}"/>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F57F679F-CA8A-E481-EED2-C41E2C73CE1B}"/>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AAC1FAE3-EAF9-F305-8B0D-595AB54FCD3D}"/>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60465A0C-BC69-9B2B-FA80-62E06B4F7F69}"/>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C382C8BA-5D8B-9D31-EAFA-CF9D6D0CF9E7}"/>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EAD20DA1-3E99-F29E-C3BB-3F365C0CA808}"/>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AB2F30E3-B868-C20C-0BBE-BF08F0E5C260}"/>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29" name="Textfeld 28">
            <a:extLst>
              <a:ext uri="{FF2B5EF4-FFF2-40B4-BE49-F238E27FC236}">
                <a16:creationId xmlns:a16="http://schemas.microsoft.com/office/drawing/2014/main" id="{4D4653D3-6B49-9D06-FDB7-FFE999DCEC94}"/>
              </a:ext>
            </a:extLst>
          </p:cNvPr>
          <p:cNvSpPr txBox="1">
            <a:spLocks/>
          </p:cNvSpPr>
          <p:nvPr userDrawn="1"/>
        </p:nvSpPr>
        <p:spPr>
          <a:xfrm>
            <a:off x="5562599" y="1490007"/>
            <a:ext cx="6221413" cy="3877985"/>
          </a:xfrm>
          <a:prstGeom prst="rect">
            <a:avLst/>
          </a:prstGeom>
          <a:noFill/>
        </p:spPr>
        <p:txBody>
          <a:bodyPr wrap="square" lIns="0" tIns="0" rIns="0" bIns="0" anchor="ctr">
            <a:spAutoFit/>
          </a:bodyPr>
          <a:lstStyle/>
          <a:p>
            <a:pPr rtl="0"/>
            <a:r>
              <a:rPr lang="en-US" sz="1800">
                <a:solidFill>
                  <a:schemeClr val="bg1"/>
                </a:solidFill>
                <a:ea typeface="+mj-lt"/>
                <a:cs typeface="+mj-lt"/>
              </a:rPr>
              <a:t>At IAA MOBILITY 2023, manufacturers and urban planners, suppliers and programmers, developers and designers, top dogs and visionaries will come together to form a strong mobility community. ​​</a:t>
            </a:r>
          </a:p>
          <a:p>
            <a:pPr rtl="0"/>
            <a:endParaRPr lang="en-US" sz="1800">
              <a:solidFill>
                <a:schemeClr val="bg1"/>
              </a:solidFill>
              <a:ea typeface="+mj-lt"/>
              <a:cs typeface="+mj-lt"/>
            </a:endParaRPr>
          </a:p>
          <a:p>
            <a:pPr rtl="0"/>
            <a:r>
              <a:rPr lang="en-US" sz="1800">
                <a:solidFill>
                  <a:schemeClr val="bg1"/>
                </a:solidFill>
                <a:ea typeface="+mj-lt"/>
                <a:cs typeface="+mj-lt"/>
              </a:rPr>
              <a:t>It is playing a key role in shaping the transformation </a:t>
            </a:r>
            <a:br>
              <a:rPr lang="en-US" sz="1800">
                <a:solidFill>
                  <a:schemeClr val="bg1"/>
                </a:solidFill>
                <a:ea typeface="+mj-lt"/>
                <a:cs typeface="+mj-lt"/>
              </a:rPr>
            </a:br>
            <a:r>
              <a:rPr lang="en-US" sz="1800">
                <a:solidFill>
                  <a:schemeClr val="bg1"/>
                </a:solidFill>
                <a:ea typeface="+mj-lt"/>
                <a:cs typeface="+mj-lt"/>
              </a:rPr>
              <a:t>of mobility.  ​</a:t>
            </a:r>
          </a:p>
          <a:p>
            <a:pPr rtl="0"/>
            <a:endParaRPr lang="en-US" sz="1800">
              <a:solidFill>
                <a:schemeClr val="bg1"/>
              </a:solidFill>
              <a:ea typeface="+mj-lt"/>
              <a:cs typeface="+mj-lt"/>
            </a:endParaRPr>
          </a:p>
          <a:p>
            <a:pPr rtl="0"/>
            <a:r>
              <a:rPr lang="en-US" sz="1800">
                <a:solidFill>
                  <a:schemeClr val="bg1"/>
                </a:solidFill>
                <a:ea typeface="+mj-lt"/>
                <a:cs typeface="+mj-lt"/>
              </a:rPr>
              <a:t>​Innovative technological possibilities are not only raising </a:t>
            </a:r>
            <a:br>
              <a:rPr lang="en-US" sz="1800">
                <a:solidFill>
                  <a:schemeClr val="bg1"/>
                </a:solidFill>
                <a:ea typeface="+mj-lt"/>
                <a:cs typeface="+mj-lt"/>
              </a:rPr>
            </a:br>
            <a:r>
              <a:rPr lang="en-US" sz="1800">
                <a:solidFill>
                  <a:schemeClr val="bg1"/>
                </a:solidFill>
                <a:ea typeface="+mj-lt"/>
                <a:cs typeface="+mj-lt"/>
              </a:rPr>
              <a:t>the expectations of users who want to be sustainable, connected and comfortable on the road. New scope for action is also emerging.​</a:t>
            </a:r>
          </a:p>
          <a:p>
            <a:pPr rtl="0"/>
            <a:r>
              <a:rPr lang="en-US" sz="1800">
                <a:solidFill>
                  <a:schemeClr val="bg1"/>
                </a:solidFill>
                <a:ea typeface="+mj-lt"/>
                <a:cs typeface="+mj-lt"/>
              </a:rPr>
              <a:t>​</a:t>
            </a:r>
          </a:p>
          <a:p>
            <a:pPr algn="r" rtl="0"/>
            <a:r>
              <a:rPr lang="en-US" sz="1800" kern="1200">
                <a:solidFill>
                  <a:schemeClr val="bg1"/>
                </a:solidFill>
                <a:latin typeface="+mj-lt"/>
                <a:ea typeface="+mj-lt"/>
                <a:cs typeface="+mj-lt"/>
              </a:rPr>
              <a:t>It’s time to use this chance – together.​</a:t>
            </a:r>
          </a:p>
        </p:txBody>
      </p:sp>
    </p:spTree>
    <p:extLst>
      <p:ext uri="{BB962C8B-B14F-4D97-AF65-F5344CB8AC3E}">
        <p14:creationId xmlns:p14="http://schemas.microsoft.com/office/powerpoint/2010/main" val="6526063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Zitat – Orange fes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13597203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Freihandform: Form 6">
            <a:extLst>
              <a:ext uri="{FF2B5EF4-FFF2-40B4-BE49-F238E27FC236}">
                <a16:creationId xmlns:a16="http://schemas.microsoft.com/office/drawing/2014/main" id="{6620A0B8-E271-97D2-94CB-B3C02DFF5141}"/>
              </a:ext>
            </a:extLst>
          </p:cNvPr>
          <p:cNvSpPr>
            <a:spLocks/>
          </p:cNvSpPr>
          <p:nvPr userDrawn="1"/>
        </p:nvSpPr>
        <p:spPr>
          <a:xfrm flipH="1">
            <a:off x="407987" y="0"/>
            <a:ext cx="11784012" cy="6858000"/>
          </a:xfrm>
          <a:custGeom>
            <a:avLst/>
            <a:gdLst>
              <a:gd name="connsiteX0" fmla="*/ 10117381 w 11784012"/>
              <a:gd name="connsiteY0" fmla="*/ 0 h 6858000"/>
              <a:gd name="connsiteX1" fmla="*/ 6809184 w 11784012"/>
              <a:gd name="connsiteY1" fmla="*/ 0 h 6858000"/>
              <a:gd name="connsiteX2" fmla="*/ 3308197 w 11784012"/>
              <a:gd name="connsiteY2" fmla="*/ 0 h 6858000"/>
              <a:gd name="connsiteX3" fmla="*/ 0 w 11784012"/>
              <a:gd name="connsiteY3" fmla="*/ 0 h 6858000"/>
              <a:gd name="connsiteX4" fmla="*/ 0 w 11784012"/>
              <a:gd name="connsiteY4" fmla="*/ 6858000 h 6858000"/>
              <a:gd name="connsiteX5" fmla="*/ 3308197 w 11784012"/>
              <a:gd name="connsiteY5" fmla="*/ 6858000 h 6858000"/>
              <a:gd name="connsiteX6" fmla="*/ 6809184 w 11784012"/>
              <a:gd name="connsiteY6" fmla="*/ 6858000 h 6858000"/>
              <a:gd name="connsiteX7" fmla="*/ 10117381 w 11784012"/>
              <a:gd name="connsiteY7" fmla="*/ 6858000 h 6858000"/>
              <a:gd name="connsiteX8" fmla="*/ 11784012 w 11784012"/>
              <a:gd name="connsiteY8"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4012" h="6858000">
                <a:moveTo>
                  <a:pt x="10117381" y="0"/>
                </a:moveTo>
                <a:lnTo>
                  <a:pt x="6809184" y="0"/>
                </a:lnTo>
                <a:lnTo>
                  <a:pt x="3308197" y="0"/>
                </a:lnTo>
                <a:lnTo>
                  <a:pt x="0" y="0"/>
                </a:lnTo>
                <a:lnTo>
                  <a:pt x="0" y="6858000"/>
                </a:lnTo>
                <a:lnTo>
                  <a:pt x="3308197" y="6858000"/>
                </a:lnTo>
                <a:lnTo>
                  <a:pt x="6809184" y="6858000"/>
                </a:lnTo>
                <a:lnTo>
                  <a:pt x="10117381" y="6858000"/>
                </a:lnTo>
                <a:lnTo>
                  <a:pt x="11784012" y="342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Bildplatzhalter 4">
            <a:extLst>
              <a:ext uri="{FF2B5EF4-FFF2-40B4-BE49-F238E27FC236}">
                <a16:creationId xmlns:a16="http://schemas.microsoft.com/office/drawing/2014/main" id="{0DD07CFD-7E51-C1EC-CFE6-217A1A86EDEF}"/>
              </a:ext>
            </a:extLst>
          </p:cNvPr>
          <p:cNvSpPr>
            <a:spLocks noGrp="1"/>
          </p:cNvSpPr>
          <p:nvPr>
            <p:ph type="pic" sz="quarter" idx="10"/>
          </p:nvPr>
        </p:nvSpPr>
        <p:spPr>
          <a:xfrm>
            <a:off x="0" y="0"/>
            <a:ext cx="5164594" cy="6858000"/>
          </a:xfrm>
          <a:custGeom>
            <a:avLst/>
            <a:gdLst>
              <a:gd name="connsiteX0" fmla="*/ 0 w 5164594"/>
              <a:gd name="connsiteY0" fmla="*/ 0 h 6858000"/>
              <a:gd name="connsiteX1" fmla="*/ 3497963 w 5164594"/>
              <a:gd name="connsiteY1" fmla="*/ 0 h 6858000"/>
              <a:gd name="connsiteX2" fmla="*/ 5164594 w 5164594"/>
              <a:gd name="connsiteY2" fmla="*/ 3429000 h 6858000"/>
              <a:gd name="connsiteX3" fmla="*/ 3497963 w 5164594"/>
              <a:gd name="connsiteY3" fmla="*/ 6858000 h 6858000"/>
              <a:gd name="connsiteX4" fmla="*/ 0 w 516459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4594" h="6858000">
                <a:moveTo>
                  <a:pt x="0" y="0"/>
                </a:moveTo>
                <a:lnTo>
                  <a:pt x="3497963" y="0"/>
                </a:lnTo>
                <a:lnTo>
                  <a:pt x="5164594" y="3429000"/>
                </a:lnTo>
                <a:lnTo>
                  <a:pt x="3497963" y="6858000"/>
                </a:lnTo>
                <a:lnTo>
                  <a:pt x="0" y="6858000"/>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28" name="Textplatzhalter 27">
            <a:extLst>
              <a:ext uri="{FF2B5EF4-FFF2-40B4-BE49-F238E27FC236}">
                <a16:creationId xmlns:a16="http://schemas.microsoft.com/office/drawing/2014/main" id="{D3008696-9905-46D3-1CF1-D32BB789980F}"/>
              </a:ext>
            </a:extLst>
          </p:cNvPr>
          <p:cNvSpPr>
            <a:spLocks noGrp="1"/>
          </p:cNvSpPr>
          <p:nvPr>
            <p:ph type="body" sz="quarter" idx="13" hasCustomPrompt="1"/>
          </p:nvPr>
        </p:nvSpPr>
        <p:spPr>
          <a:xfrm>
            <a:off x="407988"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5">
              <a:alpha val="50196"/>
            </a:schemeClr>
          </a:solidFill>
        </p:spPr>
        <p:txBody>
          <a:bodyPr wrap="square">
            <a:noAutofit/>
          </a:bodyPr>
          <a:lstStyle>
            <a:lvl1pPr rtl="0">
              <a:defRPr/>
            </a:lvl1pPr>
          </a:lstStyle>
          <a:p>
            <a:pPr lvl="0"/>
            <a:r>
              <a:rPr lang="en-US"/>
              <a:t> </a:t>
            </a:r>
          </a:p>
        </p:txBody>
      </p:sp>
      <p:sp>
        <p:nvSpPr>
          <p:cNvPr id="27" name="Textplatzhalter 26">
            <a:extLst>
              <a:ext uri="{FF2B5EF4-FFF2-40B4-BE49-F238E27FC236}">
                <a16:creationId xmlns:a16="http://schemas.microsoft.com/office/drawing/2014/main" id="{DA7220B2-405C-3DD3-0373-B7519AD707A2}"/>
              </a:ext>
            </a:extLst>
          </p:cNvPr>
          <p:cNvSpPr>
            <a:spLocks noGrp="1"/>
          </p:cNvSpPr>
          <p:nvPr>
            <p:ph type="body" sz="quarter" idx="14" hasCustomPrompt="1"/>
          </p:nvPr>
        </p:nvSpPr>
        <p:spPr>
          <a:xfrm>
            <a:off x="2070549" y="2607013"/>
            <a:ext cx="1431486" cy="1643974"/>
          </a:xfrm>
          <a:blipFill>
            <a:blip r:embed="rId6">
              <a:extLst>
                <a:ext uri="{96DAC541-7B7A-43D3-8B79-37D633B846F1}">
                  <asvg:svgBlip xmlns:asvg="http://schemas.microsoft.com/office/drawing/2016/SVG/main" r:embed="rId7"/>
                </a:ext>
              </a:extLst>
            </a:blip>
            <a:stretch>
              <a:fillRect/>
            </a:stretch>
          </a:blipFill>
        </p:spPr>
        <p:txBody>
          <a:bodyPr/>
          <a:lstStyle>
            <a:lvl1pPr rtl="0">
              <a:defRPr sz="100"/>
            </a:lvl1pPr>
          </a:lstStyle>
          <a:p>
            <a:pPr lvl="0"/>
            <a:r>
              <a:rPr lang="en-US"/>
              <a:t> </a:t>
            </a:r>
          </a:p>
        </p:txBody>
      </p:sp>
      <p:grpSp>
        <p:nvGrpSpPr>
          <p:cNvPr id="3" name="Grafik 4">
            <a:extLst>
              <a:ext uri="{FF2B5EF4-FFF2-40B4-BE49-F238E27FC236}">
                <a16:creationId xmlns:a16="http://schemas.microsoft.com/office/drawing/2014/main" id="{BF318779-683E-7EA2-5D4C-EA425B3F1CC7}"/>
              </a:ext>
            </a:extLst>
          </p:cNvPr>
          <p:cNvGrpSpPr>
            <a:grpSpLocks/>
          </p:cNvGrpSpPr>
          <p:nvPr userDrawn="1"/>
        </p:nvGrpSpPr>
        <p:grpSpPr>
          <a:xfrm>
            <a:off x="10097311" y="6403385"/>
            <a:ext cx="1686701" cy="134956"/>
            <a:chOff x="4745164" y="3321081"/>
            <a:chExt cx="2700051" cy="216036"/>
          </a:xfrm>
          <a:solidFill>
            <a:schemeClr val="bg1"/>
          </a:solidFill>
        </p:grpSpPr>
        <p:sp>
          <p:nvSpPr>
            <p:cNvPr id="4" name="Freihandform: Form 3">
              <a:extLst>
                <a:ext uri="{FF2B5EF4-FFF2-40B4-BE49-F238E27FC236}">
                  <a16:creationId xmlns:a16="http://schemas.microsoft.com/office/drawing/2014/main" id="{2F52CE1E-2687-BFC0-9B79-5E73A9837773}"/>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6" name="Grafik 4">
              <a:extLst>
                <a:ext uri="{FF2B5EF4-FFF2-40B4-BE49-F238E27FC236}">
                  <a16:creationId xmlns:a16="http://schemas.microsoft.com/office/drawing/2014/main" id="{01116628-659B-D08D-F5BA-6609ECD22053}"/>
                </a:ext>
              </a:extLst>
            </p:cNvPr>
            <p:cNvGrpSpPr/>
            <p:nvPr/>
          </p:nvGrpSpPr>
          <p:grpSpPr>
            <a:xfrm>
              <a:off x="4745164" y="3321167"/>
              <a:ext cx="2010060" cy="215950"/>
              <a:chOff x="4745164" y="3321167"/>
              <a:chExt cx="2010060" cy="215950"/>
            </a:xfrm>
            <a:grpFill/>
          </p:grpSpPr>
          <p:sp>
            <p:nvSpPr>
              <p:cNvPr id="9" name="Freihandform: Form 8">
                <a:extLst>
                  <a:ext uri="{FF2B5EF4-FFF2-40B4-BE49-F238E27FC236}">
                    <a16:creationId xmlns:a16="http://schemas.microsoft.com/office/drawing/2014/main" id="{CF4220CC-BF85-CF1A-935C-07CEDC95BA3D}"/>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10" name="Freihandform: Form 9">
                <a:extLst>
                  <a:ext uri="{FF2B5EF4-FFF2-40B4-BE49-F238E27FC236}">
                    <a16:creationId xmlns:a16="http://schemas.microsoft.com/office/drawing/2014/main" id="{6C41B29B-56DB-BA0C-E77C-56027F31DBD1}"/>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11" name="Grafik 4">
                <a:extLst>
                  <a:ext uri="{FF2B5EF4-FFF2-40B4-BE49-F238E27FC236}">
                    <a16:creationId xmlns:a16="http://schemas.microsoft.com/office/drawing/2014/main" id="{2F91D0BD-4E6A-81FB-9A57-524290CF0F98}"/>
                  </a:ext>
                </a:extLst>
              </p:cNvPr>
              <p:cNvGrpSpPr/>
              <p:nvPr/>
            </p:nvGrpSpPr>
            <p:grpSpPr>
              <a:xfrm>
                <a:off x="5001672" y="3321167"/>
                <a:ext cx="1753552" cy="215950"/>
                <a:chOff x="5001672" y="3321167"/>
                <a:chExt cx="1753552" cy="215950"/>
              </a:xfrm>
              <a:grpFill/>
            </p:grpSpPr>
            <p:sp>
              <p:nvSpPr>
                <p:cNvPr id="12" name="Freihandform: Form 11">
                  <a:extLst>
                    <a:ext uri="{FF2B5EF4-FFF2-40B4-BE49-F238E27FC236}">
                      <a16:creationId xmlns:a16="http://schemas.microsoft.com/office/drawing/2014/main" id="{75449937-7F71-7EC6-9975-3B6F7C41C6A4}"/>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3" name="Freihandform: Form 12">
                  <a:extLst>
                    <a:ext uri="{FF2B5EF4-FFF2-40B4-BE49-F238E27FC236}">
                      <a16:creationId xmlns:a16="http://schemas.microsoft.com/office/drawing/2014/main" id="{E5CEF1B5-9563-4CD7-C3E1-1627579ABD33}"/>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4" name="Freihandform: Form 13">
                  <a:extLst>
                    <a:ext uri="{FF2B5EF4-FFF2-40B4-BE49-F238E27FC236}">
                      <a16:creationId xmlns:a16="http://schemas.microsoft.com/office/drawing/2014/main" id="{0719FDEC-5D8D-C171-74F3-EB56E180B47E}"/>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5" name="Grafik 4">
                  <a:extLst>
                    <a:ext uri="{FF2B5EF4-FFF2-40B4-BE49-F238E27FC236}">
                      <a16:creationId xmlns:a16="http://schemas.microsoft.com/office/drawing/2014/main" id="{5E574046-4695-FA75-6AB3-DCD512B4EC02}"/>
                    </a:ext>
                  </a:extLst>
                </p:cNvPr>
                <p:cNvGrpSpPr/>
                <p:nvPr/>
              </p:nvGrpSpPr>
              <p:grpSpPr>
                <a:xfrm>
                  <a:off x="5554979" y="3321167"/>
                  <a:ext cx="1200245" cy="215950"/>
                  <a:chOff x="5554979" y="3321167"/>
                  <a:chExt cx="1200245" cy="215950"/>
                </a:xfrm>
                <a:grpFill/>
              </p:grpSpPr>
              <p:sp>
                <p:nvSpPr>
                  <p:cNvPr id="16" name="Freihandform: Form 15">
                    <a:extLst>
                      <a:ext uri="{FF2B5EF4-FFF2-40B4-BE49-F238E27FC236}">
                        <a16:creationId xmlns:a16="http://schemas.microsoft.com/office/drawing/2014/main" id="{DA76F833-BDAF-C001-A180-89D744B34713}"/>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A910B3DA-3B9C-78E5-5B06-ECE66AA6F161}"/>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8" name="Freihandform: Form 17">
                    <a:extLst>
                      <a:ext uri="{FF2B5EF4-FFF2-40B4-BE49-F238E27FC236}">
                        <a16:creationId xmlns:a16="http://schemas.microsoft.com/office/drawing/2014/main" id="{C2143094-B6B7-B619-E1B5-267D019A29F9}"/>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EF48A7ED-BF01-6079-555F-119693654708}"/>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0" name="Freihandform: Form 19">
                    <a:extLst>
                      <a:ext uri="{FF2B5EF4-FFF2-40B4-BE49-F238E27FC236}">
                        <a16:creationId xmlns:a16="http://schemas.microsoft.com/office/drawing/2014/main" id="{F3090401-CEDB-72C9-3084-CAED2FCBA792}"/>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E8638EAF-4D9A-4F4E-5EA2-3172EA3920B1}"/>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48719913-1D35-577A-8213-20F3253AC974}"/>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BBA2A404-5746-2572-1B45-EE5FEC96A50D}"/>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25" name="Textfeld 24">
            <a:extLst>
              <a:ext uri="{FF2B5EF4-FFF2-40B4-BE49-F238E27FC236}">
                <a16:creationId xmlns:a16="http://schemas.microsoft.com/office/drawing/2014/main" id="{E06E276E-2EEB-0AFF-7CD6-A39DEB9CACA5}"/>
              </a:ext>
            </a:extLst>
          </p:cNvPr>
          <p:cNvSpPr txBox="1">
            <a:spLocks/>
          </p:cNvSpPr>
          <p:nvPr userDrawn="1"/>
        </p:nvSpPr>
        <p:spPr>
          <a:xfrm>
            <a:off x="5562600" y="2269708"/>
            <a:ext cx="6165850" cy="2318583"/>
          </a:xfrm>
          <a:prstGeom prst="rect">
            <a:avLst/>
          </a:prstGeom>
          <a:noFill/>
        </p:spPr>
        <p:txBody>
          <a:bodyPr wrap="square" lIns="0" tIns="0" rIns="0" bIns="0" anchor="ctr">
            <a:spAutoFit/>
          </a:bodyPr>
          <a:lstStyle/>
          <a:p>
            <a:pPr marL="0" marR="0" lvl="0" indent="0" algn="l" defTabSz="914400" rtl="0" eaLnBrk="1" fontAlgn="auto" latinLnBrk="0" hangingPunct="1">
              <a:lnSpc>
                <a:spcPct val="100000"/>
              </a:lnSpc>
              <a:spcBef>
                <a:spcPts val="400"/>
              </a:spcBef>
              <a:spcAft>
                <a:spcPts val="0"/>
              </a:spcAft>
              <a:buClr>
                <a:srgbClr val="DADADA"/>
              </a:buClr>
              <a:buSzTx/>
              <a:buFont typeface="Arial" panose="020B0604020202020204" pitchFamily="34" charset="0"/>
              <a:buNone/>
              <a:tabLst/>
              <a:defRPr/>
            </a:pPr>
            <a:r>
              <a:rPr kumimoji="0" lang="en-US" sz="3600" b="0" i="0" u="none" strike="noStrike" kern="1200" cap="none" spc="0" normalizeH="0" baseline="0" noProof="0">
                <a:ln>
                  <a:noFill/>
                </a:ln>
                <a:solidFill>
                  <a:srgbClr val="FFFFFF"/>
                </a:solidFill>
                <a:effectLst/>
                <a:uLnTx/>
                <a:uFillTx/>
                <a:latin typeface="Biotif Book"/>
                <a:ea typeface="+mn-ea"/>
                <a:cs typeface="+mn-cs"/>
              </a:rPr>
              <a:t>Reach global target groups.</a:t>
            </a:r>
          </a:p>
          <a:p>
            <a:pPr marL="0" marR="0" lvl="0" indent="0" algn="l" defTabSz="914400" rtl="0" eaLnBrk="1" fontAlgn="auto" latinLnBrk="0" hangingPunct="1">
              <a:lnSpc>
                <a:spcPct val="100000"/>
              </a:lnSpc>
              <a:spcBef>
                <a:spcPts val="400"/>
              </a:spcBef>
              <a:spcAft>
                <a:spcPts val="0"/>
              </a:spcAft>
              <a:buClr>
                <a:srgbClr val="DADADA"/>
              </a:buClr>
              <a:buSzTx/>
              <a:buFont typeface="Arial" panose="020B0604020202020204" pitchFamily="34" charset="0"/>
              <a:buNone/>
              <a:tabLst/>
              <a:defRPr/>
            </a:pPr>
            <a:endParaRPr kumimoji="0" lang="en-US" sz="3600" b="0" i="0" u="none" strike="noStrike" kern="1200" cap="none" spc="0" normalizeH="0" baseline="0" noProof="0">
              <a:ln>
                <a:noFill/>
              </a:ln>
              <a:solidFill>
                <a:srgbClr val="FFFFFF"/>
              </a:solidFill>
              <a:effectLst/>
              <a:uLnTx/>
              <a:uFillTx/>
              <a:latin typeface="Biotif Book"/>
              <a:ea typeface="+mn-ea"/>
              <a:cs typeface="+mn-cs"/>
            </a:endParaRPr>
          </a:p>
          <a:p>
            <a:pPr marL="0" marR="0" lvl="0" indent="0" algn="l" defTabSz="914400" rtl="0" eaLnBrk="1" fontAlgn="auto" latinLnBrk="0" hangingPunct="1">
              <a:lnSpc>
                <a:spcPct val="100000"/>
              </a:lnSpc>
              <a:spcBef>
                <a:spcPts val="400"/>
              </a:spcBef>
              <a:spcAft>
                <a:spcPts val="0"/>
              </a:spcAft>
              <a:buClr>
                <a:srgbClr val="DADADA"/>
              </a:buClr>
              <a:buSzTx/>
              <a:buFont typeface="Arial" panose="020B0604020202020204" pitchFamily="34" charset="0"/>
              <a:buNone/>
              <a:tabLst/>
              <a:defRPr/>
            </a:pPr>
            <a:r>
              <a:rPr kumimoji="0" lang="en-US" sz="3600" b="0" i="0" u="none" strike="noStrike" kern="1200" cap="none" spc="0" normalizeH="0" baseline="0" noProof="0">
                <a:ln>
                  <a:noFill/>
                </a:ln>
                <a:solidFill>
                  <a:srgbClr val="FFFFFF"/>
                </a:solidFill>
                <a:effectLst/>
                <a:uLnTx/>
                <a:uFillTx/>
                <a:latin typeface="Biotif Book"/>
                <a:ea typeface="+mn-ea"/>
                <a:cs typeface="+mn-cs"/>
              </a:rPr>
              <a:t>Become a partner of </a:t>
            </a:r>
            <a:br>
              <a:rPr kumimoji="0" lang="en-US" sz="3600" b="0" i="0" u="none" strike="noStrike" kern="1200" cap="none" spc="0" normalizeH="0" baseline="0" noProof="0">
                <a:ln>
                  <a:noFill/>
                </a:ln>
                <a:solidFill>
                  <a:srgbClr val="FFFFFF"/>
                </a:solidFill>
                <a:effectLst/>
                <a:uLnTx/>
                <a:uFillTx/>
                <a:latin typeface="Biotif Book"/>
                <a:ea typeface="+mn-ea"/>
                <a:cs typeface="+mn-cs"/>
              </a:rPr>
            </a:br>
            <a:r>
              <a:rPr kumimoji="0" lang="en-US" sz="3600" b="0" i="0" u="none" strike="noStrike" kern="1200" cap="none" spc="0" normalizeH="0" baseline="0" noProof="0">
                <a:ln>
                  <a:noFill/>
                </a:ln>
                <a:solidFill>
                  <a:srgbClr val="FFFFFF"/>
                </a:solidFill>
                <a:effectLst/>
                <a:uLnTx/>
                <a:uFillTx/>
                <a:latin typeface="Biotif Book"/>
                <a:ea typeface="+mn-ea"/>
                <a:cs typeface="+mn-cs"/>
              </a:rPr>
              <a:t>IAA MOBILITY 2023.</a:t>
            </a:r>
          </a:p>
        </p:txBody>
      </p:sp>
    </p:spTree>
    <p:extLst>
      <p:ext uri="{BB962C8B-B14F-4D97-AF65-F5344CB8AC3E}">
        <p14:creationId xmlns:p14="http://schemas.microsoft.com/office/powerpoint/2010/main" val="201429324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Endslide 1/2">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616AC49-5DF0-D8C5-61D3-629DB584F7E0}"/>
              </a:ext>
            </a:extLst>
          </p:cNvPr>
          <p:cNvGraphicFramePr>
            <a:graphicFrameLocks noChangeAspect="1"/>
          </p:cNvGraphicFramePr>
          <p:nvPr userDrawn="1">
            <p:custDataLst>
              <p:tags r:id="rId1"/>
            </p:custDataLst>
            <p:extLst>
              <p:ext uri="{D42A27DB-BD31-4B8C-83A1-F6EECF244321}">
                <p14:modId xmlns:p14="http://schemas.microsoft.com/office/powerpoint/2010/main" val="835880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D616AC49-5DF0-D8C5-61D3-629DB584F7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Pfeil: Fünfeck 3">
            <a:extLst>
              <a:ext uri="{FF2B5EF4-FFF2-40B4-BE49-F238E27FC236}">
                <a16:creationId xmlns:a16="http://schemas.microsoft.com/office/drawing/2014/main" id="{8FCBF6FD-4776-D80B-1ECE-47D8D0B36C2B}"/>
              </a:ext>
            </a:extLst>
          </p:cNvPr>
          <p:cNvSpPr>
            <a:spLocks/>
          </p:cNvSpPr>
          <p:nvPr userDrawn="1"/>
        </p:nvSpPr>
        <p:spPr bwMode="gray">
          <a:xfrm>
            <a:off x="0" y="0"/>
            <a:ext cx="11284406" cy="6858000"/>
          </a:xfrm>
          <a:prstGeom prst="homePlate">
            <a:avLst>
              <a:gd name="adj" fmla="val 2433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pic>
        <p:nvPicPr>
          <p:cNvPr id="11" name="Grafik 10" descr="Ein Bild, das Himmel, Gerät, Messanzeige enthält.&#10;&#10;Automatisch generierte Beschreibung">
            <a:extLst>
              <a:ext uri="{FF2B5EF4-FFF2-40B4-BE49-F238E27FC236}">
                <a16:creationId xmlns:a16="http://schemas.microsoft.com/office/drawing/2014/main" id="{22D79F3F-BE2D-3875-A545-3ABD0754BD9A}"/>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bwMode="gray">
          <a:xfrm>
            <a:off x="6527801" y="0"/>
            <a:ext cx="5664199" cy="6858000"/>
          </a:xfrm>
          <a:custGeom>
            <a:avLst/>
            <a:gdLst>
              <a:gd name="connsiteX0" fmla="*/ 1666631 w 5664199"/>
              <a:gd name="connsiteY0" fmla="*/ 0 h 6858000"/>
              <a:gd name="connsiteX1" fmla="*/ 2087714 w 5664199"/>
              <a:gd name="connsiteY1" fmla="*/ 0 h 6858000"/>
              <a:gd name="connsiteX2" fmla="*/ 3089974 w 5664199"/>
              <a:gd name="connsiteY2" fmla="*/ 0 h 6858000"/>
              <a:gd name="connsiteX3" fmla="*/ 5654885 w 5664199"/>
              <a:gd name="connsiteY3" fmla="*/ 0 h 6858000"/>
              <a:gd name="connsiteX4" fmla="*/ 5664199 w 5664199"/>
              <a:gd name="connsiteY4" fmla="*/ 0 h 6858000"/>
              <a:gd name="connsiteX5" fmla="*/ 5664199 w 5664199"/>
              <a:gd name="connsiteY5" fmla="*/ 6858000 h 6858000"/>
              <a:gd name="connsiteX6" fmla="*/ 5654885 w 5664199"/>
              <a:gd name="connsiteY6" fmla="*/ 6858000 h 6858000"/>
              <a:gd name="connsiteX7" fmla="*/ 3089974 w 5664199"/>
              <a:gd name="connsiteY7" fmla="*/ 6858000 h 6858000"/>
              <a:gd name="connsiteX8" fmla="*/ 2087714 w 5664199"/>
              <a:gd name="connsiteY8" fmla="*/ 6858000 h 6858000"/>
              <a:gd name="connsiteX9" fmla="*/ 1666631 w 5664199"/>
              <a:gd name="connsiteY9" fmla="*/ 6858000 h 6858000"/>
              <a:gd name="connsiteX10" fmla="*/ 0 w 5664199"/>
              <a:gd name="connsiteY10"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64199" h="6858000">
                <a:moveTo>
                  <a:pt x="1666631" y="0"/>
                </a:moveTo>
                <a:lnTo>
                  <a:pt x="2087714" y="0"/>
                </a:lnTo>
                <a:lnTo>
                  <a:pt x="3089974" y="0"/>
                </a:lnTo>
                <a:lnTo>
                  <a:pt x="5654885" y="0"/>
                </a:lnTo>
                <a:lnTo>
                  <a:pt x="5664199" y="0"/>
                </a:lnTo>
                <a:lnTo>
                  <a:pt x="5664199" y="6858000"/>
                </a:lnTo>
                <a:lnTo>
                  <a:pt x="5654885" y="6858000"/>
                </a:lnTo>
                <a:lnTo>
                  <a:pt x="3089974" y="6858000"/>
                </a:lnTo>
                <a:lnTo>
                  <a:pt x="2087714" y="6858000"/>
                </a:lnTo>
                <a:lnTo>
                  <a:pt x="1666631" y="6858000"/>
                </a:lnTo>
                <a:lnTo>
                  <a:pt x="0" y="3429000"/>
                </a:lnTo>
                <a:close/>
              </a:path>
            </a:pathLst>
          </a:custGeom>
        </p:spPr>
      </p:pic>
      <p:sp>
        <p:nvSpPr>
          <p:cNvPr id="6" name="Textplatzhalter 27">
            <a:extLst>
              <a:ext uri="{FF2B5EF4-FFF2-40B4-BE49-F238E27FC236}">
                <a16:creationId xmlns:a16="http://schemas.microsoft.com/office/drawing/2014/main" id="{2AADC803-210B-88F6-BC70-B863FB7C80BA}"/>
              </a:ext>
            </a:extLst>
          </p:cNvPr>
          <p:cNvSpPr txBox="1">
            <a:spLocks/>
          </p:cNvSpPr>
          <p:nvPr userDrawn="1"/>
        </p:nvSpPr>
        <p:spPr bwMode="gray">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accent3">
              <a:alpha val="50196"/>
            </a:schemeClr>
          </a:solidFill>
        </p:spPr>
        <p:txBody>
          <a:bodyPr wrap="square">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00" b="0" kern="1200">
                <a:solidFill>
                  <a:schemeClr val="bg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a:t> </a:t>
            </a:r>
          </a:p>
        </p:txBody>
      </p:sp>
      <p:sp>
        <p:nvSpPr>
          <p:cNvPr id="8" name="Textplatzhalter 13">
            <a:extLst>
              <a:ext uri="{FF2B5EF4-FFF2-40B4-BE49-F238E27FC236}">
                <a16:creationId xmlns:a16="http://schemas.microsoft.com/office/drawing/2014/main" id="{967C371D-7CFC-7465-A8F6-96F8982C0BDB}"/>
              </a:ext>
            </a:extLst>
          </p:cNvPr>
          <p:cNvSpPr txBox="1">
            <a:spLocks/>
          </p:cNvSpPr>
          <p:nvPr userDrawn="1"/>
        </p:nvSpPr>
        <p:spPr bwMode="gray">
          <a:xfrm>
            <a:off x="409460" y="4516140"/>
            <a:ext cx="5131811" cy="565146"/>
          </a:xfrm>
          <a:prstGeom prst="homePlate">
            <a:avLst>
              <a:gd name="adj" fmla="val 28419"/>
            </a:avLst>
          </a:prstGeom>
          <a:solidFill>
            <a:schemeClr val="bg1"/>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sz="3200" cap="all">
                <a:solidFill>
                  <a:schemeClr val="accent3"/>
                </a:solidFill>
                <a:latin typeface="+mj-lt"/>
              </a:rPr>
              <a:t>at IAA MOBILITY 2023.  </a:t>
            </a:r>
          </a:p>
        </p:txBody>
      </p:sp>
      <p:sp>
        <p:nvSpPr>
          <p:cNvPr id="9" name="Textplatzhalter 2">
            <a:extLst>
              <a:ext uri="{FF2B5EF4-FFF2-40B4-BE49-F238E27FC236}">
                <a16:creationId xmlns:a16="http://schemas.microsoft.com/office/drawing/2014/main" id="{0588A9C9-ACD9-8756-0495-9DC4B5799DCE}"/>
              </a:ext>
            </a:extLst>
          </p:cNvPr>
          <p:cNvSpPr txBox="1">
            <a:spLocks/>
          </p:cNvSpPr>
          <p:nvPr userDrawn="1"/>
        </p:nvSpPr>
        <p:spPr bwMode="gray">
          <a:xfrm>
            <a:off x="7959479" y="2341860"/>
            <a:ext cx="1893248" cy="2174280"/>
          </a:xfrm>
          <a:prstGeom prst="rect">
            <a:avLst/>
          </a:prstGeom>
          <a:blipFill>
            <a:blip r:embed="rId6">
              <a:extLst>
                <a:ext uri="{96DAC541-7B7A-43D3-8B79-37D633B846F1}">
                  <asvg:svgBlip xmlns:asvg="http://schemas.microsoft.com/office/drawing/2016/SVG/main" r:embed="rId7"/>
                </a:ext>
              </a:extLst>
            </a:blip>
            <a:stretch>
              <a:fillRect/>
            </a:stretch>
          </a:blipFill>
        </p:spPr>
        <p:txBody>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00" b="0" kern="1200">
                <a:solidFill>
                  <a:schemeClr val="bg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a:t> </a:t>
            </a:r>
          </a:p>
        </p:txBody>
      </p:sp>
      <p:sp>
        <p:nvSpPr>
          <p:cNvPr id="16" name="Textfeld 15">
            <a:extLst>
              <a:ext uri="{FF2B5EF4-FFF2-40B4-BE49-F238E27FC236}">
                <a16:creationId xmlns:a16="http://schemas.microsoft.com/office/drawing/2014/main" id="{9D1D98BD-4E2F-9D2F-5EC3-1AAE5D8FC9AC}"/>
              </a:ext>
            </a:extLst>
          </p:cNvPr>
          <p:cNvSpPr txBox="1">
            <a:spLocks/>
          </p:cNvSpPr>
          <p:nvPr userDrawn="1"/>
        </p:nvSpPr>
        <p:spPr>
          <a:xfrm>
            <a:off x="409460" y="2791655"/>
            <a:ext cx="5489895" cy="1477328"/>
          </a:xfrm>
          <a:prstGeom prst="rect">
            <a:avLst/>
          </a:prstGeom>
          <a:noFill/>
        </p:spPr>
        <p:txBody>
          <a:bodyPr wrap="square" lIns="0" tIns="0" rIns="0" bIns="0">
            <a:spAutoFit/>
          </a:bodyPr>
          <a:lstStyle/>
          <a:p>
            <a:pPr rtl="0"/>
            <a:r>
              <a:rPr lang="en-US" sz="3200">
                <a:solidFill>
                  <a:schemeClr val="bg1"/>
                </a:solidFill>
                <a:ea typeface="+mn-lt"/>
                <a:cs typeface="+mn-lt"/>
              </a:rPr>
              <a:t>Be there when the </a:t>
            </a:r>
            <a:br>
              <a:rPr lang="en-US" sz="3200">
                <a:solidFill>
                  <a:schemeClr val="bg1"/>
                </a:solidFill>
                <a:ea typeface="+mn-lt"/>
                <a:cs typeface="+mn-lt"/>
              </a:rPr>
            </a:br>
            <a:r>
              <a:rPr lang="en-US" sz="3200">
                <a:solidFill>
                  <a:schemeClr val="bg1"/>
                </a:solidFill>
                <a:ea typeface="+mn-lt"/>
                <a:cs typeface="+mn-lt"/>
              </a:rPr>
              <a:t>new mobility community comes together</a:t>
            </a:r>
            <a:endParaRPr lang="en-US" sz="3200">
              <a:solidFill>
                <a:schemeClr val="bg1"/>
              </a:solidFill>
            </a:endParaRPr>
          </a:p>
        </p:txBody>
      </p:sp>
    </p:spTree>
    <p:extLst>
      <p:ext uri="{BB962C8B-B14F-4D97-AF65-F5344CB8AC3E}">
        <p14:creationId xmlns:p14="http://schemas.microsoft.com/office/powerpoint/2010/main" val="300215964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renner weitere Beispielseiten">
    <p:bg>
      <p:bgPr>
        <a:solidFill>
          <a:schemeClr val="tx1"/>
        </a:soli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7F32AD5-6255-1A0F-957E-E05FDEEAD89E}"/>
              </a:ext>
            </a:extLst>
          </p:cNvPr>
          <p:cNvGraphicFramePr>
            <a:graphicFrameLocks noChangeAspect="1"/>
          </p:cNvGraphicFramePr>
          <p:nvPr userDrawn="1">
            <p:custDataLst>
              <p:tags r:id="rId1"/>
            </p:custDataLst>
            <p:extLst>
              <p:ext uri="{D42A27DB-BD31-4B8C-83A1-F6EECF244321}">
                <p14:modId xmlns:p14="http://schemas.microsoft.com/office/powerpoint/2010/main" val="32380265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4" name="Objekt 3" hidden="1">
                        <a:extLst>
                          <a:ext uri="{FF2B5EF4-FFF2-40B4-BE49-F238E27FC236}">
                            <a16:creationId xmlns:a16="http://schemas.microsoft.com/office/drawing/2014/main" id="{17F32AD5-6255-1A0F-957E-E05FDEEAD89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3B14A3E-0B63-F3F8-6E88-CF67E98F8B83}"/>
              </a:ext>
            </a:extLst>
          </p:cNvPr>
          <p:cNvSpPr>
            <a:spLocks noGrp="1"/>
          </p:cNvSpPr>
          <p:nvPr>
            <p:ph type="title" hasCustomPrompt="1"/>
          </p:nvPr>
        </p:nvSpPr>
        <p:spPr/>
        <p:txBody>
          <a:bodyPr vert="horz"/>
          <a:lstStyle>
            <a:lvl1pPr rtl="0">
              <a:defRPr>
                <a:solidFill>
                  <a:schemeClr val="bg1"/>
                </a:solidFill>
              </a:defRPr>
            </a:lvl1pPr>
          </a:lstStyle>
          <a:p>
            <a:r>
              <a:rPr lang="en-US"/>
              <a:t>Weitere Beispielseiten</a:t>
            </a:r>
          </a:p>
        </p:txBody>
      </p:sp>
    </p:spTree>
    <p:extLst>
      <p:ext uri="{BB962C8B-B14F-4D97-AF65-F5344CB8AC3E}">
        <p14:creationId xmlns:p14="http://schemas.microsoft.com/office/powerpoint/2010/main" val="51836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Kapiteltrenner  - Pfeil Gelb">
    <p:bg>
      <p:bgPr>
        <a:solidFill>
          <a:schemeClr val="accent4"/>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E1AEB884-BBB3-4020-8937-20B4DC007C3D}"/>
              </a:ext>
            </a:extLst>
          </p:cNvPr>
          <p:cNvGraphicFramePr>
            <a:graphicFrameLocks noChangeAspect="1"/>
          </p:cNvGraphicFramePr>
          <p:nvPr userDrawn="1">
            <p:custDataLst>
              <p:tags r:id="rId1"/>
            </p:custDataLst>
            <p:extLst>
              <p:ext uri="{D42A27DB-BD31-4B8C-83A1-F6EECF244321}">
                <p14:modId xmlns:p14="http://schemas.microsoft.com/office/powerpoint/2010/main" val="15771301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E1AEB884-BBB3-4020-8937-20B4DC007C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Bildplatzhalter 5">
            <a:extLst>
              <a:ext uri="{FF2B5EF4-FFF2-40B4-BE49-F238E27FC236}">
                <a16:creationId xmlns:a16="http://schemas.microsoft.com/office/drawing/2014/main" id="{2C2CA96B-7E02-C731-6FDB-2FC26D35A531}"/>
              </a:ext>
            </a:extLst>
          </p:cNvPr>
          <p:cNvSpPr>
            <a:spLocks noGrp="1"/>
          </p:cNvSpPr>
          <p:nvPr>
            <p:ph type="pic" sz="quarter" idx="12"/>
          </p:nvPr>
        </p:nvSpPr>
        <p:spPr>
          <a:xfrm>
            <a:off x="6806161" y="-1"/>
            <a:ext cx="5385840" cy="6858001"/>
          </a:xfrm>
          <a:custGeom>
            <a:avLst/>
            <a:gdLst>
              <a:gd name="connsiteX0" fmla="*/ 0 w 5912982"/>
              <a:gd name="connsiteY0" fmla="*/ 0 h 6858001"/>
              <a:gd name="connsiteX1" fmla="*/ 5912982 w 5912982"/>
              <a:gd name="connsiteY1" fmla="*/ 0 h 6858001"/>
              <a:gd name="connsiteX2" fmla="*/ 5912982 w 5912982"/>
              <a:gd name="connsiteY2" fmla="*/ 6858001 h 6858001"/>
              <a:gd name="connsiteX3" fmla="*/ 527142 w 5912982"/>
              <a:gd name="connsiteY3" fmla="*/ 6858001 h 6858001"/>
              <a:gd name="connsiteX4" fmla="*/ 2193773 w 5912982"/>
              <a:gd name="connsiteY4" fmla="*/ 3429001 h 6858001"/>
              <a:gd name="connsiteX5" fmla="*/ 527142 w 5912982"/>
              <a:gd name="connsiteY5" fmla="*/ 1 h 6858001"/>
              <a:gd name="connsiteX6" fmla="*/ 1 w 5912982"/>
              <a:gd name="connsiteY6" fmla="*/ 1 h 6858001"/>
              <a:gd name="connsiteX0" fmla="*/ 0 w 5912981"/>
              <a:gd name="connsiteY0" fmla="*/ 1 h 6858001"/>
              <a:gd name="connsiteX1" fmla="*/ 5912981 w 5912981"/>
              <a:gd name="connsiteY1" fmla="*/ 0 h 6858001"/>
              <a:gd name="connsiteX2" fmla="*/ 5912981 w 5912981"/>
              <a:gd name="connsiteY2" fmla="*/ 6858001 h 6858001"/>
              <a:gd name="connsiteX3" fmla="*/ 527141 w 5912981"/>
              <a:gd name="connsiteY3" fmla="*/ 6858001 h 6858001"/>
              <a:gd name="connsiteX4" fmla="*/ 2193772 w 5912981"/>
              <a:gd name="connsiteY4" fmla="*/ 3429001 h 6858001"/>
              <a:gd name="connsiteX5" fmla="*/ 527141 w 5912981"/>
              <a:gd name="connsiteY5" fmla="*/ 1 h 6858001"/>
              <a:gd name="connsiteX6" fmla="*/ 0 w 5912981"/>
              <a:gd name="connsiteY6" fmla="*/ 1 h 6858001"/>
              <a:gd name="connsiteX0" fmla="*/ 0 w 5385840"/>
              <a:gd name="connsiteY0" fmla="*/ 1 h 6858001"/>
              <a:gd name="connsiteX1" fmla="*/ 5385840 w 5385840"/>
              <a:gd name="connsiteY1" fmla="*/ 0 h 6858001"/>
              <a:gd name="connsiteX2" fmla="*/ 5385840 w 5385840"/>
              <a:gd name="connsiteY2" fmla="*/ 6858001 h 6858001"/>
              <a:gd name="connsiteX3" fmla="*/ 0 w 5385840"/>
              <a:gd name="connsiteY3" fmla="*/ 6858001 h 6858001"/>
              <a:gd name="connsiteX4" fmla="*/ 1666631 w 5385840"/>
              <a:gd name="connsiteY4" fmla="*/ 3429001 h 6858001"/>
              <a:gd name="connsiteX5" fmla="*/ 0 w 5385840"/>
              <a:gd name="connsiteY5"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5840" h="6858001">
                <a:moveTo>
                  <a:pt x="0" y="1"/>
                </a:moveTo>
                <a:lnTo>
                  <a:pt x="5385840" y="0"/>
                </a:lnTo>
                <a:lnTo>
                  <a:pt x="5385840" y="6858001"/>
                </a:lnTo>
                <a:lnTo>
                  <a:pt x="0" y="6858001"/>
                </a:lnTo>
                <a:lnTo>
                  <a:pt x="1666631" y="3429001"/>
                </a:lnTo>
                <a:lnTo>
                  <a:pt x="0" y="1"/>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4" name="Titel 3">
            <a:extLst>
              <a:ext uri="{FF2B5EF4-FFF2-40B4-BE49-F238E27FC236}">
                <a16:creationId xmlns:a16="http://schemas.microsoft.com/office/drawing/2014/main" id="{0FDF1ADE-2D51-483D-9F61-1D799FC1095B}"/>
              </a:ext>
            </a:extLst>
          </p:cNvPr>
          <p:cNvSpPr>
            <a:spLocks noGrp="1"/>
          </p:cNvSpPr>
          <p:nvPr>
            <p:ph type="title" hasCustomPrompt="1"/>
          </p:nvPr>
        </p:nvSpPr>
        <p:spPr>
          <a:xfrm>
            <a:off x="407988" y="2835579"/>
            <a:ext cx="5688012" cy="1231106"/>
          </a:xfrm>
        </p:spPr>
        <p:txBody>
          <a:bodyPr vert="horz" wrap="square" anchor="ctr">
            <a:spAutoFit/>
          </a:bodyPr>
          <a:lstStyle>
            <a:lvl1pPr rtl="0">
              <a:defRPr sz="4000">
                <a:solidFill>
                  <a:schemeClr val="bg1"/>
                </a:solidFill>
              </a:defRPr>
            </a:lvl1pPr>
          </a:lstStyle>
          <a:p>
            <a:r>
              <a:rPr lang="en-US"/>
              <a:t>Headline, </a:t>
            </a:r>
            <a:br>
              <a:rPr lang="en-US"/>
            </a:br>
            <a:r>
              <a:rPr lang="en-US"/>
              <a:t>Biotif Bold, 40 pt.</a:t>
            </a:r>
          </a:p>
        </p:txBody>
      </p:sp>
    </p:spTree>
    <p:extLst>
      <p:ext uri="{BB962C8B-B14F-4D97-AF65-F5344CB8AC3E}">
        <p14:creationId xmlns:p14="http://schemas.microsoft.com/office/powerpoint/2010/main" val="1541162034"/>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Agenda + vier Texte (Version 1)">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6773927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2387601" y="1808163"/>
            <a:ext cx="6480174" cy="927447"/>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2387601" y="2879610"/>
            <a:ext cx="6480174" cy="927447"/>
          </a:xfrm>
        </p:spPr>
        <p:txBody>
          <a:bodyPr/>
          <a:lstStyle>
            <a:lvl1pPr rtl="0">
              <a:defRPr sz="1200"/>
            </a:lvl1pPr>
            <a:lvl2pPr rtl="0">
              <a:buClr>
                <a:schemeClr val="accent3"/>
              </a:buClr>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2387601" y="3951057"/>
            <a:ext cx="6480174" cy="927447"/>
          </a:xfrm>
        </p:spPr>
        <p:txBody>
          <a:bodyPr/>
          <a:lstStyle>
            <a:lvl1pPr rtl="0">
              <a:buClr>
                <a:schemeClr val="accent4"/>
              </a:buClr>
              <a:defRPr sz="1200"/>
            </a:lvl1pPr>
            <a:lvl2pPr rtl="0">
              <a:buClr>
                <a:schemeClr val="accent4"/>
              </a:buClr>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2387601" y="5022503"/>
            <a:ext cx="6480174" cy="927447"/>
          </a:xfrm>
        </p:spPr>
        <p:txBody>
          <a:bodyPr/>
          <a:lstStyle>
            <a:lvl1pPr rtl="0">
              <a:defRPr sz="1200"/>
            </a:lvl1pPr>
            <a:lvl2pPr rtl="0">
              <a:buClr>
                <a:schemeClr val="accent5"/>
              </a:buClr>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4" name="Textplatzhalter 3">
            <a:extLst>
              <a:ext uri="{FF2B5EF4-FFF2-40B4-BE49-F238E27FC236}">
                <a16:creationId xmlns:a16="http://schemas.microsoft.com/office/drawing/2014/main" id="{20010EF8-0D10-B8F0-8218-66246CBACF93}"/>
              </a:ext>
            </a:extLst>
          </p:cNvPr>
          <p:cNvSpPr>
            <a:spLocks noGrp="1"/>
          </p:cNvSpPr>
          <p:nvPr>
            <p:ph type="body" sz="quarter" idx="14" hasCustomPrompt="1"/>
          </p:nvPr>
        </p:nvSpPr>
        <p:spPr>
          <a:xfrm>
            <a:off x="407988" y="1808163"/>
            <a:ext cx="1735444" cy="927447"/>
          </a:xfrm>
          <a:blipFill>
            <a:blip r:embed="rId5">
              <a:extLst>
                <a:ext uri="{96DAC541-7B7A-43D3-8B79-37D633B846F1}">
                  <asvg:svgBlip xmlns:asvg="http://schemas.microsoft.com/office/drawing/2016/SVG/main" r:embed="rId6"/>
                </a:ext>
              </a:extLst>
            </a:blip>
            <a:stretch>
              <a:fillRect/>
            </a:stretch>
          </a:blipFill>
        </p:spPr>
        <p:txBody>
          <a:bodyPr lIns="0" tIns="144000" rIns="0" bIns="0"/>
          <a:lstStyle>
            <a:lvl1pPr rtl="0">
              <a:defRPr sz="4400">
                <a:solidFill>
                  <a:schemeClr val="accent2"/>
                </a:solidFill>
                <a:latin typeface="+mj-lt"/>
              </a:defRPr>
            </a:lvl1pPr>
          </a:lstStyle>
          <a:p>
            <a:pPr lvl="0"/>
            <a:r>
              <a:rPr lang="en-US"/>
              <a:t>01</a:t>
            </a:r>
          </a:p>
        </p:txBody>
      </p:sp>
      <p:sp>
        <p:nvSpPr>
          <p:cNvPr id="11" name="Textplatzhalter 10">
            <a:extLst>
              <a:ext uri="{FF2B5EF4-FFF2-40B4-BE49-F238E27FC236}">
                <a16:creationId xmlns:a16="http://schemas.microsoft.com/office/drawing/2014/main" id="{6D29590F-DC0A-E8FE-CFFF-E8304ABECDDE}"/>
              </a:ext>
            </a:extLst>
          </p:cNvPr>
          <p:cNvSpPr>
            <a:spLocks noGrp="1"/>
          </p:cNvSpPr>
          <p:nvPr>
            <p:ph type="body" sz="quarter" idx="15" hasCustomPrompt="1"/>
          </p:nvPr>
        </p:nvSpPr>
        <p:spPr>
          <a:xfrm>
            <a:off x="407986" y="2879610"/>
            <a:ext cx="1735444" cy="927447"/>
          </a:xfrm>
          <a:blipFill>
            <a:blip r:embed="rId7">
              <a:extLst>
                <a:ext uri="{96DAC541-7B7A-43D3-8B79-37D633B846F1}">
                  <asvg:svgBlip xmlns:asvg="http://schemas.microsoft.com/office/drawing/2016/SVG/main" r:embed="rId8"/>
                </a:ext>
              </a:extLst>
            </a:blip>
            <a:stretch>
              <a:fillRect/>
            </a:stretch>
          </a:blipFill>
        </p:spPr>
        <p:txBody>
          <a:bodyPr lIns="0" tIns="144000" rIns="0" bIns="0"/>
          <a:lstStyle>
            <a:lvl1pPr rtl="0">
              <a:defRPr sz="4400">
                <a:solidFill>
                  <a:schemeClr val="accent3"/>
                </a:solidFill>
                <a:latin typeface="+mj-lt"/>
              </a:defRPr>
            </a:lvl1pPr>
          </a:lstStyle>
          <a:p>
            <a:pPr lvl="0"/>
            <a:r>
              <a:rPr lang="en-US"/>
              <a:t>02</a:t>
            </a:r>
          </a:p>
        </p:txBody>
      </p:sp>
      <p:sp>
        <p:nvSpPr>
          <p:cNvPr id="13" name="Textplatzhalter 12">
            <a:extLst>
              <a:ext uri="{FF2B5EF4-FFF2-40B4-BE49-F238E27FC236}">
                <a16:creationId xmlns:a16="http://schemas.microsoft.com/office/drawing/2014/main" id="{3F8A36F4-4D17-5E04-8139-0E197195012D}"/>
              </a:ext>
            </a:extLst>
          </p:cNvPr>
          <p:cNvSpPr>
            <a:spLocks noGrp="1"/>
          </p:cNvSpPr>
          <p:nvPr>
            <p:ph type="body" sz="quarter" idx="16" hasCustomPrompt="1"/>
          </p:nvPr>
        </p:nvSpPr>
        <p:spPr>
          <a:xfrm>
            <a:off x="407988" y="3951057"/>
            <a:ext cx="1735444" cy="927447"/>
          </a:xfrm>
          <a:blipFill>
            <a:blip r:embed="rId9">
              <a:extLst>
                <a:ext uri="{96DAC541-7B7A-43D3-8B79-37D633B846F1}">
                  <asvg:svgBlip xmlns:asvg="http://schemas.microsoft.com/office/drawing/2016/SVG/main" r:embed="rId10"/>
                </a:ext>
              </a:extLst>
            </a:blip>
            <a:stretch>
              <a:fillRect/>
            </a:stretch>
          </a:blipFill>
        </p:spPr>
        <p:txBody>
          <a:bodyPr lIns="0" tIns="144000" rIns="0" bIns="0"/>
          <a:lstStyle>
            <a:lvl1pPr rtl="0">
              <a:defRPr sz="4400">
                <a:solidFill>
                  <a:schemeClr val="accent4"/>
                </a:solidFill>
                <a:latin typeface="+mj-lt"/>
              </a:defRPr>
            </a:lvl1pPr>
          </a:lstStyle>
          <a:p>
            <a:pPr lvl="0"/>
            <a:r>
              <a:rPr lang="en-US"/>
              <a:t>03</a:t>
            </a:r>
          </a:p>
        </p:txBody>
      </p:sp>
      <p:sp>
        <p:nvSpPr>
          <p:cNvPr id="16" name="Textplatzhalter 15">
            <a:extLst>
              <a:ext uri="{FF2B5EF4-FFF2-40B4-BE49-F238E27FC236}">
                <a16:creationId xmlns:a16="http://schemas.microsoft.com/office/drawing/2014/main" id="{22D941D1-4A0F-5A96-7458-C93D42C5EE70}"/>
              </a:ext>
            </a:extLst>
          </p:cNvPr>
          <p:cNvSpPr>
            <a:spLocks noGrp="1"/>
          </p:cNvSpPr>
          <p:nvPr>
            <p:ph type="body" sz="quarter" idx="17" hasCustomPrompt="1"/>
          </p:nvPr>
        </p:nvSpPr>
        <p:spPr>
          <a:xfrm>
            <a:off x="407988" y="5022503"/>
            <a:ext cx="1735444" cy="927447"/>
          </a:xfrm>
          <a:blipFill>
            <a:blip r:embed="rId11">
              <a:extLst>
                <a:ext uri="{96DAC541-7B7A-43D3-8B79-37D633B846F1}">
                  <asvg:svgBlip xmlns:asvg="http://schemas.microsoft.com/office/drawing/2016/SVG/main" r:embed="rId12"/>
                </a:ext>
              </a:extLst>
            </a:blip>
            <a:stretch>
              <a:fillRect/>
            </a:stretch>
          </a:blipFill>
        </p:spPr>
        <p:txBody>
          <a:bodyPr lIns="0" tIns="144000" rIns="0" bIns="0"/>
          <a:lstStyle>
            <a:lvl1pPr rtl="0">
              <a:defRPr sz="4400">
                <a:solidFill>
                  <a:schemeClr val="accent5"/>
                </a:solidFill>
                <a:latin typeface="+mj-lt"/>
              </a:defRPr>
            </a:lvl1pPr>
          </a:lstStyle>
          <a:p>
            <a:pPr lvl="0"/>
            <a:r>
              <a:rPr lang="en-US"/>
              <a:t>04</a:t>
            </a:r>
          </a:p>
        </p:txBody>
      </p:sp>
    </p:spTree>
    <p:extLst>
      <p:ext uri="{BB962C8B-B14F-4D97-AF65-F5344CB8AC3E}">
        <p14:creationId xmlns:p14="http://schemas.microsoft.com/office/powerpoint/2010/main" val="1551591243"/>
      </p:ext>
    </p:extLst>
  </p:cSld>
  <p:clrMapOvr>
    <a:masterClrMapping/>
  </p:clrMapOvr>
  <p:extLst>
    <p:ext uri="{DCECCB84-F9BA-43D5-87BE-67443E8EF086}">
      <p15:sldGuideLst xmlns:p15="http://schemas.microsoft.com/office/powerpoint/2012/main">
        <p15:guide id="4" pos="5586">
          <p15:clr>
            <a:srgbClr val="FBAE40"/>
          </p15:clr>
        </p15:guide>
        <p15:guide id="5" pos="5768">
          <p15:clr>
            <a:srgbClr val="FBAE40"/>
          </p15:clr>
        </p15:guide>
        <p15:guide id="6" pos="1504" userDrawn="1">
          <p15:clr>
            <a:srgbClr val="FBAE40"/>
          </p15:clr>
        </p15:guide>
        <p15:guide id="7" pos="1368" userDrawn="1">
          <p15:clr>
            <a:srgbClr val="FBAE40"/>
          </p15:clr>
        </p15:guide>
        <p15:guide id="8" orient="horz" pos="1139">
          <p15:clr>
            <a:srgbClr val="FBAE40"/>
          </p15:clr>
        </p15:guide>
        <p15:guide id="9" orient="horz" pos="119" userDrawn="1">
          <p15:clr>
            <a:srgbClr val="FBAE40"/>
          </p15:clr>
        </p15:guide>
        <p15:guide id="10" orient="horz" userDrawn="1">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Agenda + vier Texte (Version 2)">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2406863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2387601" y="1808163"/>
            <a:ext cx="6480174" cy="927447"/>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2387601" y="2879610"/>
            <a:ext cx="6480174" cy="927447"/>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2387601" y="3951057"/>
            <a:ext cx="6480174" cy="927447"/>
          </a:xfrm>
        </p:spPr>
        <p:txBody>
          <a:bodyPr/>
          <a:lstStyle>
            <a:lvl1pPr rtl="0">
              <a:buClr>
                <a:schemeClr val="accent4"/>
              </a:buClr>
              <a:defRPr sz="1200"/>
            </a:lvl1pPr>
            <a:lvl2pPr rtl="0">
              <a:buClr>
                <a:schemeClr val="accent4"/>
              </a:buClr>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2387601" y="5022503"/>
            <a:ext cx="6480174" cy="927447"/>
          </a:xfrm>
        </p:spPr>
        <p:txBody>
          <a:bodyPr/>
          <a:lstStyle>
            <a:lvl1pPr rtl="0">
              <a:defRPr sz="1200"/>
            </a:lvl1pPr>
            <a:lvl2pPr rtl="0">
              <a:buClr>
                <a:schemeClr val="accent5"/>
              </a:buClr>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4" name="Textplatzhalter 3">
            <a:extLst>
              <a:ext uri="{FF2B5EF4-FFF2-40B4-BE49-F238E27FC236}">
                <a16:creationId xmlns:a16="http://schemas.microsoft.com/office/drawing/2014/main" id="{20010EF8-0D10-B8F0-8218-66246CBACF93}"/>
              </a:ext>
            </a:extLst>
          </p:cNvPr>
          <p:cNvSpPr>
            <a:spLocks noGrp="1"/>
          </p:cNvSpPr>
          <p:nvPr>
            <p:ph type="body" sz="quarter" idx="14" hasCustomPrompt="1"/>
          </p:nvPr>
        </p:nvSpPr>
        <p:spPr>
          <a:xfrm>
            <a:off x="407988" y="1808163"/>
            <a:ext cx="1735444" cy="927447"/>
          </a:xfrm>
          <a:prstGeom prst="homePlate">
            <a:avLst>
              <a:gd name="adj" fmla="val 24620"/>
            </a:avLst>
          </a:prstGeom>
          <a:solidFill>
            <a:schemeClr val="accent2"/>
          </a:solidFill>
        </p:spPr>
        <p:txBody>
          <a:bodyPr lIns="72000" tIns="36000" rIns="72000" bIns="36000" anchor="ctr"/>
          <a:lstStyle>
            <a:lvl1pPr rtl="0">
              <a:defRPr sz="4400">
                <a:solidFill>
                  <a:schemeClr val="tx1"/>
                </a:solidFill>
                <a:latin typeface="+mj-lt"/>
              </a:defRPr>
            </a:lvl1pPr>
          </a:lstStyle>
          <a:p>
            <a:pPr lvl="0"/>
            <a:r>
              <a:rPr lang="en-US"/>
              <a:t>01</a:t>
            </a:r>
          </a:p>
        </p:txBody>
      </p:sp>
      <p:sp>
        <p:nvSpPr>
          <p:cNvPr id="11" name="Textplatzhalter 10">
            <a:extLst>
              <a:ext uri="{FF2B5EF4-FFF2-40B4-BE49-F238E27FC236}">
                <a16:creationId xmlns:a16="http://schemas.microsoft.com/office/drawing/2014/main" id="{6D29590F-DC0A-E8FE-CFFF-E8304ABECDDE}"/>
              </a:ext>
            </a:extLst>
          </p:cNvPr>
          <p:cNvSpPr>
            <a:spLocks noGrp="1"/>
          </p:cNvSpPr>
          <p:nvPr>
            <p:ph type="body" sz="quarter" idx="15" hasCustomPrompt="1"/>
          </p:nvPr>
        </p:nvSpPr>
        <p:spPr>
          <a:xfrm>
            <a:off x="407986" y="2879610"/>
            <a:ext cx="1735444" cy="927447"/>
          </a:xfrm>
          <a:prstGeom prst="homePlate">
            <a:avLst>
              <a:gd name="adj" fmla="val 24620"/>
            </a:avLst>
          </a:prstGeom>
          <a:solidFill>
            <a:schemeClr val="accent3"/>
          </a:solidFill>
        </p:spPr>
        <p:txBody>
          <a:bodyPr lIns="72000" tIns="36000" rIns="72000" bIns="36000" anchor="ctr"/>
          <a:lstStyle>
            <a:lvl1pPr rtl="0">
              <a:defRPr sz="4400">
                <a:solidFill>
                  <a:schemeClr val="tx1"/>
                </a:solidFill>
                <a:latin typeface="+mj-lt"/>
              </a:defRPr>
            </a:lvl1pPr>
          </a:lstStyle>
          <a:p>
            <a:pPr lvl="0"/>
            <a:r>
              <a:rPr lang="en-US"/>
              <a:t>02</a:t>
            </a:r>
          </a:p>
        </p:txBody>
      </p:sp>
      <p:sp>
        <p:nvSpPr>
          <p:cNvPr id="13" name="Textplatzhalter 12">
            <a:extLst>
              <a:ext uri="{FF2B5EF4-FFF2-40B4-BE49-F238E27FC236}">
                <a16:creationId xmlns:a16="http://schemas.microsoft.com/office/drawing/2014/main" id="{3F8A36F4-4D17-5E04-8139-0E197195012D}"/>
              </a:ext>
            </a:extLst>
          </p:cNvPr>
          <p:cNvSpPr>
            <a:spLocks noGrp="1"/>
          </p:cNvSpPr>
          <p:nvPr>
            <p:ph type="body" sz="quarter" idx="16" hasCustomPrompt="1"/>
          </p:nvPr>
        </p:nvSpPr>
        <p:spPr>
          <a:xfrm>
            <a:off x="407988" y="3951057"/>
            <a:ext cx="1735444" cy="927447"/>
          </a:xfrm>
          <a:prstGeom prst="homePlate">
            <a:avLst>
              <a:gd name="adj" fmla="val 24620"/>
            </a:avLst>
          </a:prstGeom>
          <a:solidFill>
            <a:schemeClr val="accent4"/>
          </a:solidFill>
        </p:spPr>
        <p:txBody>
          <a:bodyPr lIns="72000" tIns="36000" rIns="72000" bIns="36000" anchor="ctr"/>
          <a:lstStyle>
            <a:lvl1pPr rtl="0">
              <a:defRPr sz="4400">
                <a:solidFill>
                  <a:schemeClr val="tx1"/>
                </a:solidFill>
                <a:latin typeface="+mj-lt"/>
              </a:defRPr>
            </a:lvl1pPr>
          </a:lstStyle>
          <a:p>
            <a:pPr lvl="0"/>
            <a:r>
              <a:rPr lang="en-US"/>
              <a:t>03</a:t>
            </a:r>
          </a:p>
        </p:txBody>
      </p:sp>
      <p:sp>
        <p:nvSpPr>
          <p:cNvPr id="16" name="Textplatzhalter 15">
            <a:extLst>
              <a:ext uri="{FF2B5EF4-FFF2-40B4-BE49-F238E27FC236}">
                <a16:creationId xmlns:a16="http://schemas.microsoft.com/office/drawing/2014/main" id="{22D941D1-4A0F-5A96-7458-C93D42C5EE70}"/>
              </a:ext>
            </a:extLst>
          </p:cNvPr>
          <p:cNvSpPr>
            <a:spLocks noGrp="1"/>
          </p:cNvSpPr>
          <p:nvPr>
            <p:ph type="body" sz="quarter" idx="17" hasCustomPrompt="1"/>
          </p:nvPr>
        </p:nvSpPr>
        <p:spPr>
          <a:xfrm>
            <a:off x="407988" y="5022503"/>
            <a:ext cx="1735444" cy="927447"/>
          </a:xfrm>
          <a:prstGeom prst="homePlate">
            <a:avLst>
              <a:gd name="adj" fmla="val 21691"/>
            </a:avLst>
          </a:prstGeom>
          <a:solidFill>
            <a:schemeClr val="accent5"/>
          </a:solidFill>
        </p:spPr>
        <p:txBody>
          <a:bodyPr lIns="72000" tIns="36000" rIns="72000" bIns="36000" anchor="ctr"/>
          <a:lstStyle>
            <a:lvl1pPr rtl="0">
              <a:defRPr sz="4400">
                <a:solidFill>
                  <a:schemeClr val="tx1"/>
                </a:solidFill>
                <a:latin typeface="+mj-lt"/>
              </a:defRPr>
            </a:lvl1pPr>
          </a:lstStyle>
          <a:p>
            <a:pPr lvl="0"/>
            <a:r>
              <a:rPr lang="en-US"/>
              <a:t>04</a:t>
            </a:r>
          </a:p>
        </p:txBody>
      </p:sp>
      <p:sp>
        <p:nvSpPr>
          <p:cNvPr id="22" name="Textplatzhalter 21">
            <a:extLst>
              <a:ext uri="{FF2B5EF4-FFF2-40B4-BE49-F238E27FC236}">
                <a16:creationId xmlns:a16="http://schemas.microsoft.com/office/drawing/2014/main" id="{CCA2A2FB-890D-D938-4441-4A3B910430B1}"/>
              </a:ext>
            </a:extLst>
          </p:cNvPr>
          <p:cNvSpPr>
            <a:spLocks noGrp="1"/>
          </p:cNvSpPr>
          <p:nvPr>
            <p:ph type="body" sz="quarter" idx="18" hasCustomPrompt="1"/>
          </p:nvPr>
        </p:nvSpPr>
        <p:spPr>
          <a:xfrm>
            <a:off x="1356723" y="1808162"/>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5" name="Textplatzhalter 24">
            <a:extLst>
              <a:ext uri="{FF2B5EF4-FFF2-40B4-BE49-F238E27FC236}">
                <a16:creationId xmlns:a16="http://schemas.microsoft.com/office/drawing/2014/main" id="{CE9F1CD7-D13D-7868-4587-656A8A1CDC0B}"/>
              </a:ext>
            </a:extLst>
          </p:cNvPr>
          <p:cNvSpPr>
            <a:spLocks noGrp="1"/>
          </p:cNvSpPr>
          <p:nvPr>
            <p:ph type="body" sz="quarter" idx="19" hasCustomPrompt="1"/>
          </p:nvPr>
        </p:nvSpPr>
        <p:spPr>
          <a:xfrm>
            <a:off x="1357313" y="2879724"/>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7" name="Textplatzhalter 26">
            <a:extLst>
              <a:ext uri="{FF2B5EF4-FFF2-40B4-BE49-F238E27FC236}">
                <a16:creationId xmlns:a16="http://schemas.microsoft.com/office/drawing/2014/main" id="{A3F550C8-2DEC-1006-937E-8892314EE220}"/>
              </a:ext>
            </a:extLst>
          </p:cNvPr>
          <p:cNvSpPr>
            <a:spLocks noGrp="1"/>
          </p:cNvSpPr>
          <p:nvPr>
            <p:ph type="body" sz="quarter" idx="20" hasCustomPrompt="1"/>
          </p:nvPr>
        </p:nvSpPr>
        <p:spPr>
          <a:xfrm>
            <a:off x="1357313" y="3937000"/>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9" name="Textplatzhalter 28">
            <a:extLst>
              <a:ext uri="{FF2B5EF4-FFF2-40B4-BE49-F238E27FC236}">
                <a16:creationId xmlns:a16="http://schemas.microsoft.com/office/drawing/2014/main" id="{25D7C9D3-CF00-9CEA-8744-BD792C0987B2}"/>
              </a:ext>
            </a:extLst>
          </p:cNvPr>
          <p:cNvSpPr>
            <a:spLocks noGrp="1"/>
          </p:cNvSpPr>
          <p:nvPr>
            <p:ph type="body" sz="quarter" idx="21" hasCustomPrompt="1"/>
          </p:nvPr>
        </p:nvSpPr>
        <p:spPr>
          <a:xfrm>
            <a:off x="1409700" y="5022850"/>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Tree>
    <p:extLst>
      <p:ext uri="{BB962C8B-B14F-4D97-AF65-F5344CB8AC3E}">
        <p14:creationId xmlns:p14="http://schemas.microsoft.com/office/powerpoint/2010/main" val="2890661701"/>
      </p:ext>
    </p:extLst>
  </p:cSld>
  <p:clrMapOvr>
    <a:masterClrMapping/>
  </p:clrMapOvr>
  <p:extLst>
    <p:ext uri="{DCECCB84-F9BA-43D5-87BE-67443E8EF086}">
      <p15:sldGuideLst xmlns:p15="http://schemas.microsoft.com/office/powerpoint/2012/main">
        <p15:guide id="4" pos="5586">
          <p15:clr>
            <a:srgbClr val="FBAE40"/>
          </p15:clr>
        </p15:guide>
        <p15:guide id="5" pos="5768">
          <p15:clr>
            <a:srgbClr val="FBAE40"/>
          </p15:clr>
        </p15:guide>
        <p15:guide id="6" pos="1368" userDrawn="1">
          <p15:clr>
            <a:srgbClr val="FBAE40"/>
          </p15:clr>
        </p15:guide>
        <p15:guide id="7" pos="1504" userDrawn="1">
          <p15:clr>
            <a:srgbClr val="FBAE40"/>
          </p15:clr>
        </p15:guide>
        <p15:guide id="8" orient="horz" pos="1139">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Agenda + vier Texte (Version 3)">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2817298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3" name="Textplatzhalter 2">
            <a:extLst>
              <a:ext uri="{FF2B5EF4-FFF2-40B4-BE49-F238E27FC236}">
                <a16:creationId xmlns:a16="http://schemas.microsoft.com/office/drawing/2014/main" id="{39960102-1940-EF2C-85A2-2E2576FA9C0C}"/>
              </a:ext>
            </a:extLst>
          </p:cNvPr>
          <p:cNvSpPr>
            <a:spLocks noGrp="1"/>
          </p:cNvSpPr>
          <p:nvPr>
            <p:ph type="body" sz="quarter" idx="10"/>
          </p:nvPr>
        </p:nvSpPr>
        <p:spPr>
          <a:xfrm>
            <a:off x="407989" y="3090994"/>
            <a:ext cx="2045440" cy="2858955"/>
          </a:xfrm>
        </p:spPr>
        <p:txBody>
          <a:bodyPr lIns="0" tIns="0" rIns="0" bIns="0"/>
          <a:lstStyle>
            <a:lvl1pPr rtl="0">
              <a:buClr>
                <a:schemeClr val="accent1"/>
              </a:buClr>
              <a:defRPr sz="1200"/>
            </a:lvl1pPr>
            <a:lvl2pPr rtl="0">
              <a:buClr>
                <a:schemeClr val="accent1"/>
              </a:buClr>
              <a:defRPr sz="1200"/>
            </a:lvl2pPr>
            <a:lvl3pPr rtl="0">
              <a:buClr>
                <a:schemeClr val="accent1"/>
              </a:buClr>
              <a:defRPr sz="1200"/>
            </a:lvl3pPr>
            <a:lvl4pPr rtl="0">
              <a:buClr>
                <a:schemeClr val="accent1"/>
              </a:buClr>
              <a:defRPr sz="1200"/>
            </a:lvl4pPr>
            <a:lvl5pPr rtl="0">
              <a:buClr>
                <a:schemeClr val="accent1"/>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2" name="Textplatzhalter 11">
            <a:extLst>
              <a:ext uri="{FF2B5EF4-FFF2-40B4-BE49-F238E27FC236}">
                <a16:creationId xmlns:a16="http://schemas.microsoft.com/office/drawing/2014/main" id="{DDBBF05E-D249-5AFE-2649-4432226DDE31}"/>
              </a:ext>
            </a:extLst>
          </p:cNvPr>
          <p:cNvSpPr>
            <a:spLocks noGrp="1"/>
          </p:cNvSpPr>
          <p:nvPr>
            <p:ph type="body" sz="quarter" idx="11"/>
          </p:nvPr>
        </p:nvSpPr>
        <p:spPr>
          <a:xfrm>
            <a:off x="2741429" y="3090994"/>
            <a:ext cx="2045440" cy="2858955"/>
          </a:xfrm>
        </p:spPr>
        <p:txBody>
          <a:bodyPr lIns="0" tIns="0" rIns="0" bIns="0"/>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7" name="Textplatzhalter 16">
            <a:extLst>
              <a:ext uri="{FF2B5EF4-FFF2-40B4-BE49-F238E27FC236}">
                <a16:creationId xmlns:a16="http://schemas.microsoft.com/office/drawing/2014/main" id="{5FC753F0-EFC5-D953-6E7F-8BB6DAFD96AD}"/>
              </a:ext>
            </a:extLst>
          </p:cNvPr>
          <p:cNvSpPr>
            <a:spLocks noGrp="1"/>
          </p:cNvSpPr>
          <p:nvPr>
            <p:ph type="body" sz="quarter" idx="12"/>
          </p:nvPr>
        </p:nvSpPr>
        <p:spPr>
          <a:xfrm>
            <a:off x="5074870" y="3090994"/>
            <a:ext cx="2045440" cy="2858955"/>
          </a:xfrm>
        </p:spPr>
        <p:txBody>
          <a:bodyPr lIns="0" tIns="0" rIns="0" bIns="0"/>
          <a:lstStyle>
            <a:lvl1pPr rtl="0">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9" name="Textplatzhalter 18">
            <a:extLst>
              <a:ext uri="{FF2B5EF4-FFF2-40B4-BE49-F238E27FC236}">
                <a16:creationId xmlns:a16="http://schemas.microsoft.com/office/drawing/2014/main" id="{513ED137-624E-4333-5C58-186A4506FFCA}"/>
              </a:ext>
            </a:extLst>
          </p:cNvPr>
          <p:cNvSpPr>
            <a:spLocks noGrp="1"/>
          </p:cNvSpPr>
          <p:nvPr>
            <p:ph type="body" sz="quarter" idx="13"/>
          </p:nvPr>
        </p:nvSpPr>
        <p:spPr>
          <a:xfrm>
            <a:off x="7408310" y="3090994"/>
            <a:ext cx="2045440" cy="2858955"/>
          </a:xfrm>
        </p:spPr>
        <p:txBody>
          <a:bodyPr lIns="0" tIns="0" rIns="0" bIns="0"/>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1" name="Textplatzhalter 20">
            <a:extLst>
              <a:ext uri="{FF2B5EF4-FFF2-40B4-BE49-F238E27FC236}">
                <a16:creationId xmlns:a16="http://schemas.microsoft.com/office/drawing/2014/main" id="{5A625D94-605A-97DB-A3B3-352DDB8FEF28}"/>
              </a:ext>
            </a:extLst>
          </p:cNvPr>
          <p:cNvSpPr>
            <a:spLocks noGrp="1"/>
          </p:cNvSpPr>
          <p:nvPr>
            <p:ph type="body" sz="quarter" idx="14"/>
          </p:nvPr>
        </p:nvSpPr>
        <p:spPr>
          <a:xfrm>
            <a:off x="9741750" y="3090994"/>
            <a:ext cx="2045440" cy="2858955"/>
          </a:xfrm>
        </p:spPr>
        <p:txBody>
          <a:bodyPr lIns="0" tIns="0" rIns="0" bIns="0"/>
          <a:lstStyle>
            <a:lvl1pPr rtl="0">
              <a:buClr>
                <a:schemeClr val="accent5"/>
              </a:buClr>
              <a:defRPr sz="1200"/>
            </a:lvl1pPr>
            <a:lvl2pPr rtl="0">
              <a:buClr>
                <a:schemeClr val="accent5"/>
              </a:buClr>
              <a:defRPr sz="1200"/>
            </a:lvl2pPr>
            <a:lvl3pPr rtl="0">
              <a:buClr>
                <a:schemeClr val="accent5"/>
              </a:buClr>
              <a:defRPr sz="1200"/>
            </a:lvl3pPr>
            <a:lvl4pPr rtl="0">
              <a:buClr>
                <a:schemeClr val="accent5"/>
              </a:buClr>
              <a:defRPr sz="1200"/>
            </a:lvl4pPr>
            <a:lvl5pPr rtl="0">
              <a:buClr>
                <a:schemeClr val="accent5"/>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8" name="Textplatzhalter 27">
            <a:extLst>
              <a:ext uri="{FF2B5EF4-FFF2-40B4-BE49-F238E27FC236}">
                <a16:creationId xmlns:a16="http://schemas.microsoft.com/office/drawing/2014/main" id="{47E5EADF-959D-25BA-286A-3559C52667C7}"/>
              </a:ext>
            </a:extLst>
          </p:cNvPr>
          <p:cNvSpPr>
            <a:spLocks noGrp="1"/>
          </p:cNvSpPr>
          <p:nvPr>
            <p:ph type="body" sz="quarter" idx="15" hasCustomPrompt="1"/>
          </p:nvPr>
        </p:nvSpPr>
        <p:spPr>
          <a:xfrm>
            <a:off x="407989" y="1808163"/>
            <a:ext cx="1458200" cy="288147"/>
          </a:xfrm>
          <a:prstGeom prst="homePlat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wrap="none" lIns="72000" tIns="36000" rIns="72000" bIns="36000">
            <a:spAutoFit/>
          </a:bodyPr>
          <a:lstStyle>
            <a:lvl1pPr rtl="0">
              <a:defRPr cap="all" baseline="0">
                <a:solidFill>
                  <a:schemeClr val="bg1"/>
                </a:solidFill>
                <a:latin typeface="+mj-lt"/>
              </a:defRPr>
            </a:lvl1pPr>
          </a:lstStyle>
          <a:p>
            <a:pPr lvl="0"/>
            <a:r>
              <a:rPr lang="en-US"/>
              <a:t>Lorem Ipsum</a:t>
            </a:r>
          </a:p>
        </p:txBody>
      </p:sp>
      <p:sp>
        <p:nvSpPr>
          <p:cNvPr id="31" name="Textplatzhalter 30">
            <a:extLst>
              <a:ext uri="{FF2B5EF4-FFF2-40B4-BE49-F238E27FC236}">
                <a16:creationId xmlns:a16="http://schemas.microsoft.com/office/drawing/2014/main" id="{1968DA0B-D95C-A946-BE86-67DE1153781C}"/>
              </a:ext>
            </a:extLst>
          </p:cNvPr>
          <p:cNvSpPr>
            <a:spLocks noGrp="1"/>
          </p:cNvSpPr>
          <p:nvPr>
            <p:ph type="body" sz="quarter" idx="16" hasCustomPrompt="1"/>
          </p:nvPr>
        </p:nvSpPr>
        <p:spPr>
          <a:xfrm>
            <a:off x="407989" y="2161431"/>
            <a:ext cx="848104" cy="288147"/>
          </a:xfrm>
          <a:prstGeom prst="homePlate">
            <a:avLst/>
          </a:prstGeom>
          <a:solidFill>
            <a:schemeClr val="accent1"/>
          </a:solidFill>
        </p:spPr>
        <p:txBody>
          <a:bodyPr wrap="none" lIns="72000" tIns="36000" rIns="72000" bIns="36000">
            <a:spAutoFit/>
          </a:bodyPr>
          <a:lstStyle>
            <a:lvl1pPr rtl="0">
              <a:defRPr cap="all" baseline="0">
                <a:solidFill>
                  <a:schemeClr val="bg1"/>
                </a:solidFill>
                <a:latin typeface="+mj-lt"/>
              </a:defRPr>
            </a:lvl1pPr>
          </a:lstStyle>
          <a:p>
            <a:pPr lvl="0"/>
            <a:r>
              <a:rPr lang="en-US"/>
              <a:t>Dolor</a:t>
            </a:r>
          </a:p>
        </p:txBody>
      </p:sp>
      <p:sp>
        <p:nvSpPr>
          <p:cNvPr id="33" name="Textplatzhalter 32">
            <a:extLst>
              <a:ext uri="{FF2B5EF4-FFF2-40B4-BE49-F238E27FC236}">
                <a16:creationId xmlns:a16="http://schemas.microsoft.com/office/drawing/2014/main" id="{9F58EA17-818E-EC38-400B-5B1199BB362A}"/>
              </a:ext>
            </a:extLst>
          </p:cNvPr>
          <p:cNvSpPr>
            <a:spLocks noGrp="1"/>
          </p:cNvSpPr>
          <p:nvPr>
            <p:ph type="body" sz="quarter" idx="17" hasCustomPrompt="1"/>
          </p:nvPr>
        </p:nvSpPr>
        <p:spPr>
          <a:xfrm>
            <a:off x="407989" y="2651103"/>
            <a:ext cx="360000" cy="360000"/>
          </a:xfrm>
          <a:prstGeom prst="ellipse">
            <a:avLst/>
          </a:prstGeom>
          <a:solidFill>
            <a:schemeClr val="accent1"/>
          </a:solidFill>
        </p:spPr>
        <p:txBody>
          <a:bodyPr wrap="none" lIns="72000" tIns="36000" rIns="72000" bIns="36000" anchor="ctr"/>
          <a:lstStyle>
            <a:lvl1pPr algn="ctr" rtl="0">
              <a:defRPr>
                <a:solidFill>
                  <a:schemeClr val="bg1"/>
                </a:solidFill>
                <a:latin typeface="+mj-lt"/>
              </a:defRPr>
            </a:lvl1pPr>
          </a:lstStyle>
          <a:p>
            <a:pPr lvl="0"/>
            <a:r>
              <a:rPr lang="en-US"/>
              <a:t>X</a:t>
            </a:r>
          </a:p>
        </p:txBody>
      </p:sp>
      <p:sp>
        <p:nvSpPr>
          <p:cNvPr id="35" name="Textplatzhalter 34">
            <a:extLst>
              <a:ext uri="{FF2B5EF4-FFF2-40B4-BE49-F238E27FC236}">
                <a16:creationId xmlns:a16="http://schemas.microsoft.com/office/drawing/2014/main" id="{72DBCB22-5EA8-6B9A-AE85-10B6E3B4E370}"/>
              </a:ext>
            </a:extLst>
          </p:cNvPr>
          <p:cNvSpPr>
            <a:spLocks noGrp="1"/>
          </p:cNvSpPr>
          <p:nvPr>
            <p:ph type="body" sz="quarter" idx="18" hasCustomPrompt="1"/>
          </p:nvPr>
        </p:nvSpPr>
        <p:spPr>
          <a:xfrm>
            <a:off x="2741429" y="1808163"/>
            <a:ext cx="1458200" cy="288147"/>
          </a:xfrm>
          <a:prstGeom prst="homePlate">
            <a:avLst/>
          </a:prstGeom>
          <a:solidFill>
            <a:schemeClr val="accent2"/>
          </a:solidFill>
        </p:spPr>
        <p:txBody>
          <a:bodyPr wrap="none" lIns="72000" tIns="36000" rIns="72000" bIns="36000">
            <a:spAutoFit/>
          </a:bodyPr>
          <a:lstStyle>
            <a:lvl1pPr rtl="0">
              <a:defRPr cap="all" baseline="0">
                <a:solidFill>
                  <a:schemeClr val="bg1"/>
                </a:solidFill>
                <a:latin typeface="+mj-lt"/>
              </a:defRPr>
            </a:lvl1pPr>
          </a:lstStyle>
          <a:p>
            <a:pPr lvl="0"/>
            <a:r>
              <a:rPr lang="en-US"/>
              <a:t>Lorem Ipsum</a:t>
            </a:r>
          </a:p>
        </p:txBody>
      </p:sp>
      <p:sp>
        <p:nvSpPr>
          <p:cNvPr id="37" name="Textplatzhalter 36">
            <a:extLst>
              <a:ext uri="{FF2B5EF4-FFF2-40B4-BE49-F238E27FC236}">
                <a16:creationId xmlns:a16="http://schemas.microsoft.com/office/drawing/2014/main" id="{C97DFFBF-42F6-2035-2CDC-F7CE9D84A2FF}"/>
              </a:ext>
            </a:extLst>
          </p:cNvPr>
          <p:cNvSpPr>
            <a:spLocks noGrp="1"/>
          </p:cNvSpPr>
          <p:nvPr>
            <p:ph type="body" sz="quarter" idx="19" hasCustomPrompt="1"/>
          </p:nvPr>
        </p:nvSpPr>
        <p:spPr>
          <a:xfrm>
            <a:off x="2741429" y="2161431"/>
            <a:ext cx="848104" cy="288147"/>
          </a:xfrm>
          <a:prstGeom prst="homePlate">
            <a:avLst/>
          </a:prstGeom>
          <a:solidFill>
            <a:schemeClr val="accent2"/>
          </a:solidFill>
        </p:spPr>
        <p:txBody>
          <a:bodyPr wrap="none" lIns="72000" tIns="36000" rIns="72000" bIns="36000">
            <a:spAutoFit/>
          </a:bodyPr>
          <a:lstStyle>
            <a:lvl1pPr rtl="0">
              <a:defRPr cap="all" baseline="0">
                <a:solidFill>
                  <a:schemeClr val="bg1"/>
                </a:solidFill>
                <a:latin typeface="+mj-lt"/>
              </a:defRPr>
            </a:lvl1pPr>
          </a:lstStyle>
          <a:p>
            <a:pPr lvl="0"/>
            <a:r>
              <a:rPr lang="en-US"/>
              <a:t>Dolor</a:t>
            </a:r>
          </a:p>
        </p:txBody>
      </p:sp>
      <p:sp>
        <p:nvSpPr>
          <p:cNvPr id="39" name="Textplatzhalter 38">
            <a:extLst>
              <a:ext uri="{FF2B5EF4-FFF2-40B4-BE49-F238E27FC236}">
                <a16:creationId xmlns:a16="http://schemas.microsoft.com/office/drawing/2014/main" id="{09DD7F12-177E-3018-61A0-BE5CCA97ADCC}"/>
              </a:ext>
            </a:extLst>
          </p:cNvPr>
          <p:cNvSpPr>
            <a:spLocks noGrp="1"/>
          </p:cNvSpPr>
          <p:nvPr>
            <p:ph type="body" sz="quarter" idx="20" hasCustomPrompt="1"/>
          </p:nvPr>
        </p:nvSpPr>
        <p:spPr>
          <a:xfrm>
            <a:off x="2741429" y="2651104"/>
            <a:ext cx="360000" cy="360000"/>
          </a:xfrm>
          <a:prstGeom prst="ellipse">
            <a:avLst/>
          </a:prstGeom>
          <a:solidFill>
            <a:schemeClr val="accent2"/>
          </a:solidFill>
        </p:spPr>
        <p:txBody>
          <a:bodyPr wrap="none" lIns="72000" tIns="36000" rIns="72000" bIns="36000" anchor="ctr"/>
          <a:lstStyle>
            <a:lvl1pPr algn="ctr" rtl="0">
              <a:defRPr>
                <a:solidFill>
                  <a:schemeClr val="bg1"/>
                </a:solidFill>
                <a:latin typeface="+mj-lt"/>
              </a:defRPr>
            </a:lvl1pPr>
          </a:lstStyle>
          <a:p>
            <a:pPr lvl="0"/>
            <a:r>
              <a:rPr lang="en-US"/>
              <a:t>X</a:t>
            </a:r>
          </a:p>
        </p:txBody>
      </p:sp>
      <p:sp>
        <p:nvSpPr>
          <p:cNvPr id="41" name="Textplatzhalter 40">
            <a:extLst>
              <a:ext uri="{FF2B5EF4-FFF2-40B4-BE49-F238E27FC236}">
                <a16:creationId xmlns:a16="http://schemas.microsoft.com/office/drawing/2014/main" id="{D10698C4-7A59-20EF-A1F1-98BD89741064}"/>
              </a:ext>
            </a:extLst>
          </p:cNvPr>
          <p:cNvSpPr>
            <a:spLocks noGrp="1"/>
          </p:cNvSpPr>
          <p:nvPr>
            <p:ph type="body" sz="quarter" idx="21" hasCustomPrompt="1"/>
          </p:nvPr>
        </p:nvSpPr>
        <p:spPr>
          <a:xfrm>
            <a:off x="5074870" y="1808163"/>
            <a:ext cx="1458200" cy="288147"/>
          </a:xfrm>
          <a:prstGeom prst="homePlate">
            <a:avLst/>
          </a:prstGeom>
          <a:solidFill>
            <a:schemeClr val="accent3"/>
          </a:solidFill>
        </p:spPr>
        <p:txBody>
          <a:bodyPr wrap="none" lIns="72000" tIns="36000" rIns="72000" bIns="36000">
            <a:spAutoFit/>
          </a:bodyPr>
          <a:lstStyle>
            <a:lvl1pPr rtl="0">
              <a:defRPr cap="all" baseline="0">
                <a:solidFill>
                  <a:schemeClr val="bg1"/>
                </a:solidFill>
                <a:latin typeface="+mj-lt"/>
              </a:defRPr>
            </a:lvl1pPr>
          </a:lstStyle>
          <a:p>
            <a:pPr lvl="0"/>
            <a:r>
              <a:rPr lang="en-US"/>
              <a:t>Lorem Ipsum</a:t>
            </a:r>
          </a:p>
        </p:txBody>
      </p:sp>
      <p:sp>
        <p:nvSpPr>
          <p:cNvPr id="43" name="Textplatzhalter 42">
            <a:extLst>
              <a:ext uri="{FF2B5EF4-FFF2-40B4-BE49-F238E27FC236}">
                <a16:creationId xmlns:a16="http://schemas.microsoft.com/office/drawing/2014/main" id="{4A34429A-08D9-F692-C1BB-CE6728AEB1B2}"/>
              </a:ext>
            </a:extLst>
          </p:cNvPr>
          <p:cNvSpPr>
            <a:spLocks noGrp="1"/>
          </p:cNvSpPr>
          <p:nvPr>
            <p:ph type="body" sz="quarter" idx="22" hasCustomPrompt="1"/>
          </p:nvPr>
        </p:nvSpPr>
        <p:spPr>
          <a:xfrm>
            <a:off x="5074870" y="2161431"/>
            <a:ext cx="848104" cy="288147"/>
          </a:xfrm>
          <a:prstGeom prst="homePlate">
            <a:avLst/>
          </a:prstGeom>
          <a:solidFill>
            <a:schemeClr val="accent3"/>
          </a:solidFill>
        </p:spPr>
        <p:txBody>
          <a:bodyPr wrap="none" lIns="72000" tIns="36000" rIns="72000" bIns="36000">
            <a:spAutoFit/>
          </a:bodyPr>
          <a:lstStyle>
            <a:lvl1pPr rtl="0">
              <a:defRPr cap="all" baseline="0">
                <a:solidFill>
                  <a:schemeClr val="bg1"/>
                </a:solidFill>
                <a:latin typeface="+mj-lt"/>
              </a:defRPr>
            </a:lvl1pPr>
          </a:lstStyle>
          <a:p>
            <a:pPr lvl="0"/>
            <a:r>
              <a:rPr lang="en-US"/>
              <a:t>Dolor</a:t>
            </a:r>
          </a:p>
        </p:txBody>
      </p:sp>
      <p:sp>
        <p:nvSpPr>
          <p:cNvPr id="45" name="Textplatzhalter 44">
            <a:extLst>
              <a:ext uri="{FF2B5EF4-FFF2-40B4-BE49-F238E27FC236}">
                <a16:creationId xmlns:a16="http://schemas.microsoft.com/office/drawing/2014/main" id="{F1E14BE6-96D5-E0C8-BCD6-E957288A85EA}"/>
              </a:ext>
            </a:extLst>
          </p:cNvPr>
          <p:cNvSpPr>
            <a:spLocks noGrp="1"/>
          </p:cNvSpPr>
          <p:nvPr>
            <p:ph type="body" sz="quarter" idx="23" hasCustomPrompt="1"/>
          </p:nvPr>
        </p:nvSpPr>
        <p:spPr>
          <a:xfrm>
            <a:off x="5074870" y="2651104"/>
            <a:ext cx="360000" cy="360000"/>
          </a:xfrm>
          <a:prstGeom prst="ellipse">
            <a:avLst/>
          </a:prstGeom>
          <a:solidFill>
            <a:schemeClr val="accent3"/>
          </a:solidFill>
        </p:spPr>
        <p:txBody>
          <a:bodyPr wrap="none" lIns="72000" tIns="36000" rIns="72000" bIns="36000" anchor="ctr"/>
          <a:lstStyle>
            <a:lvl1pPr algn="ctr" rtl="0">
              <a:defRPr>
                <a:solidFill>
                  <a:schemeClr val="bg1"/>
                </a:solidFill>
                <a:latin typeface="+mj-lt"/>
              </a:defRPr>
            </a:lvl1pPr>
          </a:lstStyle>
          <a:p>
            <a:pPr lvl="0"/>
            <a:r>
              <a:rPr lang="en-US"/>
              <a:t>X</a:t>
            </a:r>
          </a:p>
        </p:txBody>
      </p:sp>
      <p:sp>
        <p:nvSpPr>
          <p:cNvPr id="47" name="Textplatzhalter 46">
            <a:extLst>
              <a:ext uri="{FF2B5EF4-FFF2-40B4-BE49-F238E27FC236}">
                <a16:creationId xmlns:a16="http://schemas.microsoft.com/office/drawing/2014/main" id="{A6CC6341-B833-5A77-C1E7-DEE07C87A267}"/>
              </a:ext>
            </a:extLst>
          </p:cNvPr>
          <p:cNvSpPr>
            <a:spLocks noGrp="1"/>
          </p:cNvSpPr>
          <p:nvPr>
            <p:ph type="body" sz="quarter" idx="24" hasCustomPrompt="1"/>
          </p:nvPr>
        </p:nvSpPr>
        <p:spPr>
          <a:xfrm>
            <a:off x="7408310" y="1808163"/>
            <a:ext cx="1458200" cy="288147"/>
          </a:xfrm>
          <a:prstGeom prst="homePlate">
            <a:avLst/>
          </a:prstGeom>
          <a:solidFill>
            <a:schemeClr val="accent4"/>
          </a:solidFill>
        </p:spPr>
        <p:txBody>
          <a:bodyPr wrap="none" lIns="72000" tIns="36000" rIns="72000" bIns="36000">
            <a:spAutoFit/>
          </a:bodyPr>
          <a:lstStyle>
            <a:lvl1pPr rtl="0">
              <a:defRPr cap="all" baseline="0">
                <a:solidFill>
                  <a:schemeClr val="bg1"/>
                </a:solidFill>
                <a:latin typeface="+mj-lt"/>
              </a:defRPr>
            </a:lvl1pPr>
          </a:lstStyle>
          <a:p>
            <a:pPr lvl="0"/>
            <a:r>
              <a:rPr lang="en-US"/>
              <a:t>Lorem Ipsum</a:t>
            </a:r>
          </a:p>
        </p:txBody>
      </p:sp>
      <p:sp>
        <p:nvSpPr>
          <p:cNvPr id="49" name="Textplatzhalter 48">
            <a:extLst>
              <a:ext uri="{FF2B5EF4-FFF2-40B4-BE49-F238E27FC236}">
                <a16:creationId xmlns:a16="http://schemas.microsoft.com/office/drawing/2014/main" id="{04722AF5-D187-F512-0A83-F9A1A9A9EECE}"/>
              </a:ext>
            </a:extLst>
          </p:cNvPr>
          <p:cNvSpPr>
            <a:spLocks noGrp="1"/>
          </p:cNvSpPr>
          <p:nvPr>
            <p:ph type="body" sz="quarter" idx="25" hasCustomPrompt="1"/>
          </p:nvPr>
        </p:nvSpPr>
        <p:spPr>
          <a:xfrm>
            <a:off x="7408310" y="2161431"/>
            <a:ext cx="848104" cy="288147"/>
          </a:xfrm>
          <a:prstGeom prst="homePlate">
            <a:avLst/>
          </a:prstGeom>
          <a:solidFill>
            <a:schemeClr val="accent4"/>
          </a:solidFill>
        </p:spPr>
        <p:txBody>
          <a:bodyPr wrap="none" lIns="72000" tIns="36000" rIns="72000" bIns="36000">
            <a:spAutoFit/>
          </a:bodyPr>
          <a:lstStyle>
            <a:lvl1pPr rtl="0">
              <a:defRPr cap="all" baseline="0">
                <a:solidFill>
                  <a:schemeClr val="bg1"/>
                </a:solidFill>
                <a:latin typeface="+mj-lt"/>
              </a:defRPr>
            </a:lvl1pPr>
          </a:lstStyle>
          <a:p>
            <a:pPr lvl="0"/>
            <a:r>
              <a:rPr lang="en-US"/>
              <a:t>Dolor</a:t>
            </a:r>
          </a:p>
        </p:txBody>
      </p:sp>
      <p:sp>
        <p:nvSpPr>
          <p:cNvPr id="51" name="Textplatzhalter 50">
            <a:extLst>
              <a:ext uri="{FF2B5EF4-FFF2-40B4-BE49-F238E27FC236}">
                <a16:creationId xmlns:a16="http://schemas.microsoft.com/office/drawing/2014/main" id="{CCC5C2C0-5B66-13D1-20A5-809DEA7A4914}"/>
              </a:ext>
            </a:extLst>
          </p:cNvPr>
          <p:cNvSpPr>
            <a:spLocks noGrp="1"/>
          </p:cNvSpPr>
          <p:nvPr>
            <p:ph type="body" sz="quarter" idx="26" hasCustomPrompt="1"/>
          </p:nvPr>
        </p:nvSpPr>
        <p:spPr>
          <a:xfrm>
            <a:off x="7408310" y="2651103"/>
            <a:ext cx="360000" cy="360000"/>
          </a:xfrm>
          <a:prstGeom prst="ellipse">
            <a:avLst/>
          </a:prstGeom>
          <a:solidFill>
            <a:schemeClr val="accent4"/>
          </a:solidFill>
        </p:spPr>
        <p:txBody>
          <a:bodyPr wrap="none" lIns="72000" tIns="36000" rIns="72000" bIns="36000" anchor="ctr"/>
          <a:lstStyle>
            <a:lvl1pPr algn="ctr" rtl="0">
              <a:defRPr>
                <a:solidFill>
                  <a:schemeClr val="bg1"/>
                </a:solidFill>
                <a:latin typeface="+mj-lt"/>
              </a:defRPr>
            </a:lvl1pPr>
          </a:lstStyle>
          <a:p>
            <a:pPr lvl="0"/>
            <a:r>
              <a:rPr lang="en-US"/>
              <a:t>X</a:t>
            </a:r>
          </a:p>
        </p:txBody>
      </p:sp>
      <p:sp>
        <p:nvSpPr>
          <p:cNvPr id="53" name="Textplatzhalter 52">
            <a:extLst>
              <a:ext uri="{FF2B5EF4-FFF2-40B4-BE49-F238E27FC236}">
                <a16:creationId xmlns:a16="http://schemas.microsoft.com/office/drawing/2014/main" id="{E4036276-98E1-C76E-AD7D-679E54DE5943}"/>
              </a:ext>
            </a:extLst>
          </p:cNvPr>
          <p:cNvSpPr>
            <a:spLocks noGrp="1"/>
          </p:cNvSpPr>
          <p:nvPr>
            <p:ph type="body" sz="quarter" idx="27" hasCustomPrompt="1"/>
          </p:nvPr>
        </p:nvSpPr>
        <p:spPr>
          <a:xfrm>
            <a:off x="9741750" y="1808163"/>
            <a:ext cx="1458200" cy="288147"/>
          </a:xfrm>
          <a:prstGeom prst="homePlate">
            <a:avLst/>
          </a:prstGeom>
          <a:solidFill>
            <a:schemeClr val="accent5"/>
          </a:solidFill>
        </p:spPr>
        <p:txBody>
          <a:bodyPr wrap="none" lIns="72000" tIns="36000" rIns="72000" bIns="36000">
            <a:spAutoFit/>
          </a:bodyPr>
          <a:lstStyle>
            <a:lvl1pPr rtl="0">
              <a:defRPr cap="all" baseline="0">
                <a:solidFill>
                  <a:schemeClr val="bg1"/>
                </a:solidFill>
                <a:latin typeface="+mj-lt"/>
              </a:defRPr>
            </a:lvl1pPr>
          </a:lstStyle>
          <a:p>
            <a:pPr lvl="0"/>
            <a:r>
              <a:rPr lang="en-US"/>
              <a:t>Lorem Ipsum</a:t>
            </a:r>
          </a:p>
        </p:txBody>
      </p:sp>
      <p:sp>
        <p:nvSpPr>
          <p:cNvPr id="55" name="Textplatzhalter 54">
            <a:extLst>
              <a:ext uri="{FF2B5EF4-FFF2-40B4-BE49-F238E27FC236}">
                <a16:creationId xmlns:a16="http://schemas.microsoft.com/office/drawing/2014/main" id="{5B224A8E-A399-19E5-E2E9-B6CAE87AE42B}"/>
              </a:ext>
            </a:extLst>
          </p:cNvPr>
          <p:cNvSpPr>
            <a:spLocks noGrp="1"/>
          </p:cNvSpPr>
          <p:nvPr>
            <p:ph type="body" sz="quarter" idx="28" hasCustomPrompt="1"/>
          </p:nvPr>
        </p:nvSpPr>
        <p:spPr>
          <a:xfrm>
            <a:off x="9741750" y="2161431"/>
            <a:ext cx="848104" cy="288147"/>
          </a:xfrm>
          <a:prstGeom prst="homePlate">
            <a:avLst/>
          </a:prstGeom>
          <a:solidFill>
            <a:schemeClr val="accent5"/>
          </a:solidFill>
        </p:spPr>
        <p:txBody>
          <a:bodyPr wrap="none" lIns="72000" tIns="36000" rIns="72000" bIns="36000">
            <a:spAutoFit/>
          </a:bodyPr>
          <a:lstStyle>
            <a:lvl1pPr rtl="0">
              <a:defRPr cap="all" baseline="0">
                <a:solidFill>
                  <a:schemeClr val="bg1"/>
                </a:solidFill>
                <a:latin typeface="+mj-lt"/>
              </a:defRPr>
            </a:lvl1pPr>
          </a:lstStyle>
          <a:p>
            <a:pPr lvl="0"/>
            <a:r>
              <a:rPr lang="en-US"/>
              <a:t>Dolor</a:t>
            </a:r>
          </a:p>
        </p:txBody>
      </p:sp>
      <p:sp>
        <p:nvSpPr>
          <p:cNvPr id="57" name="Textplatzhalter 56">
            <a:extLst>
              <a:ext uri="{FF2B5EF4-FFF2-40B4-BE49-F238E27FC236}">
                <a16:creationId xmlns:a16="http://schemas.microsoft.com/office/drawing/2014/main" id="{662B9B04-4D2D-3B75-5E07-5773787F3623}"/>
              </a:ext>
            </a:extLst>
          </p:cNvPr>
          <p:cNvSpPr>
            <a:spLocks noGrp="1"/>
          </p:cNvSpPr>
          <p:nvPr>
            <p:ph type="body" sz="quarter" idx="29" hasCustomPrompt="1"/>
          </p:nvPr>
        </p:nvSpPr>
        <p:spPr>
          <a:xfrm>
            <a:off x="9741750" y="2651104"/>
            <a:ext cx="360000" cy="360000"/>
          </a:xfrm>
          <a:prstGeom prst="ellipse">
            <a:avLst/>
          </a:prstGeom>
          <a:solidFill>
            <a:schemeClr val="accent5"/>
          </a:solidFill>
        </p:spPr>
        <p:txBody>
          <a:bodyPr wrap="none" lIns="72000" tIns="36000" rIns="72000" bIns="36000" anchor="ctr"/>
          <a:lstStyle>
            <a:lvl1pPr algn="ctr" rtl="0">
              <a:defRPr>
                <a:solidFill>
                  <a:schemeClr val="bg1"/>
                </a:solidFill>
                <a:latin typeface="+mj-lt"/>
              </a:defRPr>
            </a:lvl1pPr>
          </a:lstStyle>
          <a:p>
            <a:pPr lvl="0"/>
            <a:r>
              <a:rPr lang="en-US"/>
              <a:t>X</a:t>
            </a:r>
          </a:p>
        </p:txBody>
      </p:sp>
    </p:spTree>
    <p:extLst>
      <p:ext uri="{BB962C8B-B14F-4D97-AF65-F5344CB8AC3E}">
        <p14:creationId xmlns:p14="http://schemas.microsoft.com/office/powerpoint/2010/main" val="1143335702"/>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Agenda + 5 Textbox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6495193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20063" y="1808163"/>
            <a:ext cx="2215190" cy="864000"/>
          </a:xfrm>
          <a:solidFill>
            <a:schemeClr val="tx2"/>
          </a:solidFill>
        </p:spPr>
        <p:txBody>
          <a:bodyPr lIns="108000" tIns="72000" rIns="108000" bIns="72000"/>
          <a:lstStyle>
            <a:lvl1pPr rtl="0">
              <a:defRPr sz="1600" b="0">
                <a:solidFill>
                  <a:schemeClr val="bg1"/>
                </a:solidFill>
                <a:latin typeface="+mj-lt"/>
              </a:defRPr>
            </a:lvl1pPr>
            <a:lvl2pPr marL="0" indent="0" rtl="0">
              <a:buClr>
                <a:schemeClr val="bg1"/>
              </a:buClr>
              <a:buNone/>
              <a:defRPr sz="1200" b="0">
                <a:solidFill>
                  <a:schemeClr val="bg1"/>
                </a:solidFill>
              </a:defRPr>
            </a:lvl2pPr>
            <a:lvl3pPr rtl="0">
              <a:buClr>
                <a:schemeClr val="bg1"/>
              </a:buClr>
              <a:defRPr sz="1200">
                <a:solidFill>
                  <a:schemeClr val="bg1"/>
                </a:solidFill>
              </a:defRPr>
            </a:lvl3pPr>
            <a:lvl4pPr rtl="0">
              <a:defRPr sz="1200"/>
            </a:lvl4pPr>
            <a:lvl5pPr rtl="0">
              <a:defRPr sz="1200"/>
            </a:lvl5pPr>
          </a:lstStyle>
          <a:p>
            <a:pPr lvl="0"/>
            <a:r>
              <a:rPr lang="en-US"/>
              <a:t>Mastertextformat bearbeiten</a:t>
            </a:r>
          </a:p>
          <a:p>
            <a:pPr lvl="1"/>
            <a:r>
              <a:rPr lang="en-US"/>
              <a:t>Zweite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2707253" y="1808163"/>
            <a:ext cx="2215190" cy="864000"/>
          </a:xfrm>
          <a:solidFill>
            <a:schemeClr val="accent2"/>
          </a:solidFill>
        </p:spPr>
        <p:txBody>
          <a:bodyPr lIns="108000" tIns="72000" rIns="108000" bIns="72000"/>
          <a:lstStyle>
            <a:lvl1pPr rtl="0">
              <a:buClr>
                <a:schemeClr val="bg1"/>
              </a:buClr>
              <a:defRPr sz="1600" b="0">
                <a:solidFill>
                  <a:schemeClr val="bg1"/>
                </a:solidFill>
                <a:latin typeface="+mj-lt"/>
              </a:defRPr>
            </a:lvl1pPr>
            <a:lvl2pPr marL="0" indent="0" rtl="0">
              <a:buClr>
                <a:schemeClr val="bg1"/>
              </a:buClr>
              <a:buNone/>
              <a:defRPr sz="1200" b="0">
                <a:solidFill>
                  <a:schemeClr val="bg1"/>
                </a:solidFill>
              </a:defRPr>
            </a:lvl2pPr>
            <a:lvl3pPr rtl="0">
              <a:buClr>
                <a:schemeClr val="bg1"/>
              </a:buClr>
              <a:defRPr sz="1200">
                <a:solidFill>
                  <a:schemeClr val="bg1"/>
                </a:solidFill>
              </a:defRPr>
            </a:lvl3pPr>
            <a:lvl4pPr rtl="0">
              <a:defRPr sz="1200"/>
            </a:lvl4pPr>
            <a:lvl5pPr rtl="0">
              <a:defRPr sz="1200"/>
            </a:lvl5pPr>
          </a:lstStyle>
          <a:p>
            <a:pPr lvl="0"/>
            <a:r>
              <a:rPr lang="en-US"/>
              <a:t>Mastertextformat bearbeiten</a:t>
            </a:r>
          </a:p>
          <a:p>
            <a:pPr lvl="1"/>
            <a:r>
              <a:rPr lang="en-US"/>
              <a:t>Zweite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4994442" y="1808163"/>
            <a:ext cx="2215190" cy="864000"/>
          </a:xfrm>
          <a:solidFill>
            <a:schemeClr val="accent3"/>
          </a:solidFill>
        </p:spPr>
        <p:txBody>
          <a:bodyPr lIns="108000" tIns="72000" rIns="108000" bIns="72000"/>
          <a:lstStyle>
            <a:lvl1pPr rtl="0">
              <a:buClr>
                <a:schemeClr val="bg1"/>
              </a:buClr>
              <a:defRPr sz="1600" b="0">
                <a:solidFill>
                  <a:schemeClr val="bg1"/>
                </a:solidFill>
                <a:latin typeface="+mj-lt"/>
              </a:defRPr>
            </a:lvl1pPr>
            <a:lvl2pPr marL="0" indent="0" rtl="0">
              <a:buClr>
                <a:schemeClr val="bg1"/>
              </a:buClr>
              <a:buNone/>
              <a:defRPr sz="1200" b="0">
                <a:solidFill>
                  <a:schemeClr val="bg1"/>
                </a:solidFill>
              </a:defRPr>
            </a:lvl2pPr>
            <a:lvl3pPr rtl="0">
              <a:buClr>
                <a:schemeClr val="bg1"/>
              </a:buClr>
              <a:defRPr sz="1200">
                <a:solidFill>
                  <a:schemeClr val="bg1"/>
                </a:solidFill>
              </a:defRPr>
            </a:lvl3pPr>
            <a:lvl4pPr rtl="0">
              <a:defRPr sz="1200"/>
            </a:lvl4pPr>
            <a:lvl5pPr rtl="0">
              <a:defRPr sz="1200"/>
            </a:lvl5pPr>
          </a:lstStyle>
          <a:p>
            <a:pPr lvl="0"/>
            <a:r>
              <a:rPr lang="en-US"/>
              <a:t>Mastertextformat bearbeiten</a:t>
            </a:r>
          </a:p>
          <a:p>
            <a:pPr lvl="1"/>
            <a:r>
              <a:rPr lang="en-US"/>
              <a:t>Zweite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7281632" y="1808163"/>
            <a:ext cx="2215190" cy="864000"/>
          </a:xfrm>
          <a:solidFill>
            <a:schemeClr val="accent4"/>
          </a:solidFill>
        </p:spPr>
        <p:txBody>
          <a:bodyPr lIns="108000" tIns="72000" rIns="108000" bIns="72000"/>
          <a:lstStyle>
            <a:lvl1pPr rtl="0">
              <a:buClr>
                <a:schemeClr val="bg1"/>
              </a:buClr>
              <a:defRPr sz="1600" b="0">
                <a:solidFill>
                  <a:schemeClr val="bg1"/>
                </a:solidFill>
                <a:latin typeface="+mj-lt"/>
              </a:defRPr>
            </a:lvl1pPr>
            <a:lvl2pPr marL="0" indent="0" rtl="0">
              <a:buClr>
                <a:schemeClr val="bg1"/>
              </a:buClr>
              <a:buNone/>
              <a:defRPr sz="1200" b="0">
                <a:solidFill>
                  <a:schemeClr val="bg1"/>
                </a:solidFill>
              </a:defRPr>
            </a:lvl2pPr>
            <a:lvl3pPr rtl="0">
              <a:buClr>
                <a:schemeClr val="bg1"/>
              </a:buClr>
              <a:defRPr sz="1200">
                <a:solidFill>
                  <a:schemeClr val="bg1"/>
                </a:solidFill>
              </a:defRPr>
            </a:lvl3pPr>
            <a:lvl4pPr rtl="0">
              <a:defRPr sz="1200"/>
            </a:lvl4pPr>
            <a:lvl5pPr rtl="0">
              <a:defRPr sz="1200"/>
            </a:lvl5pPr>
          </a:lstStyle>
          <a:p>
            <a:pPr lvl="0"/>
            <a:r>
              <a:rPr lang="en-US"/>
              <a:t>Mastertextformat bearbeiten</a:t>
            </a:r>
          </a:p>
          <a:p>
            <a:pPr lvl="1"/>
            <a:r>
              <a:rPr lang="en-US"/>
              <a:t>Zweite Ebene</a:t>
            </a:r>
          </a:p>
        </p:txBody>
      </p:sp>
      <p:sp>
        <p:nvSpPr>
          <p:cNvPr id="6" name="Textplatzhalter 5">
            <a:extLst>
              <a:ext uri="{FF2B5EF4-FFF2-40B4-BE49-F238E27FC236}">
                <a16:creationId xmlns:a16="http://schemas.microsoft.com/office/drawing/2014/main" id="{145A7371-17B4-BC11-347F-4BBCA2F0F4EE}"/>
              </a:ext>
            </a:extLst>
          </p:cNvPr>
          <p:cNvSpPr>
            <a:spLocks noGrp="1"/>
          </p:cNvSpPr>
          <p:nvPr>
            <p:ph type="body" sz="quarter" idx="22"/>
          </p:nvPr>
        </p:nvSpPr>
        <p:spPr>
          <a:xfrm>
            <a:off x="9568821" y="1808163"/>
            <a:ext cx="2215190" cy="864000"/>
          </a:xfrm>
          <a:solidFill>
            <a:schemeClr val="accent5"/>
          </a:solidFill>
        </p:spPr>
        <p:txBody>
          <a:bodyPr lIns="108000" tIns="72000" rIns="108000" bIns="72000"/>
          <a:lstStyle>
            <a:lvl1pPr rtl="0">
              <a:buClr>
                <a:schemeClr val="bg1"/>
              </a:buClr>
              <a:defRPr sz="1600" b="0">
                <a:solidFill>
                  <a:schemeClr val="bg1"/>
                </a:solidFill>
                <a:latin typeface="+mj-lt"/>
              </a:defRPr>
            </a:lvl1pPr>
            <a:lvl2pPr marL="0" indent="0" rtl="0">
              <a:buClr>
                <a:schemeClr val="bg1"/>
              </a:buClr>
              <a:buNone/>
              <a:defRPr sz="1200" b="0">
                <a:solidFill>
                  <a:schemeClr val="bg1"/>
                </a:solidFill>
              </a:defRPr>
            </a:lvl2pPr>
            <a:lvl3pPr>
              <a:buClr>
                <a:schemeClr val="bg1"/>
              </a:buClr>
              <a:defRPr sz="1200">
                <a:solidFill>
                  <a:schemeClr val="bg1"/>
                </a:solidFill>
              </a:defRPr>
            </a:lvl3pPr>
          </a:lstStyle>
          <a:p>
            <a:pPr lvl="0"/>
            <a:r>
              <a:rPr lang="en-US"/>
              <a:t>Mastertextformat bearbeiten</a:t>
            </a:r>
          </a:p>
          <a:p>
            <a:pPr lvl="1"/>
            <a:r>
              <a:rPr lang="en-US"/>
              <a:t>Zweite Ebene</a:t>
            </a:r>
          </a:p>
        </p:txBody>
      </p:sp>
      <p:sp>
        <p:nvSpPr>
          <p:cNvPr id="11" name="Textplatzhalter 10">
            <a:extLst>
              <a:ext uri="{FF2B5EF4-FFF2-40B4-BE49-F238E27FC236}">
                <a16:creationId xmlns:a16="http://schemas.microsoft.com/office/drawing/2014/main" id="{ECE2BA3A-C2A7-13DB-3FC7-3A390049574C}"/>
              </a:ext>
            </a:extLst>
          </p:cNvPr>
          <p:cNvSpPr>
            <a:spLocks noGrp="1"/>
          </p:cNvSpPr>
          <p:nvPr>
            <p:ph type="body" sz="quarter" idx="24"/>
          </p:nvPr>
        </p:nvSpPr>
        <p:spPr>
          <a:xfrm>
            <a:off x="420063" y="2672163"/>
            <a:ext cx="2215190" cy="2104031"/>
          </a:xfrm>
          <a:solidFill>
            <a:schemeClr val="accent1"/>
          </a:solidFill>
        </p:spPr>
        <p:txBody>
          <a:bodyPr lIns="108000" tIns="72000" rIns="108000" bIns="72000"/>
          <a:lstStyle>
            <a:lvl1pPr rtl="0">
              <a:buClr>
                <a:schemeClr val="bg1"/>
              </a:buClr>
              <a:defRPr sz="12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vl4pPr rtl="0">
              <a:buClr>
                <a:schemeClr val="bg1"/>
              </a:buClr>
              <a:defRPr sz="1200">
                <a:solidFill>
                  <a:schemeClr val="bg1"/>
                </a:solidFill>
              </a:defRPr>
            </a:lvl4pPr>
            <a:lvl5pPr rtl="0">
              <a:buClr>
                <a:schemeClr val="bg1"/>
              </a:buClr>
              <a:defRPr sz="1200">
                <a:solidFill>
                  <a:schemeClr val="bg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3" name="Textplatzhalter 12">
            <a:extLst>
              <a:ext uri="{FF2B5EF4-FFF2-40B4-BE49-F238E27FC236}">
                <a16:creationId xmlns:a16="http://schemas.microsoft.com/office/drawing/2014/main" id="{0402483C-8B74-6E60-3173-06C61AAD814A}"/>
              </a:ext>
            </a:extLst>
          </p:cNvPr>
          <p:cNvSpPr>
            <a:spLocks noGrp="1"/>
          </p:cNvSpPr>
          <p:nvPr>
            <p:ph type="body" sz="quarter" idx="25"/>
          </p:nvPr>
        </p:nvSpPr>
        <p:spPr>
          <a:xfrm>
            <a:off x="2707253" y="2672163"/>
            <a:ext cx="2215190" cy="2104031"/>
          </a:xfrm>
          <a:solidFill>
            <a:schemeClr val="accent2"/>
          </a:solidFill>
        </p:spPr>
        <p:txBody>
          <a:bodyPr lIns="108000" tIns="72000" rIns="108000" bIns="72000"/>
          <a:lstStyle>
            <a:lvl1pPr rtl="0">
              <a:buClr>
                <a:schemeClr val="bg1"/>
              </a:buClr>
              <a:defRPr sz="12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vl4pPr rtl="0">
              <a:buClr>
                <a:schemeClr val="bg1"/>
              </a:buClr>
              <a:defRPr sz="1200">
                <a:solidFill>
                  <a:schemeClr val="bg1"/>
                </a:solidFill>
              </a:defRPr>
            </a:lvl4pPr>
            <a:lvl5pPr rtl="0">
              <a:buClr>
                <a:schemeClr val="bg1"/>
              </a:buClr>
              <a:defRPr sz="1200">
                <a:solidFill>
                  <a:schemeClr val="bg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6" name="Textplatzhalter 15">
            <a:extLst>
              <a:ext uri="{FF2B5EF4-FFF2-40B4-BE49-F238E27FC236}">
                <a16:creationId xmlns:a16="http://schemas.microsoft.com/office/drawing/2014/main" id="{7DD46368-02A4-3AFE-0DD4-97E2DA8949F9}"/>
              </a:ext>
            </a:extLst>
          </p:cNvPr>
          <p:cNvSpPr>
            <a:spLocks noGrp="1"/>
          </p:cNvSpPr>
          <p:nvPr>
            <p:ph type="body" sz="quarter" idx="26"/>
          </p:nvPr>
        </p:nvSpPr>
        <p:spPr>
          <a:xfrm>
            <a:off x="4994442" y="2672163"/>
            <a:ext cx="2215190" cy="2104031"/>
          </a:xfrm>
          <a:solidFill>
            <a:schemeClr val="accent3"/>
          </a:solidFill>
        </p:spPr>
        <p:txBody>
          <a:bodyPr lIns="108000" tIns="72000" rIns="108000" bIns="72000"/>
          <a:lstStyle>
            <a:lvl1pPr rtl="0">
              <a:buClr>
                <a:schemeClr val="bg1"/>
              </a:buClr>
              <a:defRPr sz="12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vl4pPr rtl="0">
              <a:buClr>
                <a:schemeClr val="bg1"/>
              </a:buClr>
              <a:defRPr sz="1200">
                <a:solidFill>
                  <a:schemeClr val="bg1"/>
                </a:solidFill>
              </a:defRPr>
            </a:lvl4pPr>
            <a:lvl5pPr rtl="0">
              <a:buClr>
                <a:schemeClr val="bg1"/>
              </a:buClr>
              <a:defRPr sz="1200">
                <a:solidFill>
                  <a:schemeClr val="bg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8" name="Textplatzhalter 17">
            <a:extLst>
              <a:ext uri="{FF2B5EF4-FFF2-40B4-BE49-F238E27FC236}">
                <a16:creationId xmlns:a16="http://schemas.microsoft.com/office/drawing/2014/main" id="{0AFFB950-A89E-10A2-4816-F52CE7F357FE}"/>
              </a:ext>
            </a:extLst>
          </p:cNvPr>
          <p:cNvSpPr>
            <a:spLocks noGrp="1"/>
          </p:cNvSpPr>
          <p:nvPr>
            <p:ph type="body" sz="quarter" idx="27"/>
          </p:nvPr>
        </p:nvSpPr>
        <p:spPr>
          <a:xfrm>
            <a:off x="7281632" y="2672163"/>
            <a:ext cx="2215190" cy="2104031"/>
          </a:xfrm>
          <a:solidFill>
            <a:schemeClr val="accent4"/>
          </a:solidFill>
        </p:spPr>
        <p:txBody>
          <a:bodyPr lIns="108000" tIns="72000" rIns="108000" bIns="72000"/>
          <a:lstStyle>
            <a:lvl1pPr rtl="0">
              <a:buClr>
                <a:schemeClr val="bg1"/>
              </a:buClr>
              <a:defRPr sz="12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vl4pPr rtl="0">
              <a:buClr>
                <a:schemeClr val="bg1"/>
              </a:buClr>
              <a:defRPr sz="1200">
                <a:solidFill>
                  <a:schemeClr val="bg1"/>
                </a:solidFill>
              </a:defRPr>
            </a:lvl4pPr>
            <a:lvl5pPr rtl="0">
              <a:buClr>
                <a:schemeClr val="bg1"/>
              </a:buClr>
              <a:defRPr sz="1200">
                <a:solidFill>
                  <a:schemeClr val="bg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0" name="Textplatzhalter 19">
            <a:extLst>
              <a:ext uri="{FF2B5EF4-FFF2-40B4-BE49-F238E27FC236}">
                <a16:creationId xmlns:a16="http://schemas.microsoft.com/office/drawing/2014/main" id="{9B77A9D1-1592-0FE2-5B26-BAD53D7DBA74}"/>
              </a:ext>
            </a:extLst>
          </p:cNvPr>
          <p:cNvSpPr>
            <a:spLocks noGrp="1"/>
          </p:cNvSpPr>
          <p:nvPr>
            <p:ph type="body" sz="quarter" idx="28"/>
          </p:nvPr>
        </p:nvSpPr>
        <p:spPr>
          <a:xfrm>
            <a:off x="9568821" y="2672163"/>
            <a:ext cx="2215190" cy="2104031"/>
          </a:xfrm>
          <a:solidFill>
            <a:schemeClr val="accent5"/>
          </a:solidFill>
        </p:spPr>
        <p:txBody>
          <a:bodyPr lIns="108000" tIns="72000" rIns="108000" bIns="72000"/>
          <a:lstStyle>
            <a:lvl1pPr rtl="0">
              <a:buClr>
                <a:schemeClr val="bg1"/>
              </a:buClr>
              <a:defRPr sz="12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vl4pPr rtl="0">
              <a:buClr>
                <a:schemeClr val="bg1"/>
              </a:buClr>
              <a:defRPr sz="1200">
                <a:solidFill>
                  <a:schemeClr val="bg1"/>
                </a:solidFill>
              </a:defRPr>
            </a:lvl4pPr>
            <a:lvl5pPr rtl="0">
              <a:buClr>
                <a:schemeClr val="bg1"/>
              </a:buClr>
              <a:defRPr sz="1200">
                <a:solidFill>
                  <a:schemeClr val="bg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3670380179"/>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Agenda + fünf Texte ">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1680901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3" name="Textplatzhalter 2">
            <a:extLst>
              <a:ext uri="{FF2B5EF4-FFF2-40B4-BE49-F238E27FC236}">
                <a16:creationId xmlns:a16="http://schemas.microsoft.com/office/drawing/2014/main" id="{39960102-1940-EF2C-85A2-2E2576FA9C0C}"/>
              </a:ext>
            </a:extLst>
          </p:cNvPr>
          <p:cNvSpPr>
            <a:spLocks noGrp="1"/>
          </p:cNvSpPr>
          <p:nvPr>
            <p:ph type="body" sz="quarter" idx="10"/>
          </p:nvPr>
        </p:nvSpPr>
        <p:spPr>
          <a:xfrm>
            <a:off x="407989" y="3090994"/>
            <a:ext cx="2045440" cy="2858955"/>
          </a:xfrm>
        </p:spPr>
        <p:txBody>
          <a:bodyPr lIns="0" tIns="0" rIns="0" bIns="0"/>
          <a:lstStyle>
            <a:lvl1pPr rtl="0">
              <a:defRPr sz="1200"/>
            </a:lvl1pPr>
            <a:lvl2pPr rtl="0">
              <a:buClr>
                <a:schemeClr val="accent1"/>
              </a:buClr>
              <a:defRPr sz="1200"/>
            </a:lvl2pPr>
            <a:lvl3pPr rtl="0">
              <a:buClr>
                <a:schemeClr val="accent1"/>
              </a:buClr>
              <a:defRPr sz="1200"/>
            </a:lvl3pPr>
            <a:lvl4pPr rtl="0">
              <a:buClr>
                <a:schemeClr val="accent1"/>
              </a:buClr>
              <a:defRPr sz="1200"/>
            </a:lvl4pPr>
            <a:lvl5pPr rtl="0">
              <a:buClr>
                <a:schemeClr val="accent1"/>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2" name="Textplatzhalter 11">
            <a:extLst>
              <a:ext uri="{FF2B5EF4-FFF2-40B4-BE49-F238E27FC236}">
                <a16:creationId xmlns:a16="http://schemas.microsoft.com/office/drawing/2014/main" id="{DDBBF05E-D249-5AFE-2649-4432226DDE31}"/>
              </a:ext>
            </a:extLst>
          </p:cNvPr>
          <p:cNvSpPr>
            <a:spLocks noGrp="1"/>
          </p:cNvSpPr>
          <p:nvPr>
            <p:ph type="body" sz="quarter" idx="11"/>
          </p:nvPr>
        </p:nvSpPr>
        <p:spPr>
          <a:xfrm>
            <a:off x="2741429" y="3090994"/>
            <a:ext cx="2045440" cy="2858955"/>
          </a:xfrm>
        </p:spPr>
        <p:txBody>
          <a:bodyPr lIns="0" tIns="0" rIns="0" bIns="0"/>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7" name="Textplatzhalter 16">
            <a:extLst>
              <a:ext uri="{FF2B5EF4-FFF2-40B4-BE49-F238E27FC236}">
                <a16:creationId xmlns:a16="http://schemas.microsoft.com/office/drawing/2014/main" id="{5FC753F0-EFC5-D953-6E7F-8BB6DAFD96AD}"/>
              </a:ext>
            </a:extLst>
          </p:cNvPr>
          <p:cNvSpPr>
            <a:spLocks noGrp="1"/>
          </p:cNvSpPr>
          <p:nvPr>
            <p:ph type="body" sz="quarter" idx="12"/>
          </p:nvPr>
        </p:nvSpPr>
        <p:spPr>
          <a:xfrm>
            <a:off x="5074870" y="3090994"/>
            <a:ext cx="2045440" cy="2858955"/>
          </a:xfrm>
        </p:spPr>
        <p:txBody>
          <a:bodyPr lIns="0" tIns="0" rIns="0" bIns="0"/>
          <a:lstStyle>
            <a:lvl1pPr rtl="0">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9" name="Textplatzhalter 18">
            <a:extLst>
              <a:ext uri="{FF2B5EF4-FFF2-40B4-BE49-F238E27FC236}">
                <a16:creationId xmlns:a16="http://schemas.microsoft.com/office/drawing/2014/main" id="{513ED137-624E-4333-5C58-186A4506FFCA}"/>
              </a:ext>
            </a:extLst>
          </p:cNvPr>
          <p:cNvSpPr>
            <a:spLocks noGrp="1"/>
          </p:cNvSpPr>
          <p:nvPr>
            <p:ph type="body" sz="quarter" idx="13"/>
          </p:nvPr>
        </p:nvSpPr>
        <p:spPr>
          <a:xfrm>
            <a:off x="7408310" y="3090994"/>
            <a:ext cx="2045440" cy="2858955"/>
          </a:xfrm>
        </p:spPr>
        <p:txBody>
          <a:bodyPr lIns="0" tIns="0" rIns="0" bIns="0"/>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1" name="Textplatzhalter 20">
            <a:extLst>
              <a:ext uri="{FF2B5EF4-FFF2-40B4-BE49-F238E27FC236}">
                <a16:creationId xmlns:a16="http://schemas.microsoft.com/office/drawing/2014/main" id="{5A625D94-605A-97DB-A3B3-352DDB8FEF28}"/>
              </a:ext>
            </a:extLst>
          </p:cNvPr>
          <p:cNvSpPr>
            <a:spLocks noGrp="1"/>
          </p:cNvSpPr>
          <p:nvPr>
            <p:ph type="body" sz="quarter" idx="14"/>
          </p:nvPr>
        </p:nvSpPr>
        <p:spPr>
          <a:xfrm>
            <a:off x="9741750" y="3090994"/>
            <a:ext cx="2045440" cy="2858955"/>
          </a:xfrm>
        </p:spPr>
        <p:txBody>
          <a:bodyPr lIns="0" tIns="0" rIns="0" bIns="0"/>
          <a:lstStyle>
            <a:lvl1pPr rtl="0">
              <a:buClr>
                <a:schemeClr val="accent5"/>
              </a:buClr>
              <a:defRPr sz="1200"/>
            </a:lvl1pPr>
            <a:lvl2pPr rtl="0">
              <a:buClr>
                <a:schemeClr val="accent5"/>
              </a:buClr>
              <a:defRPr sz="1200"/>
            </a:lvl2pPr>
            <a:lvl3pPr rtl="0">
              <a:buClr>
                <a:schemeClr val="accent5"/>
              </a:buClr>
              <a:defRPr sz="1200"/>
            </a:lvl3pPr>
            <a:lvl4pPr rtl="0">
              <a:buClr>
                <a:schemeClr val="accent5"/>
              </a:buClr>
              <a:defRPr sz="1200"/>
            </a:lvl4pPr>
            <a:lvl5pPr rtl="0">
              <a:buClr>
                <a:schemeClr val="accent5"/>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8" name="Textplatzhalter 27">
            <a:extLst>
              <a:ext uri="{FF2B5EF4-FFF2-40B4-BE49-F238E27FC236}">
                <a16:creationId xmlns:a16="http://schemas.microsoft.com/office/drawing/2014/main" id="{47E5EADF-959D-25BA-286A-3559C52667C7}"/>
              </a:ext>
            </a:extLst>
          </p:cNvPr>
          <p:cNvSpPr>
            <a:spLocks noGrp="1"/>
          </p:cNvSpPr>
          <p:nvPr>
            <p:ph type="body" sz="quarter" idx="15"/>
          </p:nvPr>
        </p:nvSpPr>
        <p:spPr>
          <a:xfrm>
            <a:off x="407990" y="2341563"/>
            <a:ext cx="2045436" cy="492443"/>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rtl="0">
              <a:defRPr sz="1600" cap="none" baseline="0">
                <a:solidFill>
                  <a:schemeClr val="tx1"/>
                </a:solidFill>
                <a:latin typeface="+mj-lt"/>
              </a:defRPr>
            </a:lvl1pPr>
            <a:lvl2pPr marL="0" indent="0">
              <a:buNone/>
              <a:defRPr cap="none" baseline="0">
                <a:solidFill>
                  <a:schemeClr val="tx1"/>
                </a:solidFill>
              </a:defRPr>
            </a:lvl2pPr>
          </a:lstStyle>
          <a:p>
            <a:pPr lvl="0"/>
            <a:r>
              <a:rPr lang="en-US"/>
              <a:t>Mastertextformat bearbeiten</a:t>
            </a:r>
          </a:p>
        </p:txBody>
      </p:sp>
      <p:sp>
        <p:nvSpPr>
          <p:cNvPr id="33" name="Textplatzhalter 32">
            <a:extLst>
              <a:ext uri="{FF2B5EF4-FFF2-40B4-BE49-F238E27FC236}">
                <a16:creationId xmlns:a16="http://schemas.microsoft.com/office/drawing/2014/main" id="{9F58EA17-818E-EC38-400B-5B1199BB362A}"/>
              </a:ext>
            </a:extLst>
          </p:cNvPr>
          <p:cNvSpPr>
            <a:spLocks noGrp="1"/>
          </p:cNvSpPr>
          <p:nvPr>
            <p:ph type="body" sz="quarter" idx="17" hasCustomPrompt="1"/>
          </p:nvPr>
        </p:nvSpPr>
        <p:spPr>
          <a:xfrm>
            <a:off x="407989" y="1808163"/>
            <a:ext cx="2045436" cy="36000"/>
          </a:xfrm>
          <a:prstGeom prst="rect">
            <a:avLst/>
          </a:prstGeom>
          <a:solidFill>
            <a:schemeClr val="accent1"/>
          </a:solidFill>
        </p:spPr>
        <p:txBody>
          <a:bodyPr wrap="none" lIns="0" tIns="144000" rIns="0" bIns="0" anchor="t"/>
          <a:lstStyle>
            <a:lvl1pPr algn="l" rtl="0">
              <a:defRPr sz="2400">
                <a:solidFill>
                  <a:schemeClr val="accent1"/>
                </a:solidFill>
                <a:latin typeface="+mj-lt"/>
              </a:defRPr>
            </a:lvl1pPr>
          </a:lstStyle>
          <a:p>
            <a:pPr lvl="0"/>
            <a:r>
              <a:rPr lang="en-US"/>
              <a:t>X</a:t>
            </a:r>
          </a:p>
        </p:txBody>
      </p:sp>
      <p:sp>
        <p:nvSpPr>
          <p:cNvPr id="35" name="Textplatzhalter 34">
            <a:extLst>
              <a:ext uri="{FF2B5EF4-FFF2-40B4-BE49-F238E27FC236}">
                <a16:creationId xmlns:a16="http://schemas.microsoft.com/office/drawing/2014/main" id="{72DBCB22-5EA8-6B9A-AE85-10B6E3B4E370}"/>
              </a:ext>
            </a:extLst>
          </p:cNvPr>
          <p:cNvSpPr>
            <a:spLocks noGrp="1"/>
          </p:cNvSpPr>
          <p:nvPr>
            <p:ph type="body" sz="quarter" idx="18"/>
          </p:nvPr>
        </p:nvSpPr>
        <p:spPr>
          <a:xfrm>
            <a:off x="2741430" y="2341563"/>
            <a:ext cx="2045436" cy="492443"/>
          </a:xfrm>
          <a:prstGeom prst="rect">
            <a:avLst/>
          </a:prstGeom>
          <a:noFill/>
        </p:spPr>
        <p:txBody>
          <a:bodyPr wrap="square" lIns="0" tIns="0" rIns="0" bIns="0">
            <a:spAutoFit/>
          </a:bodyPr>
          <a:lstStyle>
            <a:lvl1pPr rtl="0">
              <a:defRPr sz="1600" cap="none" baseline="0">
                <a:solidFill>
                  <a:schemeClr val="tx1"/>
                </a:solidFill>
                <a:latin typeface="+mj-lt"/>
              </a:defRPr>
            </a:lvl1pPr>
            <a:lvl2pPr marL="0" indent="0">
              <a:buNone/>
              <a:defRPr cap="none" baseline="0">
                <a:solidFill>
                  <a:schemeClr val="tx1"/>
                </a:solidFill>
              </a:defRPr>
            </a:lvl2pPr>
          </a:lstStyle>
          <a:p>
            <a:pPr lvl="0"/>
            <a:r>
              <a:rPr lang="en-US"/>
              <a:t>Mastertextformat bearbeiten</a:t>
            </a:r>
          </a:p>
        </p:txBody>
      </p:sp>
      <p:sp>
        <p:nvSpPr>
          <p:cNvPr id="39" name="Textplatzhalter 38">
            <a:extLst>
              <a:ext uri="{FF2B5EF4-FFF2-40B4-BE49-F238E27FC236}">
                <a16:creationId xmlns:a16="http://schemas.microsoft.com/office/drawing/2014/main" id="{09DD7F12-177E-3018-61A0-BE5CCA97ADCC}"/>
              </a:ext>
            </a:extLst>
          </p:cNvPr>
          <p:cNvSpPr>
            <a:spLocks noGrp="1"/>
          </p:cNvSpPr>
          <p:nvPr>
            <p:ph type="body" sz="quarter" idx="20" hasCustomPrompt="1"/>
          </p:nvPr>
        </p:nvSpPr>
        <p:spPr>
          <a:xfrm>
            <a:off x="2741429" y="1808163"/>
            <a:ext cx="2045436" cy="36000"/>
          </a:xfrm>
          <a:prstGeom prst="rect">
            <a:avLst/>
          </a:prstGeom>
          <a:solidFill>
            <a:schemeClr val="accent2"/>
          </a:solidFill>
        </p:spPr>
        <p:txBody>
          <a:bodyPr wrap="none" lIns="0" tIns="144000" rIns="0" bIns="0" anchor="t"/>
          <a:lstStyle>
            <a:lvl1pPr algn="l" rtl="0">
              <a:defRPr sz="2400">
                <a:solidFill>
                  <a:schemeClr val="accent2"/>
                </a:solidFill>
                <a:latin typeface="+mj-lt"/>
              </a:defRPr>
            </a:lvl1pPr>
          </a:lstStyle>
          <a:p>
            <a:pPr lvl="0"/>
            <a:r>
              <a:rPr lang="en-US"/>
              <a:t>X</a:t>
            </a:r>
          </a:p>
        </p:txBody>
      </p:sp>
      <p:sp>
        <p:nvSpPr>
          <p:cNvPr id="41" name="Textplatzhalter 40">
            <a:extLst>
              <a:ext uri="{FF2B5EF4-FFF2-40B4-BE49-F238E27FC236}">
                <a16:creationId xmlns:a16="http://schemas.microsoft.com/office/drawing/2014/main" id="{D10698C4-7A59-20EF-A1F1-98BD89741064}"/>
              </a:ext>
            </a:extLst>
          </p:cNvPr>
          <p:cNvSpPr>
            <a:spLocks noGrp="1"/>
          </p:cNvSpPr>
          <p:nvPr>
            <p:ph type="body" sz="quarter" idx="21"/>
          </p:nvPr>
        </p:nvSpPr>
        <p:spPr>
          <a:xfrm>
            <a:off x="5074871" y="2341563"/>
            <a:ext cx="2045436" cy="492443"/>
          </a:xfrm>
          <a:prstGeom prst="rect">
            <a:avLst/>
          </a:prstGeom>
          <a:noFill/>
        </p:spPr>
        <p:txBody>
          <a:bodyPr wrap="square" lIns="0" tIns="0" rIns="0" bIns="0">
            <a:spAutoFit/>
          </a:bodyPr>
          <a:lstStyle>
            <a:lvl1pPr rtl="0">
              <a:defRPr sz="1600" cap="none" baseline="0">
                <a:solidFill>
                  <a:schemeClr val="tx1"/>
                </a:solidFill>
                <a:latin typeface="+mj-lt"/>
              </a:defRPr>
            </a:lvl1pPr>
            <a:lvl2pPr marL="0" indent="0">
              <a:buNone/>
              <a:defRPr cap="none" baseline="0">
                <a:solidFill>
                  <a:schemeClr val="tx1"/>
                </a:solidFill>
              </a:defRPr>
            </a:lvl2pPr>
          </a:lstStyle>
          <a:p>
            <a:pPr lvl="0"/>
            <a:r>
              <a:rPr lang="en-US"/>
              <a:t>Mastertextformat bearbeiten</a:t>
            </a:r>
          </a:p>
        </p:txBody>
      </p:sp>
      <p:sp>
        <p:nvSpPr>
          <p:cNvPr id="45" name="Textplatzhalter 44">
            <a:extLst>
              <a:ext uri="{FF2B5EF4-FFF2-40B4-BE49-F238E27FC236}">
                <a16:creationId xmlns:a16="http://schemas.microsoft.com/office/drawing/2014/main" id="{F1E14BE6-96D5-E0C8-BCD6-E957288A85EA}"/>
              </a:ext>
            </a:extLst>
          </p:cNvPr>
          <p:cNvSpPr>
            <a:spLocks noGrp="1"/>
          </p:cNvSpPr>
          <p:nvPr>
            <p:ph type="body" sz="quarter" idx="23" hasCustomPrompt="1"/>
          </p:nvPr>
        </p:nvSpPr>
        <p:spPr>
          <a:xfrm>
            <a:off x="5074870" y="1808163"/>
            <a:ext cx="2045436" cy="36000"/>
          </a:xfrm>
          <a:prstGeom prst="rect">
            <a:avLst/>
          </a:prstGeom>
          <a:solidFill>
            <a:schemeClr val="accent3"/>
          </a:solidFill>
        </p:spPr>
        <p:txBody>
          <a:bodyPr wrap="none" lIns="0" tIns="144000" rIns="0" bIns="0" anchor="t"/>
          <a:lstStyle>
            <a:lvl1pPr algn="l" rtl="0">
              <a:defRPr sz="2400">
                <a:solidFill>
                  <a:schemeClr val="accent3"/>
                </a:solidFill>
                <a:latin typeface="+mj-lt"/>
              </a:defRPr>
            </a:lvl1pPr>
          </a:lstStyle>
          <a:p>
            <a:pPr lvl="0"/>
            <a:r>
              <a:rPr lang="en-US"/>
              <a:t>X</a:t>
            </a:r>
          </a:p>
        </p:txBody>
      </p:sp>
      <p:sp>
        <p:nvSpPr>
          <p:cNvPr id="47" name="Textplatzhalter 46">
            <a:extLst>
              <a:ext uri="{FF2B5EF4-FFF2-40B4-BE49-F238E27FC236}">
                <a16:creationId xmlns:a16="http://schemas.microsoft.com/office/drawing/2014/main" id="{A6CC6341-B833-5A77-C1E7-DEE07C87A267}"/>
              </a:ext>
            </a:extLst>
          </p:cNvPr>
          <p:cNvSpPr>
            <a:spLocks noGrp="1"/>
          </p:cNvSpPr>
          <p:nvPr>
            <p:ph type="body" sz="quarter" idx="24"/>
          </p:nvPr>
        </p:nvSpPr>
        <p:spPr>
          <a:xfrm>
            <a:off x="7408311" y="2341563"/>
            <a:ext cx="2045436" cy="492443"/>
          </a:xfrm>
          <a:prstGeom prst="rect">
            <a:avLst/>
          </a:prstGeom>
          <a:noFill/>
        </p:spPr>
        <p:txBody>
          <a:bodyPr wrap="square" lIns="0" tIns="0" rIns="0" bIns="0">
            <a:spAutoFit/>
          </a:bodyPr>
          <a:lstStyle>
            <a:lvl1pPr rtl="0">
              <a:defRPr sz="1600" cap="none" baseline="0">
                <a:solidFill>
                  <a:schemeClr val="tx1"/>
                </a:solidFill>
                <a:latin typeface="+mj-lt"/>
              </a:defRPr>
            </a:lvl1pPr>
            <a:lvl2pPr marL="0" indent="0">
              <a:buNone/>
              <a:defRPr cap="none" baseline="0">
                <a:solidFill>
                  <a:schemeClr val="tx1"/>
                </a:solidFill>
              </a:defRPr>
            </a:lvl2pPr>
          </a:lstStyle>
          <a:p>
            <a:pPr lvl="0"/>
            <a:r>
              <a:rPr lang="en-US"/>
              <a:t>Mastertextformat bearbeiten</a:t>
            </a:r>
          </a:p>
        </p:txBody>
      </p:sp>
      <p:sp>
        <p:nvSpPr>
          <p:cNvPr id="51" name="Textplatzhalter 50">
            <a:extLst>
              <a:ext uri="{FF2B5EF4-FFF2-40B4-BE49-F238E27FC236}">
                <a16:creationId xmlns:a16="http://schemas.microsoft.com/office/drawing/2014/main" id="{CCC5C2C0-5B66-13D1-20A5-809DEA7A4914}"/>
              </a:ext>
            </a:extLst>
          </p:cNvPr>
          <p:cNvSpPr>
            <a:spLocks noGrp="1"/>
          </p:cNvSpPr>
          <p:nvPr>
            <p:ph type="body" sz="quarter" idx="26" hasCustomPrompt="1"/>
          </p:nvPr>
        </p:nvSpPr>
        <p:spPr>
          <a:xfrm>
            <a:off x="7408310" y="1808163"/>
            <a:ext cx="2045436" cy="36000"/>
          </a:xfrm>
          <a:prstGeom prst="rect">
            <a:avLst/>
          </a:prstGeom>
          <a:solidFill>
            <a:schemeClr val="accent4"/>
          </a:solidFill>
        </p:spPr>
        <p:txBody>
          <a:bodyPr wrap="none" lIns="0" tIns="144000" rIns="0" bIns="0" anchor="t"/>
          <a:lstStyle>
            <a:lvl1pPr algn="l" rtl="0">
              <a:defRPr sz="2400">
                <a:solidFill>
                  <a:schemeClr val="accent4"/>
                </a:solidFill>
                <a:latin typeface="+mj-lt"/>
              </a:defRPr>
            </a:lvl1pPr>
          </a:lstStyle>
          <a:p>
            <a:pPr lvl="0"/>
            <a:r>
              <a:rPr lang="en-US"/>
              <a:t>X</a:t>
            </a:r>
          </a:p>
        </p:txBody>
      </p:sp>
      <p:sp>
        <p:nvSpPr>
          <p:cNvPr id="53" name="Textplatzhalter 52">
            <a:extLst>
              <a:ext uri="{FF2B5EF4-FFF2-40B4-BE49-F238E27FC236}">
                <a16:creationId xmlns:a16="http://schemas.microsoft.com/office/drawing/2014/main" id="{E4036276-98E1-C76E-AD7D-679E54DE5943}"/>
              </a:ext>
            </a:extLst>
          </p:cNvPr>
          <p:cNvSpPr>
            <a:spLocks noGrp="1"/>
          </p:cNvSpPr>
          <p:nvPr>
            <p:ph type="body" sz="quarter" idx="27"/>
          </p:nvPr>
        </p:nvSpPr>
        <p:spPr>
          <a:xfrm>
            <a:off x="9741751" y="2341563"/>
            <a:ext cx="2045436" cy="492443"/>
          </a:xfrm>
          <a:prstGeom prst="rect">
            <a:avLst/>
          </a:prstGeom>
          <a:noFill/>
        </p:spPr>
        <p:txBody>
          <a:bodyPr wrap="square" lIns="0" tIns="0" rIns="0" bIns="0">
            <a:spAutoFit/>
          </a:bodyPr>
          <a:lstStyle>
            <a:lvl1pPr rtl="0">
              <a:defRPr sz="1600" cap="none" baseline="0">
                <a:solidFill>
                  <a:schemeClr val="tx1"/>
                </a:solidFill>
                <a:latin typeface="+mj-lt"/>
              </a:defRPr>
            </a:lvl1pPr>
            <a:lvl2pPr marL="0" indent="0">
              <a:buNone/>
              <a:defRPr cap="none" baseline="0">
                <a:solidFill>
                  <a:schemeClr val="tx1"/>
                </a:solidFill>
              </a:defRPr>
            </a:lvl2pPr>
          </a:lstStyle>
          <a:p>
            <a:pPr lvl="0"/>
            <a:r>
              <a:rPr lang="en-US"/>
              <a:t>Mastertextformat bearbeiten</a:t>
            </a:r>
          </a:p>
        </p:txBody>
      </p:sp>
      <p:sp>
        <p:nvSpPr>
          <p:cNvPr id="57" name="Textplatzhalter 56">
            <a:extLst>
              <a:ext uri="{FF2B5EF4-FFF2-40B4-BE49-F238E27FC236}">
                <a16:creationId xmlns:a16="http://schemas.microsoft.com/office/drawing/2014/main" id="{662B9B04-4D2D-3B75-5E07-5773787F3623}"/>
              </a:ext>
            </a:extLst>
          </p:cNvPr>
          <p:cNvSpPr>
            <a:spLocks noGrp="1"/>
          </p:cNvSpPr>
          <p:nvPr>
            <p:ph type="body" sz="quarter" idx="29" hasCustomPrompt="1"/>
          </p:nvPr>
        </p:nvSpPr>
        <p:spPr>
          <a:xfrm>
            <a:off x="9741750" y="1808163"/>
            <a:ext cx="2045436" cy="36000"/>
          </a:xfrm>
          <a:prstGeom prst="rect">
            <a:avLst/>
          </a:prstGeom>
          <a:solidFill>
            <a:schemeClr val="accent5"/>
          </a:solidFill>
        </p:spPr>
        <p:txBody>
          <a:bodyPr wrap="none" lIns="0" tIns="144000" rIns="0" bIns="0" anchor="t"/>
          <a:lstStyle>
            <a:lvl1pPr algn="l" rtl="0">
              <a:defRPr sz="2400">
                <a:solidFill>
                  <a:schemeClr val="accent5"/>
                </a:solidFill>
                <a:latin typeface="+mj-lt"/>
              </a:defRPr>
            </a:lvl1pPr>
          </a:lstStyle>
          <a:p>
            <a:pPr lvl="0"/>
            <a:r>
              <a:rPr lang="en-US"/>
              <a:t>X</a:t>
            </a:r>
          </a:p>
        </p:txBody>
      </p:sp>
    </p:spTree>
    <p:extLst>
      <p:ext uri="{BB962C8B-B14F-4D97-AF65-F5344CB8AC3E}">
        <p14:creationId xmlns:p14="http://schemas.microsoft.com/office/powerpoint/2010/main" val="2366610693"/>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el + Tabelle - 4 Spal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19576911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extplatzhalter 2">
            <a:extLst>
              <a:ext uri="{FF2B5EF4-FFF2-40B4-BE49-F238E27FC236}">
                <a16:creationId xmlns:a16="http://schemas.microsoft.com/office/drawing/2014/main" id="{184F1427-C1D3-5724-33B6-14E9551C8663}"/>
              </a:ext>
            </a:extLst>
          </p:cNvPr>
          <p:cNvSpPr>
            <a:spLocks noGrp="1"/>
          </p:cNvSpPr>
          <p:nvPr>
            <p:ph type="body" sz="quarter" idx="13"/>
          </p:nvPr>
        </p:nvSpPr>
        <p:spPr>
          <a:xfrm>
            <a:off x="407989" y="1815886"/>
            <a:ext cx="2682006" cy="540000"/>
          </a:xfrm>
          <a:solidFill>
            <a:schemeClr val="tx2"/>
          </a:solidFill>
        </p:spPr>
        <p:txBody>
          <a:bodyPr lIns="72000" tIns="36000" rIns="72000" bIns="36000" anchor="ctr"/>
          <a:lstStyle>
            <a:lvl1pPr rtl="0">
              <a:defRPr sz="1600">
                <a:solidFill>
                  <a:schemeClr val="bg1"/>
                </a:solidFill>
                <a:latin typeface="+mj-lt"/>
              </a:defRPr>
            </a:lvl1pPr>
            <a:lvl2pPr marL="0" indent="0">
              <a:buNone/>
              <a:defRPr sz="1200"/>
            </a:lvl2pPr>
            <a:lvl3pPr marL="142875" indent="-142875">
              <a:defRPr sz="1200"/>
            </a:lvl3pPr>
            <a:lvl4pPr marL="288000">
              <a:defRPr sz="1200"/>
            </a:lvl4pPr>
            <a:lvl5pPr>
              <a:defRPr sz="1200"/>
            </a:lvl5pPr>
          </a:lstStyle>
          <a:p>
            <a:pPr lvl="0"/>
            <a:r>
              <a:rPr lang="en-US"/>
              <a:t>Mastertextformat bearbeiten</a:t>
            </a:r>
          </a:p>
        </p:txBody>
      </p:sp>
      <p:sp>
        <p:nvSpPr>
          <p:cNvPr id="9" name="Textplatzhalter 8">
            <a:extLst>
              <a:ext uri="{FF2B5EF4-FFF2-40B4-BE49-F238E27FC236}">
                <a16:creationId xmlns:a16="http://schemas.microsoft.com/office/drawing/2014/main" id="{768B98DD-5787-7043-7320-6DC23DD25A34}"/>
              </a:ext>
            </a:extLst>
          </p:cNvPr>
          <p:cNvSpPr>
            <a:spLocks noGrp="1"/>
          </p:cNvSpPr>
          <p:nvPr>
            <p:ph type="body" sz="quarter" idx="14"/>
          </p:nvPr>
        </p:nvSpPr>
        <p:spPr>
          <a:xfrm>
            <a:off x="3305994" y="1815886"/>
            <a:ext cx="2682000" cy="540000"/>
          </a:xfrm>
        </p:spPr>
        <p:txBody>
          <a:bodyPr/>
          <a:lstStyle>
            <a:lvl1pPr rtl="0">
              <a:spcBef>
                <a:spcPts val="0"/>
              </a:spcBef>
              <a:defRPr sz="1200">
                <a:latin typeface="+mj-lt"/>
              </a:defRPr>
            </a:lvl1pPr>
            <a:lvl2pPr marL="0" indent="0" rtl="0">
              <a:spcBef>
                <a:spcPts val="0"/>
              </a:spcBef>
              <a:buNone/>
              <a:defRPr sz="1200"/>
            </a:lvl2pPr>
            <a:lvl3pPr marL="142875" indent="-142875" rtl="0">
              <a:spcBef>
                <a:spcPts val="0"/>
              </a:spcBef>
              <a:defRPr sz="1200"/>
            </a:lvl3pPr>
            <a:lvl4pPr marL="288000">
              <a:defRPr sz="1200"/>
            </a:lvl4pPr>
            <a:lvl5pPr>
              <a:defRPr sz="1200"/>
            </a:lvl5pPr>
          </a:lstStyle>
          <a:p>
            <a:pPr lvl="0"/>
            <a:r>
              <a:rPr lang="en-US"/>
              <a:t>Mastertextformat bearbeiten</a:t>
            </a:r>
          </a:p>
          <a:p>
            <a:pPr lvl="1"/>
            <a:r>
              <a:rPr lang="en-US"/>
              <a:t>Zweite Ebene</a:t>
            </a:r>
          </a:p>
          <a:p>
            <a:pPr lvl="2"/>
            <a:endParaRPr lang="en-US"/>
          </a:p>
        </p:txBody>
      </p:sp>
      <p:sp>
        <p:nvSpPr>
          <p:cNvPr id="15" name="Textplatzhalter 14">
            <a:extLst>
              <a:ext uri="{FF2B5EF4-FFF2-40B4-BE49-F238E27FC236}">
                <a16:creationId xmlns:a16="http://schemas.microsoft.com/office/drawing/2014/main" id="{2AA8D67E-310F-22ED-E643-85964E748B4B}"/>
              </a:ext>
            </a:extLst>
          </p:cNvPr>
          <p:cNvSpPr>
            <a:spLocks noGrp="1"/>
          </p:cNvSpPr>
          <p:nvPr>
            <p:ph type="body" sz="quarter" idx="15"/>
          </p:nvPr>
        </p:nvSpPr>
        <p:spPr>
          <a:xfrm>
            <a:off x="6204000" y="1815886"/>
            <a:ext cx="2682006" cy="540000"/>
          </a:xfrm>
        </p:spPr>
        <p:txBody>
          <a:bodyPr/>
          <a:lstStyle>
            <a:lvl1pPr rtl="0">
              <a:spcBef>
                <a:spcPts val="0"/>
              </a:spcBef>
              <a:defRPr sz="1200">
                <a:latin typeface="+mj-lt"/>
              </a:defRPr>
            </a:lvl1pPr>
            <a:lvl2pPr marL="0" indent="0" rtl="0">
              <a:spcBef>
                <a:spcPts val="0"/>
              </a:spcBef>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17" name="Textplatzhalter 16">
            <a:extLst>
              <a:ext uri="{FF2B5EF4-FFF2-40B4-BE49-F238E27FC236}">
                <a16:creationId xmlns:a16="http://schemas.microsoft.com/office/drawing/2014/main" id="{33A67D34-3467-51A8-8069-8B73336A95D9}"/>
              </a:ext>
            </a:extLst>
          </p:cNvPr>
          <p:cNvSpPr>
            <a:spLocks noGrp="1"/>
          </p:cNvSpPr>
          <p:nvPr>
            <p:ph type="body" sz="quarter" idx="16"/>
          </p:nvPr>
        </p:nvSpPr>
        <p:spPr>
          <a:xfrm>
            <a:off x="9102007" y="1815886"/>
            <a:ext cx="2682006" cy="540000"/>
          </a:xfrm>
        </p:spPr>
        <p:txBody>
          <a:bodyPr/>
          <a:lstStyle>
            <a:lvl1pPr rtl="0">
              <a:spcBef>
                <a:spcPts val="0"/>
              </a:spcBef>
              <a:defRPr sz="1200">
                <a:latin typeface="+mj-lt"/>
              </a:defRPr>
            </a:lvl1pPr>
            <a:lvl2pPr marL="0" indent="0" rtl="0">
              <a:spcBef>
                <a:spcPts val="0"/>
              </a:spcBef>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2" name="Titel 1">
            <a:extLst>
              <a:ext uri="{FF2B5EF4-FFF2-40B4-BE49-F238E27FC236}">
                <a16:creationId xmlns:a16="http://schemas.microsoft.com/office/drawing/2014/main" id="{A014F7FB-961C-C68E-3684-515834259D35}"/>
              </a:ext>
            </a:extLst>
          </p:cNvPr>
          <p:cNvSpPr>
            <a:spLocks noGrp="1"/>
          </p:cNvSpPr>
          <p:nvPr>
            <p:ph type="title" hasCustomPrompt="1"/>
          </p:nvPr>
        </p:nvSpPr>
        <p:spPr/>
        <p:txBody>
          <a:bodyPr vert="horz"/>
          <a:lstStyle>
            <a:lvl1pPr rtl="0">
              <a:defRPr/>
            </a:lvl1pPr>
          </a:lstStyle>
          <a:p>
            <a:r>
              <a:rPr lang="en-US"/>
              <a:t>Headline, Biotif Bold, 32 pt.</a:t>
            </a:r>
          </a:p>
        </p:txBody>
      </p:sp>
      <p:sp>
        <p:nvSpPr>
          <p:cNvPr id="13" name="Textplatzhalter 12">
            <a:extLst>
              <a:ext uri="{FF2B5EF4-FFF2-40B4-BE49-F238E27FC236}">
                <a16:creationId xmlns:a16="http://schemas.microsoft.com/office/drawing/2014/main" id="{0B90678A-07B1-F15B-39D5-98A571E9E994}"/>
              </a:ext>
            </a:extLst>
          </p:cNvPr>
          <p:cNvSpPr>
            <a:spLocks noGrp="1"/>
          </p:cNvSpPr>
          <p:nvPr>
            <p:ph type="body" sz="quarter" idx="18"/>
          </p:nvPr>
        </p:nvSpPr>
        <p:spPr>
          <a:xfrm>
            <a:off x="407989" y="2535886"/>
            <a:ext cx="2682000" cy="1008000"/>
          </a:xfrm>
          <a:solidFill>
            <a:schemeClr val="accent2"/>
          </a:solidFill>
        </p:spPr>
        <p:txBody>
          <a:bodyPr lIns="72000" tIns="36000" rIns="72000" bIns="36000"/>
          <a:lstStyle>
            <a:lvl1pPr rtl="0">
              <a:defRPr sz="1200">
                <a:solidFill>
                  <a:schemeClr val="bg1"/>
                </a:solidFill>
                <a:latin typeface="+mj-lt"/>
              </a:defRPr>
            </a:lvl1pPr>
            <a:lvl2pPr marL="0" indent="0" rtl="0">
              <a:buNone/>
              <a:defRPr sz="1200">
                <a:solidFill>
                  <a:schemeClr val="bg1"/>
                </a:solidFill>
              </a:defRPr>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16" name="Textplatzhalter 15">
            <a:extLst>
              <a:ext uri="{FF2B5EF4-FFF2-40B4-BE49-F238E27FC236}">
                <a16:creationId xmlns:a16="http://schemas.microsoft.com/office/drawing/2014/main" id="{7A317257-0B57-09EA-0649-44E9FC5EECA5}"/>
              </a:ext>
            </a:extLst>
          </p:cNvPr>
          <p:cNvSpPr>
            <a:spLocks noGrp="1"/>
          </p:cNvSpPr>
          <p:nvPr>
            <p:ph type="body" sz="quarter" idx="19"/>
          </p:nvPr>
        </p:nvSpPr>
        <p:spPr>
          <a:xfrm>
            <a:off x="3305994" y="2535886"/>
            <a:ext cx="2682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0" name="Textplatzhalter 19">
            <a:extLst>
              <a:ext uri="{FF2B5EF4-FFF2-40B4-BE49-F238E27FC236}">
                <a16:creationId xmlns:a16="http://schemas.microsoft.com/office/drawing/2014/main" id="{3BB7A82F-4570-AE95-3B00-7C5B1CB53487}"/>
              </a:ext>
            </a:extLst>
          </p:cNvPr>
          <p:cNvSpPr>
            <a:spLocks noGrp="1"/>
          </p:cNvSpPr>
          <p:nvPr>
            <p:ph type="body" sz="quarter" idx="20"/>
          </p:nvPr>
        </p:nvSpPr>
        <p:spPr>
          <a:xfrm>
            <a:off x="6204000" y="2535886"/>
            <a:ext cx="2682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2" name="Textplatzhalter 21">
            <a:extLst>
              <a:ext uri="{FF2B5EF4-FFF2-40B4-BE49-F238E27FC236}">
                <a16:creationId xmlns:a16="http://schemas.microsoft.com/office/drawing/2014/main" id="{812F7810-6939-96C5-B464-C4C5879C8FF4}"/>
              </a:ext>
            </a:extLst>
          </p:cNvPr>
          <p:cNvSpPr>
            <a:spLocks noGrp="1"/>
          </p:cNvSpPr>
          <p:nvPr>
            <p:ph type="body" sz="quarter" idx="21"/>
          </p:nvPr>
        </p:nvSpPr>
        <p:spPr>
          <a:xfrm>
            <a:off x="9102007" y="2535886"/>
            <a:ext cx="2682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4" name="Textplatzhalter 23">
            <a:extLst>
              <a:ext uri="{FF2B5EF4-FFF2-40B4-BE49-F238E27FC236}">
                <a16:creationId xmlns:a16="http://schemas.microsoft.com/office/drawing/2014/main" id="{3CEFB74E-D135-3764-8155-60ED037A1BCB}"/>
              </a:ext>
            </a:extLst>
          </p:cNvPr>
          <p:cNvSpPr>
            <a:spLocks noGrp="1"/>
          </p:cNvSpPr>
          <p:nvPr>
            <p:ph type="body" sz="quarter" idx="22"/>
          </p:nvPr>
        </p:nvSpPr>
        <p:spPr>
          <a:xfrm>
            <a:off x="407989" y="3723886"/>
            <a:ext cx="2682000" cy="1008000"/>
          </a:xfrm>
          <a:solidFill>
            <a:schemeClr val="accent3"/>
          </a:solidFill>
        </p:spPr>
        <p:txBody>
          <a:bodyPr lIns="72000" tIns="36000" rIns="72000" bIns="36000"/>
          <a:lstStyle>
            <a:lvl1pPr rtl="0">
              <a:defRPr sz="1200">
                <a:solidFill>
                  <a:schemeClr val="bg1"/>
                </a:solidFill>
                <a:latin typeface="+mj-lt"/>
              </a:defRPr>
            </a:lvl1pPr>
            <a:lvl2pPr marL="0" indent="0" rtl="0">
              <a:buNone/>
              <a:defRPr sz="1200">
                <a:solidFill>
                  <a:schemeClr val="bg1"/>
                </a:solidFill>
              </a:defRPr>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26" name="Textplatzhalter 25">
            <a:extLst>
              <a:ext uri="{FF2B5EF4-FFF2-40B4-BE49-F238E27FC236}">
                <a16:creationId xmlns:a16="http://schemas.microsoft.com/office/drawing/2014/main" id="{CA759637-161B-2575-7D37-FB94198CEF37}"/>
              </a:ext>
            </a:extLst>
          </p:cNvPr>
          <p:cNvSpPr>
            <a:spLocks noGrp="1"/>
          </p:cNvSpPr>
          <p:nvPr>
            <p:ph type="body" sz="quarter" idx="23"/>
          </p:nvPr>
        </p:nvSpPr>
        <p:spPr>
          <a:xfrm>
            <a:off x="3305994" y="3723886"/>
            <a:ext cx="2682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8" name="Textplatzhalter 27">
            <a:extLst>
              <a:ext uri="{FF2B5EF4-FFF2-40B4-BE49-F238E27FC236}">
                <a16:creationId xmlns:a16="http://schemas.microsoft.com/office/drawing/2014/main" id="{6FA5184B-6C61-FF58-22FB-587A853C7462}"/>
              </a:ext>
            </a:extLst>
          </p:cNvPr>
          <p:cNvSpPr>
            <a:spLocks noGrp="1"/>
          </p:cNvSpPr>
          <p:nvPr>
            <p:ph type="body" sz="quarter" idx="24"/>
          </p:nvPr>
        </p:nvSpPr>
        <p:spPr>
          <a:xfrm>
            <a:off x="6204000" y="3723886"/>
            <a:ext cx="2682000" cy="1008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0" name="Textplatzhalter 29">
            <a:extLst>
              <a:ext uri="{FF2B5EF4-FFF2-40B4-BE49-F238E27FC236}">
                <a16:creationId xmlns:a16="http://schemas.microsoft.com/office/drawing/2014/main" id="{ABAEB4E2-0FCD-5518-AB33-2AD9C574109B}"/>
              </a:ext>
            </a:extLst>
          </p:cNvPr>
          <p:cNvSpPr>
            <a:spLocks noGrp="1"/>
          </p:cNvSpPr>
          <p:nvPr>
            <p:ph type="body" sz="quarter" idx="25"/>
          </p:nvPr>
        </p:nvSpPr>
        <p:spPr>
          <a:xfrm>
            <a:off x="9102007" y="3723886"/>
            <a:ext cx="2682000" cy="1008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2" name="Textplatzhalter 31">
            <a:extLst>
              <a:ext uri="{FF2B5EF4-FFF2-40B4-BE49-F238E27FC236}">
                <a16:creationId xmlns:a16="http://schemas.microsoft.com/office/drawing/2014/main" id="{AFC7D244-9CAF-399F-C6A9-5FD02BFD4A26}"/>
              </a:ext>
            </a:extLst>
          </p:cNvPr>
          <p:cNvSpPr>
            <a:spLocks noGrp="1"/>
          </p:cNvSpPr>
          <p:nvPr>
            <p:ph type="body" sz="quarter" idx="26"/>
          </p:nvPr>
        </p:nvSpPr>
        <p:spPr>
          <a:xfrm>
            <a:off x="407989" y="4911886"/>
            <a:ext cx="2682000" cy="1008000"/>
          </a:xfrm>
          <a:solidFill>
            <a:schemeClr val="accent4"/>
          </a:solidFill>
        </p:spPr>
        <p:txBody>
          <a:bodyPr lIns="72000" tIns="36000" rIns="72000" bIns="36000"/>
          <a:lstStyle>
            <a:lvl1pPr rtl="0">
              <a:defRPr sz="1200">
                <a:solidFill>
                  <a:schemeClr val="bg1"/>
                </a:solidFill>
                <a:latin typeface="+mj-lt"/>
              </a:defRPr>
            </a:lvl1pPr>
            <a:lvl2pPr marL="0" indent="0" rtl="0">
              <a:buNone/>
              <a:defRPr sz="1200">
                <a:solidFill>
                  <a:schemeClr val="bg1"/>
                </a:solidFill>
              </a:defRPr>
            </a:lvl2pPr>
            <a:lvl3pPr marL="171450" indent="-171450">
              <a:buNone/>
              <a:defRPr lang="de-DE" sz="1200" kern="1200" dirty="0" smtClean="0">
                <a:solidFill>
                  <a:schemeClr val="tx1"/>
                </a:solidFill>
                <a:latin typeface="+mn-lt"/>
                <a:ea typeface="+mn-ea"/>
                <a:cs typeface="+mn-cs"/>
              </a:defRPr>
            </a:lvl3pPr>
            <a:lvl4pPr marL="288000">
              <a:defRPr sz="1200"/>
            </a:lvl4pPr>
            <a:lvl5pPr>
              <a:defRPr sz="1200"/>
            </a:lvl5pPr>
          </a:lstStyle>
          <a:p>
            <a:pPr lvl="0"/>
            <a:r>
              <a:rPr lang="en-US"/>
              <a:t>Mastertextformat bearbeiten</a:t>
            </a:r>
          </a:p>
          <a:p>
            <a:pPr lvl="1"/>
            <a:r>
              <a:rPr lang="en-US"/>
              <a:t>Zweite Ebene</a:t>
            </a:r>
          </a:p>
        </p:txBody>
      </p:sp>
      <p:sp>
        <p:nvSpPr>
          <p:cNvPr id="34" name="Textplatzhalter 33">
            <a:extLst>
              <a:ext uri="{FF2B5EF4-FFF2-40B4-BE49-F238E27FC236}">
                <a16:creationId xmlns:a16="http://schemas.microsoft.com/office/drawing/2014/main" id="{6B8ADED7-3800-7993-5EAF-A3A9BB867605}"/>
              </a:ext>
            </a:extLst>
          </p:cNvPr>
          <p:cNvSpPr>
            <a:spLocks noGrp="1"/>
          </p:cNvSpPr>
          <p:nvPr>
            <p:ph type="body" sz="quarter" idx="27"/>
          </p:nvPr>
        </p:nvSpPr>
        <p:spPr>
          <a:xfrm>
            <a:off x="3305994" y="4911886"/>
            <a:ext cx="2682000" cy="1008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6" name="Textplatzhalter 35">
            <a:extLst>
              <a:ext uri="{FF2B5EF4-FFF2-40B4-BE49-F238E27FC236}">
                <a16:creationId xmlns:a16="http://schemas.microsoft.com/office/drawing/2014/main" id="{92DAA4F1-294C-F137-790A-B2701B8CD482}"/>
              </a:ext>
            </a:extLst>
          </p:cNvPr>
          <p:cNvSpPr>
            <a:spLocks noGrp="1"/>
          </p:cNvSpPr>
          <p:nvPr>
            <p:ph type="body" sz="quarter" idx="28"/>
          </p:nvPr>
        </p:nvSpPr>
        <p:spPr>
          <a:xfrm>
            <a:off x="6204000" y="4911886"/>
            <a:ext cx="2682000" cy="1008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8" name="Textplatzhalter 37">
            <a:extLst>
              <a:ext uri="{FF2B5EF4-FFF2-40B4-BE49-F238E27FC236}">
                <a16:creationId xmlns:a16="http://schemas.microsoft.com/office/drawing/2014/main" id="{61E0E942-0790-AFBE-9439-6EFC4BD8C069}"/>
              </a:ext>
            </a:extLst>
          </p:cNvPr>
          <p:cNvSpPr>
            <a:spLocks noGrp="1"/>
          </p:cNvSpPr>
          <p:nvPr>
            <p:ph type="body" sz="quarter" idx="29"/>
          </p:nvPr>
        </p:nvSpPr>
        <p:spPr>
          <a:xfrm>
            <a:off x="9102007" y="4911886"/>
            <a:ext cx="2682000" cy="1008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40" name="Textplatzhalter 39">
            <a:extLst>
              <a:ext uri="{FF2B5EF4-FFF2-40B4-BE49-F238E27FC236}">
                <a16:creationId xmlns:a16="http://schemas.microsoft.com/office/drawing/2014/main" id="{2204F22A-587B-69B3-D7AF-CC0BA24CAC1A}"/>
              </a:ext>
            </a:extLst>
          </p:cNvPr>
          <p:cNvSpPr>
            <a:spLocks noGrp="1"/>
          </p:cNvSpPr>
          <p:nvPr>
            <p:ph type="body" sz="quarter" idx="30" hasCustomPrompt="1"/>
          </p:nvPr>
        </p:nvSpPr>
        <p:spPr>
          <a:xfrm>
            <a:off x="407988" y="2427886"/>
            <a:ext cx="11376025" cy="36000"/>
          </a:xfrm>
          <a:solidFill>
            <a:schemeClr val="accent6"/>
          </a:solidFill>
        </p:spPr>
        <p:txBody>
          <a:bodyPr/>
          <a:lstStyle>
            <a:lvl1pPr rtl="0">
              <a:defRPr/>
            </a:lvl1pPr>
          </a:lstStyle>
          <a:p>
            <a:pPr lvl="0"/>
            <a:r>
              <a:rPr lang="en-US"/>
              <a:t> </a:t>
            </a:r>
          </a:p>
        </p:txBody>
      </p:sp>
      <p:sp>
        <p:nvSpPr>
          <p:cNvPr id="42" name="Textplatzhalter 41">
            <a:extLst>
              <a:ext uri="{FF2B5EF4-FFF2-40B4-BE49-F238E27FC236}">
                <a16:creationId xmlns:a16="http://schemas.microsoft.com/office/drawing/2014/main" id="{A7D465D8-7A0C-4415-825C-2666E42BC58B}"/>
              </a:ext>
            </a:extLst>
          </p:cNvPr>
          <p:cNvSpPr>
            <a:spLocks noGrp="1"/>
          </p:cNvSpPr>
          <p:nvPr>
            <p:ph type="body" sz="quarter" idx="31" hasCustomPrompt="1"/>
          </p:nvPr>
        </p:nvSpPr>
        <p:spPr>
          <a:xfrm>
            <a:off x="404813" y="3624886"/>
            <a:ext cx="11376025" cy="18000"/>
          </a:xfrm>
          <a:solidFill>
            <a:schemeClr val="accent6"/>
          </a:solidFill>
        </p:spPr>
        <p:txBody>
          <a:bodyPr/>
          <a:lstStyle>
            <a:lvl1pPr rtl="0">
              <a:defRPr/>
            </a:lvl1pPr>
          </a:lstStyle>
          <a:p>
            <a:pPr lvl="0"/>
            <a:r>
              <a:rPr lang="en-US"/>
              <a:t> </a:t>
            </a:r>
          </a:p>
        </p:txBody>
      </p:sp>
      <p:sp>
        <p:nvSpPr>
          <p:cNvPr id="44" name="Textplatzhalter 43">
            <a:extLst>
              <a:ext uri="{FF2B5EF4-FFF2-40B4-BE49-F238E27FC236}">
                <a16:creationId xmlns:a16="http://schemas.microsoft.com/office/drawing/2014/main" id="{90DF20F0-EDA4-6FB1-6BC5-6C3226A0D576}"/>
              </a:ext>
            </a:extLst>
          </p:cNvPr>
          <p:cNvSpPr>
            <a:spLocks noGrp="1"/>
          </p:cNvSpPr>
          <p:nvPr>
            <p:ph type="body" sz="quarter" idx="32" hasCustomPrompt="1"/>
          </p:nvPr>
        </p:nvSpPr>
        <p:spPr>
          <a:xfrm>
            <a:off x="411163" y="4812886"/>
            <a:ext cx="11372850" cy="18000"/>
          </a:xfrm>
          <a:solidFill>
            <a:schemeClr val="accent6"/>
          </a:solidFill>
        </p:spPr>
        <p:txBody>
          <a:bodyPr/>
          <a:lstStyle>
            <a:lvl1pPr rtl="0">
              <a:defRPr/>
            </a:lvl1pPr>
          </a:lstStyle>
          <a:p>
            <a:pPr lvl="0"/>
            <a:r>
              <a:rPr lang="en-US"/>
              <a:t> </a:t>
            </a:r>
          </a:p>
        </p:txBody>
      </p:sp>
    </p:spTree>
    <p:extLst>
      <p:ext uri="{BB962C8B-B14F-4D97-AF65-F5344CB8AC3E}">
        <p14:creationId xmlns:p14="http://schemas.microsoft.com/office/powerpoint/2010/main" val="377643809"/>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Zitat – Blau">
    <p:bg>
      <p:bgPr>
        <a:solidFill>
          <a:schemeClr val="accent2"/>
        </a:solidFill>
        <a:effectLst/>
      </p:bgPr>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2210710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25" name="Gruppieren 24">
            <a:extLst>
              <a:ext uri="{FF2B5EF4-FFF2-40B4-BE49-F238E27FC236}">
                <a16:creationId xmlns:a16="http://schemas.microsoft.com/office/drawing/2014/main" id="{CDD8526E-E76C-0B0D-A77F-F3ED6137F14E}"/>
              </a:ext>
            </a:extLst>
          </p:cNvPr>
          <p:cNvGrpSpPr/>
          <p:nvPr userDrawn="1"/>
        </p:nvGrpSpPr>
        <p:grpSpPr>
          <a:xfrm flipH="1">
            <a:off x="9269189" y="0"/>
            <a:ext cx="2922811" cy="6858000"/>
            <a:chOff x="1" y="0"/>
            <a:chExt cx="2922811" cy="6858000"/>
          </a:xfrm>
        </p:grpSpPr>
        <p:sp>
          <p:nvSpPr>
            <p:cNvPr id="26" name="Freihandform: Form 25">
              <a:extLst>
                <a:ext uri="{FF2B5EF4-FFF2-40B4-BE49-F238E27FC236}">
                  <a16:creationId xmlns:a16="http://schemas.microsoft.com/office/drawing/2014/main" id="{4704F93D-D1BF-8EE5-8888-F9EE38225134}"/>
                </a:ext>
              </a:extLst>
            </p:cNvPr>
            <p:cNvSpPr>
              <a:spLocks/>
            </p:cNvSpPr>
            <p:nvPr/>
          </p:nvSpPr>
          <p:spPr>
            <a:xfrm>
              <a:off x="1" y="0"/>
              <a:ext cx="2922811" cy="6858000"/>
            </a:xfrm>
            <a:custGeom>
              <a:avLst/>
              <a:gdLst>
                <a:gd name="connsiteX0" fmla="*/ 0 w 2922811"/>
                <a:gd name="connsiteY0" fmla="*/ 0 h 6858000"/>
                <a:gd name="connsiteX1" fmla="*/ 1256180 w 2922811"/>
                <a:gd name="connsiteY1" fmla="*/ 0 h 6858000"/>
                <a:gd name="connsiteX2" fmla="*/ 2922811 w 2922811"/>
                <a:gd name="connsiteY2" fmla="*/ 3429000 h 6858000"/>
                <a:gd name="connsiteX3" fmla="*/ 1256180 w 2922811"/>
                <a:gd name="connsiteY3" fmla="*/ 6858000 h 6858000"/>
                <a:gd name="connsiteX4" fmla="*/ 0 w 292281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811" h="6858000">
                  <a:moveTo>
                    <a:pt x="0" y="0"/>
                  </a:moveTo>
                  <a:lnTo>
                    <a:pt x="1256180" y="0"/>
                  </a:lnTo>
                  <a:lnTo>
                    <a:pt x="2922811" y="3429000"/>
                  </a:lnTo>
                  <a:lnTo>
                    <a:pt x="1256180" y="6858000"/>
                  </a:lnTo>
                  <a:lnTo>
                    <a:pt x="0" y="6858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29" name="Pfeil: Chevron 28">
              <a:extLst>
                <a:ext uri="{FF2B5EF4-FFF2-40B4-BE49-F238E27FC236}">
                  <a16:creationId xmlns:a16="http://schemas.microsoft.com/office/drawing/2014/main" id="{845A6E05-9C49-237B-12CF-D78FEAB52E3D}"/>
                </a:ext>
              </a:extLst>
            </p:cNvPr>
            <p:cNvSpPr>
              <a:spLocks/>
            </p:cNvSpPr>
            <p:nvPr/>
          </p:nvSpPr>
          <p:spPr>
            <a:xfrm flipH="1">
              <a:off x="407988"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p:nvPr>
        </p:nvSpPr>
        <p:spPr>
          <a:xfrm>
            <a:off x="1305585" y="2075836"/>
            <a:ext cx="6218387" cy="3874113"/>
          </a:xfrm>
        </p:spPr>
        <p:txBody>
          <a:bodyPr anchor="t">
            <a:noAutofit/>
          </a:bodyPr>
          <a:lstStyle>
            <a:lvl1pPr rtl="0">
              <a:defRPr sz="3200" b="0" cap="none" baseline="0">
                <a:solidFill>
                  <a:schemeClr val="bg1"/>
                </a:solidFill>
                <a:latin typeface="+mj-lt"/>
              </a:defRPr>
            </a:lvl1pPr>
            <a:lvl2pPr marL="0" indent="0" rtl="0">
              <a:buNone/>
              <a:defRPr>
                <a:solidFill>
                  <a:schemeClr val="bg1"/>
                </a:solidFill>
              </a:defRPr>
            </a:lvl2pPr>
            <a:lvl3pPr marL="0" indent="0" rtl="0">
              <a:buNone/>
              <a:defRPr>
                <a:solidFill>
                  <a:schemeClr val="tx2"/>
                </a:solidFill>
                <a:latin typeface="+mj-lt"/>
              </a:defRPr>
            </a:lvl3pPr>
            <a:lvl4pPr marL="142875" indent="-142875" rtl="0">
              <a:buClr>
                <a:schemeClr val="bg1"/>
              </a:buClr>
              <a:defRPr>
                <a:solidFill>
                  <a:schemeClr val="bg1"/>
                </a:solidFill>
              </a:defRPr>
            </a:lvl4pPr>
            <a:lvl5pPr marL="288000" indent="-142875" rtl="0">
              <a:buClr>
                <a:schemeClr val="bg1"/>
              </a:buClr>
              <a:defRPr>
                <a:solidFill>
                  <a:schemeClr val="bg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grpSp>
        <p:nvGrpSpPr>
          <p:cNvPr id="31" name="Grafik 4">
            <a:extLst>
              <a:ext uri="{FF2B5EF4-FFF2-40B4-BE49-F238E27FC236}">
                <a16:creationId xmlns:a16="http://schemas.microsoft.com/office/drawing/2014/main" id="{127459E4-07BF-888E-8762-8A9A4E66189F}"/>
              </a:ext>
            </a:extLst>
          </p:cNvPr>
          <p:cNvGrpSpPr>
            <a:grpSpLocks/>
          </p:cNvGrpSpPr>
          <p:nvPr userDrawn="1"/>
        </p:nvGrpSpPr>
        <p:grpSpPr>
          <a:xfrm>
            <a:off x="10097311" y="6403385"/>
            <a:ext cx="1686701" cy="134956"/>
            <a:chOff x="4745164" y="3321081"/>
            <a:chExt cx="2700051" cy="216036"/>
          </a:xfrm>
          <a:solidFill>
            <a:schemeClr val="tx1"/>
          </a:solidFill>
        </p:grpSpPr>
        <p:sp>
          <p:nvSpPr>
            <p:cNvPr id="32" name="Freihandform: Form 31">
              <a:extLst>
                <a:ext uri="{FF2B5EF4-FFF2-40B4-BE49-F238E27FC236}">
                  <a16:creationId xmlns:a16="http://schemas.microsoft.com/office/drawing/2014/main" id="{BB89ED27-ACD6-4E82-1A68-AF08116BD765}"/>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33" name="Grafik 4">
              <a:extLst>
                <a:ext uri="{FF2B5EF4-FFF2-40B4-BE49-F238E27FC236}">
                  <a16:creationId xmlns:a16="http://schemas.microsoft.com/office/drawing/2014/main" id="{A856CA17-BFE9-448E-DBFA-76B2A54B5777}"/>
                </a:ext>
              </a:extLst>
            </p:cNvPr>
            <p:cNvGrpSpPr/>
            <p:nvPr/>
          </p:nvGrpSpPr>
          <p:grpSpPr>
            <a:xfrm>
              <a:off x="4745164" y="3321167"/>
              <a:ext cx="2010060" cy="215950"/>
              <a:chOff x="4745164" y="3321167"/>
              <a:chExt cx="2010060" cy="215950"/>
            </a:xfrm>
            <a:grpFill/>
          </p:grpSpPr>
          <p:sp>
            <p:nvSpPr>
              <p:cNvPr id="34" name="Freihandform: Form 33">
                <a:extLst>
                  <a:ext uri="{FF2B5EF4-FFF2-40B4-BE49-F238E27FC236}">
                    <a16:creationId xmlns:a16="http://schemas.microsoft.com/office/drawing/2014/main" id="{8F4E31CE-CE5A-CEA2-9212-9A629131AF12}"/>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35" name="Freihandform: Form 34">
                <a:extLst>
                  <a:ext uri="{FF2B5EF4-FFF2-40B4-BE49-F238E27FC236}">
                    <a16:creationId xmlns:a16="http://schemas.microsoft.com/office/drawing/2014/main" id="{B77F24F9-DE87-424B-9F84-981CAC6A7BED}"/>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36" name="Grafik 4">
                <a:extLst>
                  <a:ext uri="{FF2B5EF4-FFF2-40B4-BE49-F238E27FC236}">
                    <a16:creationId xmlns:a16="http://schemas.microsoft.com/office/drawing/2014/main" id="{4C898A2E-C036-FA63-57FB-0D2F7F7CAB27}"/>
                  </a:ext>
                </a:extLst>
              </p:cNvPr>
              <p:cNvGrpSpPr/>
              <p:nvPr/>
            </p:nvGrpSpPr>
            <p:grpSpPr>
              <a:xfrm>
                <a:off x="5001672" y="3321167"/>
                <a:ext cx="1753552" cy="215950"/>
                <a:chOff x="5001672" y="3321167"/>
                <a:chExt cx="1753552" cy="215950"/>
              </a:xfrm>
              <a:grpFill/>
            </p:grpSpPr>
            <p:sp>
              <p:nvSpPr>
                <p:cNvPr id="37" name="Freihandform: Form 36">
                  <a:extLst>
                    <a:ext uri="{FF2B5EF4-FFF2-40B4-BE49-F238E27FC236}">
                      <a16:creationId xmlns:a16="http://schemas.microsoft.com/office/drawing/2014/main" id="{83A15F6E-9AF4-BB29-4A73-29595209731F}"/>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8" name="Freihandform: Form 37">
                  <a:extLst>
                    <a:ext uri="{FF2B5EF4-FFF2-40B4-BE49-F238E27FC236}">
                      <a16:creationId xmlns:a16="http://schemas.microsoft.com/office/drawing/2014/main" id="{E382E2C3-EC19-68FE-F9DA-AB5EF2DDD06F}"/>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9" name="Freihandform: Form 38">
                  <a:extLst>
                    <a:ext uri="{FF2B5EF4-FFF2-40B4-BE49-F238E27FC236}">
                      <a16:creationId xmlns:a16="http://schemas.microsoft.com/office/drawing/2014/main" id="{83200386-10A9-C224-5A2F-73B9DD763A70}"/>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40" name="Grafik 4">
                  <a:extLst>
                    <a:ext uri="{FF2B5EF4-FFF2-40B4-BE49-F238E27FC236}">
                      <a16:creationId xmlns:a16="http://schemas.microsoft.com/office/drawing/2014/main" id="{57734ADA-A265-A4E7-4CDE-CF2B67772C7A}"/>
                    </a:ext>
                  </a:extLst>
                </p:cNvPr>
                <p:cNvGrpSpPr/>
                <p:nvPr/>
              </p:nvGrpSpPr>
              <p:grpSpPr>
                <a:xfrm>
                  <a:off x="5554979" y="3321167"/>
                  <a:ext cx="1200245" cy="215950"/>
                  <a:chOff x="5554979" y="3321167"/>
                  <a:chExt cx="1200245" cy="215950"/>
                </a:xfrm>
                <a:grpFill/>
              </p:grpSpPr>
              <p:sp>
                <p:nvSpPr>
                  <p:cNvPr id="41" name="Freihandform: Form 40">
                    <a:extLst>
                      <a:ext uri="{FF2B5EF4-FFF2-40B4-BE49-F238E27FC236}">
                        <a16:creationId xmlns:a16="http://schemas.microsoft.com/office/drawing/2014/main" id="{350F81C9-DF6D-7FCC-CE23-E41AF3E2440A}"/>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42" name="Freihandform: Form 41">
                    <a:extLst>
                      <a:ext uri="{FF2B5EF4-FFF2-40B4-BE49-F238E27FC236}">
                        <a16:creationId xmlns:a16="http://schemas.microsoft.com/office/drawing/2014/main" id="{801822FD-1889-BF02-DC28-57DC56FCAEC2}"/>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43" name="Freihandform: Form 42">
                    <a:extLst>
                      <a:ext uri="{FF2B5EF4-FFF2-40B4-BE49-F238E27FC236}">
                        <a16:creationId xmlns:a16="http://schemas.microsoft.com/office/drawing/2014/main" id="{FB09D75A-0D6C-00FC-C13E-7E482B582BD5}"/>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4" name="Freihandform: Form 43">
                    <a:extLst>
                      <a:ext uri="{FF2B5EF4-FFF2-40B4-BE49-F238E27FC236}">
                        <a16:creationId xmlns:a16="http://schemas.microsoft.com/office/drawing/2014/main" id="{818DF57A-9074-51C9-D00F-0F0A69EAA9F1}"/>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45" name="Freihandform: Form 44">
                    <a:extLst>
                      <a:ext uri="{FF2B5EF4-FFF2-40B4-BE49-F238E27FC236}">
                        <a16:creationId xmlns:a16="http://schemas.microsoft.com/office/drawing/2014/main" id="{77BD726F-AAE0-7192-090D-CF39E62B5FC6}"/>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6" name="Freihandform: Form 45">
                    <a:extLst>
                      <a:ext uri="{FF2B5EF4-FFF2-40B4-BE49-F238E27FC236}">
                        <a16:creationId xmlns:a16="http://schemas.microsoft.com/office/drawing/2014/main" id="{807599E9-8A33-C7AB-D824-E277F69EF973}"/>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47" name="Freihandform: Form 46">
                    <a:extLst>
                      <a:ext uri="{FF2B5EF4-FFF2-40B4-BE49-F238E27FC236}">
                        <a16:creationId xmlns:a16="http://schemas.microsoft.com/office/drawing/2014/main" id="{146A99B6-B4CB-27E9-4B8C-7444314CD5E4}"/>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48" name="Freihandform: Form 47">
                    <a:extLst>
                      <a:ext uri="{FF2B5EF4-FFF2-40B4-BE49-F238E27FC236}">
                        <a16:creationId xmlns:a16="http://schemas.microsoft.com/office/drawing/2014/main" id="{4E1E99B4-F73C-321B-3327-78788D59E233}"/>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49" name="Textfeld 48">
            <a:extLst>
              <a:ext uri="{FF2B5EF4-FFF2-40B4-BE49-F238E27FC236}">
                <a16:creationId xmlns:a16="http://schemas.microsoft.com/office/drawing/2014/main" id="{2F89C027-8047-3365-08FB-5EE967E265E9}"/>
              </a:ext>
            </a:extLst>
          </p:cNvPr>
          <p:cNvSpPr txBox="1">
            <a:spLocks/>
          </p:cNvSpPr>
          <p:nvPr userDrawn="1"/>
        </p:nvSpPr>
        <p:spPr>
          <a:xfrm>
            <a:off x="407988" y="6384453"/>
            <a:ext cx="846000" cy="153888"/>
          </a:xfrm>
          <a:prstGeom prst="rect">
            <a:avLst/>
          </a:prstGeom>
          <a:noFill/>
        </p:spPr>
        <p:txBody>
          <a:bodyPr wrap="square" lIns="0" tIns="0" rIns="0" bIns="0" rtlCol="0">
            <a:spAutoFit/>
          </a:bodyPr>
          <a:lstStyle/>
          <a:p>
            <a:pPr algn="l" rtl="0"/>
            <a:fld id="{00D1DC4D-EEA9-4FC2-9C41-897D5DBBB6B3}" type="slidenum">
              <a:rPr lang="en-US" sz="1000" smtClean="0">
                <a:solidFill>
                  <a:schemeClr val="tx1"/>
                </a:solidFill>
                <a:latin typeface="Biotif Book" panose="00000500000000000000" pitchFamily="2" charset="0"/>
              </a:rPr>
              <a:pPr algn="l" rtl="0"/>
              <a:t>‹Nr.›</a:t>
            </a:fld>
            <a:endParaRPr lang="en-US" sz="1000">
              <a:solidFill>
                <a:schemeClr val="tx1"/>
              </a:solidFill>
            </a:endParaRPr>
          </a:p>
        </p:txBody>
      </p:sp>
      <p:sp>
        <p:nvSpPr>
          <p:cNvPr id="50" name="Freihandform: Form 49">
            <a:extLst>
              <a:ext uri="{FF2B5EF4-FFF2-40B4-BE49-F238E27FC236}">
                <a16:creationId xmlns:a16="http://schemas.microsoft.com/office/drawing/2014/main" id="{1319F303-E7D2-28FE-595C-B47276094C96}"/>
              </a:ext>
            </a:extLst>
          </p:cNvPr>
          <p:cNvSpPr/>
          <p:nvPr userDrawn="1"/>
        </p:nvSpPr>
        <p:spPr>
          <a:xfrm>
            <a:off x="407988" y="1808163"/>
            <a:ext cx="751743" cy="609324"/>
          </a:xfrm>
          <a:custGeom>
            <a:avLst/>
            <a:gdLst>
              <a:gd name="connsiteX0" fmla="*/ 111765 w 265323"/>
              <a:gd name="connsiteY0" fmla="*/ 31226 h 215057"/>
              <a:gd name="connsiteX1" fmla="*/ 70639 w 265323"/>
              <a:gd name="connsiteY1" fmla="*/ 73114 h 215057"/>
              <a:gd name="connsiteX2" fmla="*/ 56168 w 265323"/>
              <a:gd name="connsiteY2" fmla="*/ 112813 h 215057"/>
              <a:gd name="connsiteX3" fmla="*/ 63975 w 265323"/>
              <a:gd name="connsiteY3" fmla="*/ 111004 h 215057"/>
              <a:gd name="connsiteX4" fmla="*/ 72543 w 265323"/>
              <a:gd name="connsiteY4" fmla="*/ 110623 h 215057"/>
              <a:gd name="connsiteX5" fmla="*/ 101103 w 265323"/>
              <a:gd name="connsiteY5" fmla="*/ 124332 h 215057"/>
              <a:gd name="connsiteX6" fmla="*/ 112622 w 265323"/>
              <a:gd name="connsiteY6" fmla="*/ 158033 h 215057"/>
              <a:gd name="connsiteX7" fmla="*/ 96343 w 265323"/>
              <a:gd name="connsiteY7" fmla="*/ 198779 h 215057"/>
              <a:gd name="connsiteX8" fmla="*/ 55597 w 265323"/>
              <a:gd name="connsiteY8" fmla="*/ 215058 h 215057"/>
              <a:gd name="connsiteX9" fmla="*/ 14851 w 265323"/>
              <a:gd name="connsiteY9" fmla="*/ 196113 h 215057"/>
              <a:gd name="connsiteX10" fmla="*/ 0 w 265323"/>
              <a:gd name="connsiteY10" fmla="*/ 145371 h 215057"/>
              <a:gd name="connsiteX11" fmla="*/ 22943 w 265323"/>
              <a:gd name="connsiteY11" fmla="*/ 70448 h 215057"/>
              <a:gd name="connsiteX12" fmla="*/ 90440 w 265323"/>
              <a:gd name="connsiteY12" fmla="*/ 0 h 215057"/>
              <a:gd name="connsiteX13" fmla="*/ 111765 w 265323"/>
              <a:gd name="connsiteY13" fmla="*/ 31226 h 215057"/>
              <a:gd name="connsiteX14" fmla="*/ 264467 w 265323"/>
              <a:gd name="connsiteY14" fmla="*/ 31226 h 215057"/>
              <a:gd name="connsiteX15" fmla="*/ 223340 w 265323"/>
              <a:gd name="connsiteY15" fmla="*/ 73114 h 215057"/>
              <a:gd name="connsiteX16" fmla="*/ 208870 w 265323"/>
              <a:gd name="connsiteY16" fmla="*/ 112813 h 215057"/>
              <a:gd name="connsiteX17" fmla="*/ 216676 w 265323"/>
              <a:gd name="connsiteY17" fmla="*/ 111004 h 215057"/>
              <a:gd name="connsiteX18" fmla="*/ 225244 w 265323"/>
              <a:gd name="connsiteY18" fmla="*/ 110623 h 215057"/>
              <a:gd name="connsiteX19" fmla="*/ 253804 w 265323"/>
              <a:gd name="connsiteY19" fmla="*/ 124332 h 215057"/>
              <a:gd name="connsiteX20" fmla="*/ 265324 w 265323"/>
              <a:gd name="connsiteY20" fmla="*/ 158033 h 215057"/>
              <a:gd name="connsiteX21" fmla="*/ 249044 w 265323"/>
              <a:gd name="connsiteY21" fmla="*/ 198779 h 215057"/>
              <a:gd name="connsiteX22" fmla="*/ 208299 w 265323"/>
              <a:gd name="connsiteY22" fmla="*/ 215058 h 215057"/>
              <a:gd name="connsiteX23" fmla="*/ 167553 w 265323"/>
              <a:gd name="connsiteY23" fmla="*/ 196113 h 215057"/>
              <a:gd name="connsiteX24" fmla="*/ 152702 w 265323"/>
              <a:gd name="connsiteY24" fmla="*/ 145371 h 215057"/>
              <a:gd name="connsiteX25" fmla="*/ 175645 w 265323"/>
              <a:gd name="connsiteY25" fmla="*/ 70448 h 215057"/>
              <a:gd name="connsiteX26" fmla="*/ 243142 w 265323"/>
              <a:gd name="connsiteY26" fmla="*/ 0 h 215057"/>
              <a:gd name="connsiteX27" fmla="*/ 264467 w 265323"/>
              <a:gd name="connsiteY27" fmla="*/ 31226 h 21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65323" h="215057">
                <a:moveTo>
                  <a:pt x="111765" y="31226"/>
                </a:moveTo>
                <a:cubicBezTo>
                  <a:pt x="93963" y="45030"/>
                  <a:pt x="80254" y="59024"/>
                  <a:pt x="70639" y="73114"/>
                </a:cubicBezTo>
                <a:cubicBezTo>
                  <a:pt x="61023" y="87204"/>
                  <a:pt x="56168" y="100436"/>
                  <a:pt x="56168" y="112813"/>
                </a:cubicBezTo>
                <a:cubicBezTo>
                  <a:pt x="58167" y="111861"/>
                  <a:pt x="60738" y="111194"/>
                  <a:pt x="63975" y="111004"/>
                </a:cubicBezTo>
                <a:cubicBezTo>
                  <a:pt x="67212" y="110718"/>
                  <a:pt x="70068" y="110623"/>
                  <a:pt x="72543" y="110623"/>
                </a:cubicBezTo>
                <a:cubicBezTo>
                  <a:pt x="83872" y="110623"/>
                  <a:pt x="93392" y="115193"/>
                  <a:pt x="101103" y="124332"/>
                </a:cubicBezTo>
                <a:cubicBezTo>
                  <a:pt x="108719" y="133471"/>
                  <a:pt x="112622" y="144705"/>
                  <a:pt x="112622" y="158033"/>
                </a:cubicBezTo>
                <a:cubicBezTo>
                  <a:pt x="112622" y="174312"/>
                  <a:pt x="107196" y="187926"/>
                  <a:pt x="96343" y="198779"/>
                </a:cubicBezTo>
                <a:cubicBezTo>
                  <a:pt x="85490" y="209631"/>
                  <a:pt x="71876" y="215058"/>
                  <a:pt x="55597" y="215058"/>
                </a:cubicBezTo>
                <a:cubicBezTo>
                  <a:pt x="38271" y="215058"/>
                  <a:pt x="24657" y="208775"/>
                  <a:pt x="14851" y="196113"/>
                </a:cubicBezTo>
                <a:cubicBezTo>
                  <a:pt x="4950" y="183546"/>
                  <a:pt x="0" y="166601"/>
                  <a:pt x="0" y="145371"/>
                </a:cubicBezTo>
                <a:cubicBezTo>
                  <a:pt x="0" y="120143"/>
                  <a:pt x="7616" y="95200"/>
                  <a:pt x="22943" y="70448"/>
                </a:cubicBezTo>
                <a:cubicBezTo>
                  <a:pt x="38271" y="45696"/>
                  <a:pt x="60738" y="22277"/>
                  <a:pt x="90440" y="0"/>
                </a:cubicBezTo>
                <a:lnTo>
                  <a:pt x="111765" y="31226"/>
                </a:lnTo>
                <a:close/>
                <a:moveTo>
                  <a:pt x="264467" y="31226"/>
                </a:moveTo>
                <a:cubicBezTo>
                  <a:pt x="246664" y="45030"/>
                  <a:pt x="232955" y="59024"/>
                  <a:pt x="223340" y="73114"/>
                </a:cubicBezTo>
                <a:cubicBezTo>
                  <a:pt x="213725" y="87204"/>
                  <a:pt x="208870" y="100436"/>
                  <a:pt x="208870" y="112813"/>
                </a:cubicBezTo>
                <a:cubicBezTo>
                  <a:pt x="210869" y="111861"/>
                  <a:pt x="213439" y="111194"/>
                  <a:pt x="216676" y="111004"/>
                </a:cubicBezTo>
                <a:cubicBezTo>
                  <a:pt x="219913" y="110718"/>
                  <a:pt x="222769" y="110623"/>
                  <a:pt x="225244" y="110623"/>
                </a:cubicBezTo>
                <a:cubicBezTo>
                  <a:pt x="236573" y="110623"/>
                  <a:pt x="246093" y="115193"/>
                  <a:pt x="253804" y="124332"/>
                </a:cubicBezTo>
                <a:cubicBezTo>
                  <a:pt x="261420" y="133471"/>
                  <a:pt x="265324" y="144705"/>
                  <a:pt x="265324" y="158033"/>
                </a:cubicBezTo>
                <a:cubicBezTo>
                  <a:pt x="265324" y="174312"/>
                  <a:pt x="259897" y="187926"/>
                  <a:pt x="249044" y="198779"/>
                </a:cubicBezTo>
                <a:cubicBezTo>
                  <a:pt x="238191" y="209631"/>
                  <a:pt x="224578" y="215058"/>
                  <a:pt x="208299" y="215058"/>
                </a:cubicBezTo>
                <a:cubicBezTo>
                  <a:pt x="190972" y="215058"/>
                  <a:pt x="177358" y="208775"/>
                  <a:pt x="167553" y="196113"/>
                </a:cubicBezTo>
                <a:cubicBezTo>
                  <a:pt x="157652" y="183546"/>
                  <a:pt x="152702" y="166601"/>
                  <a:pt x="152702" y="145371"/>
                </a:cubicBezTo>
                <a:cubicBezTo>
                  <a:pt x="152702" y="120143"/>
                  <a:pt x="160318" y="95200"/>
                  <a:pt x="175645" y="70448"/>
                </a:cubicBezTo>
                <a:cubicBezTo>
                  <a:pt x="190972" y="45696"/>
                  <a:pt x="213439" y="22277"/>
                  <a:pt x="243142" y="0"/>
                </a:cubicBezTo>
                <a:lnTo>
                  <a:pt x="264467" y="31226"/>
                </a:lnTo>
                <a:close/>
              </a:path>
            </a:pathLst>
          </a:custGeom>
          <a:solidFill>
            <a:schemeClr val="tx2"/>
          </a:solidFill>
          <a:ln w="9318" cap="flat">
            <a:noFill/>
            <a:prstDash val="solid"/>
            <a:miter/>
          </a:ln>
        </p:spPr>
        <p:txBody>
          <a:bodyPr rtlCol="0" anchor="ctr"/>
          <a:lstStyle/>
          <a:p>
            <a:pPr rtl="0"/>
            <a:endParaRPr lang="en-US"/>
          </a:p>
        </p:txBody>
      </p:sp>
      <p:sp>
        <p:nvSpPr>
          <p:cNvPr id="51" name="Titel 50">
            <a:extLst>
              <a:ext uri="{FF2B5EF4-FFF2-40B4-BE49-F238E27FC236}">
                <a16:creationId xmlns:a16="http://schemas.microsoft.com/office/drawing/2014/main" id="{0CA8286E-23D2-D9FC-75F8-3CE8D1E355AB}"/>
              </a:ext>
            </a:extLst>
          </p:cNvPr>
          <p:cNvSpPr>
            <a:spLocks noGrp="1"/>
          </p:cNvSpPr>
          <p:nvPr>
            <p:ph type="title"/>
          </p:nvPr>
        </p:nvSpPr>
        <p:spPr/>
        <p:txBody>
          <a:bodyPr vert="horz"/>
          <a:lstStyle>
            <a:lvl1pPr rtl="0">
              <a:defRPr>
                <a:solidFill>
                  <a:schemeClr val="tx2"/>
                </a:solidFill>
              </a:defRPr>
            </a:lvl1pPr>
          </a:lstStyle>
          <a:p>
            <a:r>
              <a:rPr lang="en-US"/>
              <a:t>Mastertitelformat bearbeiten</a:t>
            </a:r>
          </a:p>
        </p:txBody>
      </p:sp>
    </p:spTree>
    <p:extLst>
      <p:ext uri="{BB962C8B-B14F-4D97-AF65-F5344CB8AC3E}">
        <p14:creationId xmlns:p14="http://schemas.microsoft.com/office/powerpoint/2010/main" val="165899792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Zitat – Grün">
    <p:bg>
      <p:bgPr>
        <a:solidFill>
          <a:schemeClr val="accent3"/>
        </a:solidFill>
        <a:effectLst/>
      </p:bgPr>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949761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3" name="Gruppieren 2">
            <a:extLst>
              <a:ext uri="{FF2B5EF4-FFF2-40B4-BE49-F238E27FC236}">
                <a16:creationId xmlns:a16="http://schemas.microsoft.com/office/drawing/2014/main" id="{129DDEF8-8552-22D2-0C35-4D0BCF51CFD3}"/>
              </a:ext>
            </a:extLst>
          </p:cNvPr>
          <p:cNvGrpSpPr/>
          <p:nvPr userDrawn="1"/>
        </p:nvGrpSpPr>
        <p:grpSpPr>
          <a:xfrm>
            <a:off x="1" y="0"/>
            <a:ext cx="2922811" cy="6858000"/>
            <a:chOff x="1" y="0"/>
            <a:chExt cx="2922811" cy="6858000"/>
          </a:xfrm>
        </p:grpSpPr>
        <p:sp>
          <p:nvSpPr>
            <p:cNvPr id="4" name="Freihandform: Form 3">
              <a:extLst>
                <a:ext uri="{FF2B5EF4-FFF2-40B4-BE49-F238E27FC236}">
                  <a16:creationId xmlns:a16="http://schemas.microsoft.com/office/drawing/2014/main" id="{410A0CFE-0790-9757-43D0-CA5B5BBADF58}"/>
                </a:ext>
              </a:extLst>
            </p:cNvPr>
            <p:cNvSpPr>
              <a:spLocks/>
            </p:cNvSpPr>
            <p:nvPr/>
          </p:nvSpPr>
          <p:spPr>
            <a:xfrm>
              <a:off x="1" y="0"/>
              <a:ext cx="2922811" cy="6858000"/>
            </a:xfrm>
            <a:custGeom>
              <a:avLst/>
              <a:gdLst>
                <a:gd name="connsiteX0" fmla="*/ 0 w 2922811"/>
                <a:gd name="connsiteY0" fmla="*/ 0 h 6858000"/>
                <a:gd name="connsiteX1" fmla="*/ 1256180 w 2922811"/>
                <a:gd name="connsiteY1" fmla="*/ 0 h 6858000"/>
                <a:gd name="connsiteX2" fmla="*/ 2922811 w 2922811"/>
                <a:gd name="connsiteY2" fmla="*/ 3429000 h 6858000"/>
                <a:gd name="connsiteX3" fmla="*/ 1256180 w 2922811"/>
                <a:gd name="connsiteY3" fmla="*/ 6858000 h 6858000"/>
                <a:gd name="connsiteX4" fmla="*/ 0 w 292281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811" h="6858000">
                  <a:moveTo>
                    <a:pt x="0" y="0"/>
                  </a:moveTo>
                  <a:lnTo>
                    <a:pt x="1256180" y="0"/>
                  </a:lnTo>
                  <a:lnTo>
                    <a:pt x="2922811" y="3429000"/>
                  </a:lnTo>
                  <a:lnTo>
                    <a:pt x="1256180" y="6858000"/>
                  </a:lnTo>
                  <a:lnTo>
                    <a:pt x="0" y="6858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Pfeil: Chevron 4">
              <a:extLst>
                <a:ext uri="{FF2B5EF4-FFF2-40B4-BE49-F238E27FC236}">
                  <a16:creationId xmlns:a16="http://schemas.microsoft.com/office/drawing/2014/main" id="{07902D56-81C9-8D87-8FBF-CAD83C374DA5}"/>
                </a:ext>
              </a:extLst>
            </p:cNvPr>
            <p:cNvSpPr>
              <a:spLocks/>
            </p:cNvSpPr>
            <p:nvPr/>
          </p:nvSpPr>
          <p:spPr>
            <a:xfrm flipH="1">
              <a:off x="407988"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p:nvPr>
        </p:nvSpPr>
        <p:spPr>
          <a:xfrm>
            <a:off x="3820409" y="2075837"/>
            <a:ext cx="6218387" cy="3874113"/>
          </a:xfrm>
        </p:spPr>
        <p:txBody>
          <a:bodyPr anchor="t">
            <a:noAutofit/>
          </a:bodyPr>
          <a:lstStyle>
            <a:lvl1pPr rtl="0">
              <a:defRPr sz="3200" b="0" cap="none" baseline="0">
                <a:solidFill>
                  <a:schemeClr val="bg1"/>
                </a:solidFill>
                <a:latin typeface="+mj-lt"/>
              </a:defRPr>
            </a:lvl1pPr>
            <a:lvl2pPr marL="0" indent="0" rtl="0">
              <a:buNone/>
              <a:defRPr>
                <a:solidFill>
                  <a:schemeClr val="bg1"/>
                </a:solidFill>
              </a:defRPr>
            </a:lvl2pPr>
            <a:lvl3pPr marL="0" indent="0" rtl="0">
              <a:buNone/>
              <a:defRPr>
                <a:solidFill>
                  <a:schemeClr val="tx2"/>
                </a:solidFill>
                <a:latin typeface="+mj-lt"/>
              </a:defRPr>
            </a:lvl3pPr>
            <a:lvl4pPr marL="142875" indent="-142875" rtl="0">
              <a:buClr>
                <a:schemeClr val="bg1"/>
              </a:buClr>
              <a:defRPr>
                <a:solidFill>
                  <a:schemeClr val="bg1"/>
                </a:solidFill>
              </a:defRPr>
            </a:lvl4pPr>
            <a:lvl5pPr marL="288000" indent="-142875" rtl="0">
              <a:buClr>
                <a:schemeClr val="bg1"/>
              </a:buClr>
              <a:defRPr>
                <a:solidFill>
                  <a:schemeClr val="bg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grpSp>
        <p:nvGrpSpPr>
          <p:cNvPr id="31" name="Grafik 4">
            <a:extLst>
              <a:ext uri="{FF2B5EF4-FFF2-40B4-BE49-F238E27FC236}">
                <a16:creationId xmlns:a16="http://schemas.microsoft.com/office/drawing/2014/main" id="{127459E4-07BF-888E-8762-8A9A4E66189F}"/>
              </a:ext>
            </a:extLst>
          </p:cNvPr>
          <p:cNvGrpSpPr>
            <a:grpSpLocks/>
          </p:cNvGrpSpPr>
          <p:nvPr userDrawn="1"/>
        </p:nvGrpSpPr>
        <p:grpSpPr>
          <a:xfrm>
            <a:off x="10097311" y="6403385"/>
            <a:ext cx="1686701" cy="134956"/>
            <a:chOff x="4745164" y="3321081"/>
            <a:chExt cx="2700051" cy="216036"/>
          </a:xfrm>
          <a:solidFill>
            <a:schemeClr val="tx1"/>
          </a:solidFill>
        </p:grpSpPr>
        <p:sp>
          <p:nvSpPr>
            <p:cNvPr id="32" name="Freihandform: Form 31">
              <a:extLst>
                <a:ext uri="{FF2B5EF4-FFF2-40B4-BE49-F238E27FC236}">
                  <a16:creationId xmlns:a16="http://schemas.microsoft.com/office/drawing/2014/main" id="{BB89ED27-ACD6-4E82-1A68-AF08116BD765}"/>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33" name="Grafik 4">
              <a:extLst>
                <a:ext uri="{FF2B5EF4-FFF2-40B4-BE49-F238E27FC236}">
                  <a16:creationId xmlns:a16="http://schemas.microsoft.com/office/drawing/2014/main" id="{A856CA17-BFE9-448E-DBFA-76B2A54B5777}"/>
                </a:ext>
              </a:extLst>
            </p:cNvPr>
            <p:cNvGrpSpPr/>
            <p:nvPr/>
          </p:nvGrpSpPr>
          <p:grpSpPr>
            <a:xfrm>
              <a:off x="4745164" y="3321167"/>
              <a:ext cx="2010060" cy="215950"/>
              <a:chOff x="4745164" y="3321167"/>
              <a:chExt cx="2010060" cy="215950"/>
            </a:xfrm>
            <a:grpFill/>
          </p:grpSpPr>
          <p:sp>
            <p:nvSpPr>
              <p:cNvPr id="34" name="Freihandform: Form 33">
                <a:extLst>
                  <a:ext uri="{FF2B5EF4-FFF2-40B4-BE49-F238E27FC236}">
                    <a16:creationId xmlns:a16="http://schemas.microsoft.com/office/drawing/2014/main" id="{8F4E31CE-CE5A-CEA2-9212-9A629131AF12}"/>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35" name="Freihandform: Form 34">
                <a:extLst>
                  <a:ext uri="{FF2B5EF4-FFF2-40B4-BE49-F238E27FC236}">
                    <a16:creationId xmlns:a16="http://schemas.microsoft.com/office/drawing/2014/main" id="{B77F24F9-DE87-424B-9F84-981CAC6A7BED}"/>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36" name="Grafik 4">
                <a:extLst>
                  <a:ext uri="{FF2B5EF4-FFF2-40B4-BE49-F238E27FC236}">
                    <a16:creationId xmlns:a16="http://schemas.microsoft.com/office/drawing/2014/main" id="{4C898A2E-C036-FA63-57FB-0D2F7F7CAB27}"/>
                  </a:ext>
                </a:extLst>
              </p:cNvPr>
              <p:cNvGrpSpPr/>
              <p:nvPr/>
            </p:nvGrpSpPr>
            <p:grpSpPr>
              <a:xfrm>
                <a:off x="5001672" y="3321167"/>
                <a:ext cx="1753552" cy="215950"/>
                <a:chOff x="5001672" y="3321167"/>
                <a:chExt cx="1753552" cy="215950"/>
              </a:xfrm>
              <a:grpFill/>
            </p:grpSpPr>
            <p:sp>
              <p:nvSpPr>
                <p:cNvPr id="37" name="Freihandform: Form 36">
                  <a:extLst>
                    <a:ext uri="{FF2B5EF4-FFF2-40B4-BE49-F238E27FC236}">
                      <a16:creationId xmlns:a16="http://schemas.microsoft.com/office/drawing/2014/main" id="{83A15F6E-9AF4-BB29-4A73-29595209731F}"/>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8" name="Freihandform: Form 37">
                  <a:extLst>
                    <a:ext uri="{FF2B5EF4-FFF2-40B4-BE49-F238E27FC236}">
                      <a16:creationId xmlns:a16="http://schemas.microsoft.com/office/drawing/2014/main" id="{E382E2C3-EC19-68FE-F9DA-AB5EF2DDD06F}"/>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9" name="Freihandform: Form 38">
                  <a:extLst>
                    <a:ext uri="{FF2B5EF4-FFF2-40B4-BE49-F238E27FC236}">
                      <a16:creationId xmlns:a16="http://schemas.microsoft.com/office/drawing/2014/main" id="{83200386-10A9-C224-5A2F-73B9DD763A70}"/>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40" name="Grafik 4">
                  <a:extLst>
                    <a:ext uri="{FF2B5EF4-FFF2-40B4-BE49-F238E27FC236}">
                      <a16:creationId xmlns:a16="http://schemas.microsoft.com/office/drawing/2014/main" id="{57734ADA-A265-A4E7-4CDE-CF2B67772C7A}"/>
                    </a:ext>
                  </a:extLst>
                </p:cNvPr>
                <p:cNvGrpSpPr/>
                <p:nvPr/>
              </p:nvGrpSpPr>
              <p:grpSpPr>
                <a:xfrm>
                  <a:off x="5554979" y="3321167"/>
                  <a:ext cx="1200245" cy="215950"/>
                  <a:chOff x="5554979" y="3321167"/>
                  <a:chExt cx="1200245" cy="215950"/>
                </a:xfrm>
                <a:grpFill/>
              </p:grpSpPr>
              <p:sp>
                <p:nvSpPr>
                  <p:cNvPr id="41" name="Freihandform: Form 40">
                    <a:extLst>
                      <a:ext uri="{FF2B5EF4-FFF2-40B4-BE49-F238E27FC236}">
                        <a16:creationId xmlns:a16="http://schemas.microsoft.com/office/drawing/2014/main" id="{350F81C9-DF6D-7FCC-CE23-E41AF3E2440A}"/>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42" name="Freihandform: Form 41">
                    <a:extLst>
                      <a:ext uri="{FF2B5EF4-FFF2-40B4-BE49-F238E27FC236}">
                        <a16:creationId xmlns:a16="http://schemas.microsoft.com/office/drawing/2014/main" id="{801822FD-1889-BF02-DC28-57DC56FCAEC2}"/>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43" name="Freihandform: Form 42">
                    <a:extLst>
                      <a:ext uri="{FF2B5EF4-FFF2-40B4-BE49-F238E27FC236}">
                        <a16:creationId xmlns:a16="http://schemas.microsoft.com/office/drawing/2014/main" id="{FB09D75A-0D6C-00FC-C13E-7E482B582BD5}"/>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4" name="Freihandform: Form 43">
                    <a:extLst>
                      <a:ext uri="{FF2B5EF4-FFF2-40B4-BE49-F238E27FC236}">
                        <a16:creationId xmlns:a16="http://schemas.microsoft.com/office/drawing/2014/main" id="{818DF57A-9074-51C9-D00F-0F0A69EAA9F1}"/>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45" name="Freihandform: Form 44">
                    <a:extLst>
                      <a:ext uri="{FF2B5EF4-FFF2-40B4-BE49-F238E27FC236}">
                        <a16:creationId xmlns:a16="http://schemas.microsoft.com/office/drawing/2014/main" id="{77BD726F-AAE0-7192-090D-CF39E62B5FC6}"/>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6" name="Freihandform: Form 45">
                    <a:extLst>
                      <a:ext uri="{FF2B5EF4-FFF2-40B4-BE49-F238E27FC236}">
                        <a16:creationId xmlns:a16="http://schemas.microsoft.com/office/drawing/2014/main" id="{807599E9-8A33-C7AB-D824-E277F69EF973}"/>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47" name="Freihandform: Form 46">
                    <a:extLst>
                      <a:ext uri="{FF2B5EF4-FFF2-40B4-BE49-F238E27FC236}">
                        <a16:creationId xmlns:a16="http://schemas.microsoft.com/office/drawing/2014/main" id="{146A99B6-B4CB-27E9-4B8C-7444314CD5E4}"/>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48" name="Freihandform: Form 47">
                    <a:extLst>
                      <a:ext uri="{FF2B5EF4-FFF2-40B4-BE49-F238E27FC236}">
                        <a16:creationId xmlns:a16="http://schemas.microsoft.com/office/drawing/2014/main" id="{4E1E99B4-F73C-321B-3327-78788D59E233}"/>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49" name="Textfeld 48">
            <a:extLst>
              <a:ext uri="{FF2B5EF4-FFF2-40B4-BE49-F238E27FC236}">
                <a16:creationId xmlns:a16="http://schemas.microsoft.com/office/drawing/2014/main" id="{2F89C027-8047-3365-08FB-5EE967E265E9}"/>
              </a:ext>
            </a:extLst>
          </p:cNvPr>
          <p:cNvSpPr txBox="1">
            <a:spLocks/>
          </p:cNvSpPr>
          <p:nvPr userDrawn="1"/>
        </p:nvSpPr>
        <p:spPr>
          <a:xfrm>
            <a:off x="407988" y="6384453"/>
            <a:ext cx="846000" cy="153888"/>
          </a:xfrm>
          <a:prstGeom prst="rect">
            <a:avLst/>
          </a:prstGeom>
          <a:noFill/>
        </p:spPr>
        <p:txBody>
          <a:bodyPr wrap="square" lIns="0" tIns="0" rIns="0" bIns="0" rtlCol="0">
            <a:spAutoFit/>
          </a:bodyPr>
          <a:lstStyle/>
          <a:p>
            <a:pPr algn="l" rtl="0"/>
            <a:fld id="{00D1DC4D-EEA9-4FC2-9C41-897D5DBBB6B3}" type="slidenum">
              <a:rPr lang="en-US" sz="1000" smtClean="0">
                <a:solidFill>
                  <a:schemeClr val="tx1"/>
                </a:solidFill>
                <a:latin typeface="Biotif Book" panose="00000500000000000000" pitchFamily="2" charset="0"/>
              </a:rPr>
              <a:pPr algn="l" rtl="0"/>
              <a:t>‹Nr.›</a:t>
            </a:fld>
            <a:endParaRPr lang="en-US" sz="1000">
              <a:solidFill>
                <a:schemeClr val="tx1"/>
              </a:solidFill>
            </a:endParaRPr>
          </a:p>
        </p:txBody>
      </p:sp>
      <p:sp>
        <p:nvSpPr>
          <p:cNvPr id="51" name="Titel 50">
            <a:extLst>
              <a:ext uri="{FF2B5EF4-FFF2-40B4-BE49-F238E27FC236}">
                <a16:creationId xmlns:a16="http://schemas.microsoft.com/office/drawing/2014/main" id="{0CA8286E-23D2-D9FC-75F8-3CE8D1E355AB}"/>
              </a:ext>
            </a:extLst>
          </p:cNvPr>
          <p:cNvSpPr>
            <a:spLocks noGrp="1"/>
          </p:cNvSpPr>
          <p:nvPr>
            <p:ph type="title"/>
          </p:nvPr>
        </p:nvSpPr>
        <p:spPr/>
        <p:txBody>
          <a:bodyPr vert="horz"/>
          <a:lstStyle>
            <a:lvl1pPr rtl="0">
              <a:defRPr>
                <a:solidFill>
                  <a:schemeClr val="tx2"/>
                </a:solidFill>
              </a:defRPr>
            </a:lvl1pPr>
          </a:lstStyle>
          <a:p>
            <a:r>
              <a:rPr lang="en-US"/>
              <a:t>Mastertitelformat bearbeiten</a:t>
            </a:r>
          </a:p>
        </p:txBody>
      </p:sp>
      <p:sp>
        <p:nvSpPr>
          <p:cNvPr id="2" name="Freihandform: Form 1">
            <a:extLst>
              <a:ext uri="{FF2B5EF4-FFF2-40B4-BE49-F238E27FC236}">
                <a16:creationId xmlns:a16="http://schemas.microsoft.com/office/drawing/2014/main" id="{1C11C2AB-D1DF-6BFD-B0CE-0A6FF21F2010}"/>
              </a:ext>
            </a:extLst>
          </p:cNvPr>
          <p:cNvSpPr/>
          <p:nvPr userDrawn="1"/>
        </p:nvSpPr>
        <p:spPr>
          <a:xfrm>
            <a:off x="2922812" y="1808163"/>
            <a:ext cx="751743" cy="609324"/>
          </a:xfrm>
          <a:custGeom>
            <a:avLst/>
            <a:gdLst>
              <a:gd name="connsiteX0" fmla="*/ 111765 w 265323"/>
              <a:gd name="connsiteY0" fmla="*/ 31226 h 215057"/>
              <a:gd name="connsiteX1" fmla="*/ 70639 w 265323"/>
              <a:gd name="connsiteY1" fmla="*/ 73114 h 215057"/>
              <a:gd name="connsiteX2" fmla="*/ 56168 w 265323"/>
              <a:gd name="connsiteY2" fmla="*/ 112813 h 215057"/>
              <a:gd name="connsiteX3" fmla="*/ 63975 w 265323"/>
              <a:gd name="connsiteY3" fmla="*/ 111004 h 215057"/>
              <a:gd name="connsiteX4" fmla="*/ 72543 w 265323"/>
              <a:gd name="connsiteY4" fmla="*/ 110623 h 215057"/>
              <a:gd name="connsiteX5" fmla="*/ 101103 w 265323"/>
              <a:gd name="connsiteY5" fmla="*/ 124332 h 215057"/>
              <a:gd name="connsiteX6" fmla="*/ 112622 w 265323"/>
              <a:gd name="connsiteY6" fmla="*/ 158033 h 215057"/>
              <a:gd name="connsiteX7" fmla="*/ 96343 w 265323"/>
              <a:gd name="connsiteY7" fmla="*/ 198779 h 215057"/>
              <a:gd name="connsiteX8" fmla="*/ 55597 w 265323"/>
              <a:gd name="connsiteY8" fmla="*/ 215058 h 215057"/>
              <a:gd name="connsiteX9" fmla="*/ 14851 w 265323"/>
              <a:gd name="connsiteY9" fmla="*/ 196113 h 215057"/>
              <a:gd name="connsiteX10" fmla="*/ 0 w 265323"/>
              <a:gd name="connsiteY10" fmla="*/ 145371 h 215057"/>
              <a:gd name="connsiteX11" fmla="*/ 22943 w 265323"/>
              <a:gd name="connsiteY11" fmla="*/ 70448 h 215057"/>
              <a:gd name="connsiteX12" fmla="*/ 90440 w 265323"/>
              <a:gd name="connsiteY12" fmla="*/ 0 h 215057"/>
              <a:gd name="connsiteX13" fmla="*/ 111765 w 265323"/>
              <a:gd name="connsiteY13" fmla="*/ 31226 h 215057"/>
              <a:gd name="connsiteX14" fmla="*/ 264467 w 265323"/>
              <a:gd name="connsiteY14" fmla="*/ 31226 h 215057"/>
              <a:gd name="connsiteX15" fmla="*/ 223340 w 265323"/>
              <a:gd name="connsiteY15" fmla="*/ 73114 h 215057"/>
              <a:gd name="connsiteX16" fmla="*/ 208870 w 265323"/>
              <a:gd name="connsiteY16" fmla="*/ 112813 h 215057"/>
              <a:gd name="connsiteX17" fmla="*/ 216676 w 265323"/>
              <a:gd name="connsiteY17" fmla="*/ 111004 h 215057"/>
              <a:gd name="connsiteX18" fmla="*/ 225244 w 265323"/>
              <a:gd name="connsiteY18" fmla="*/ 110623 h 215057"/>
              <a:gd name="connsiteX19" fmla="*/ 253804 w 265323"/>
              <a:gd name="connsiteY19" fmla="*/ 124332 h 215057"/>
              <a:gd name="connsiteX20" fmla="*/ 265324 w 265323"/>
              <a:gd name="connsiteY20" fmla="*/ 158033 h 215057"/>
              <a:gd name="connsiteX21" fmla="*/ 249044 w 265323"/>
              <a:gd name="connsiteY21" fmla="*/ 198779 h 215057"/>
              <a:gd name="connsiteX22" fmla="*/ 208299 w 265323"/>
              <a:gd name="connsiteY22" fmla="*/ 215058 h 215057"/>
              <a:gd name="connsiteX23" fmla="*/ 167553 w 265323"/>
              <a:gd name="connsiteY23" fmla="*/ 196113 h 215057"/>
              <a:gd name="connsiteX24" fmla="*/ 152702 w 265323"/>
              <a:gd name="connsiteY24" fmla="*/ 145371 h 215057"/>
              <a:gd name="connsiteX25" fmla="*/ 175645 w 265323"/>
              <a:gd name="connsiteY25" fmla="*/ 70448 h 215057"/>
              <a:gd name="connsiteX26" fmla="*/ 243142 w 265323"/>
              <a:gd name="connsiteY26" fmla="*/ 0 h 215057"/>
              <a:gd name="connsiteX27" fmla="*/ 264467 w 265323"/>
              <a:gd name="connsiteY27" fmla="*/ 31226 h 21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65323" h="215057">
                <a:moveTo>
                  <a:pt x="111765" y="31226"/>
                </a:moveTo>
                <a:cubicBezTo>
                  <a:pt x="93963" y="45030"/>
                  <a:pt x="80254" y="59024"/>
                  <a:pt x="70639" y="73114"/>
                </a:cubicBezTo>
                <a:cubicBezTo>
                  <a:pt x="61023" y="87204"/>
                  <a:pt x="56168" y="100436"/>
                  <a:pt x="56168" y="112813"/>
                </a:cubicBezTo>
                <a:cubicBezTo>
                  <a:pt x="58167" y="111861"/>
                  <a:pt x="60738" y="111194"/>
                  <a:pt x="63975" y="111004"/>
                </a:cubicBezTo>
                <a:cubicBezTo>
                  <a:pt x="67212" y="110718"/>
                  <a:pt x="70068" y="110623"/>
                  <a:pt x="72543" y="110623"/>
                </a:cubicBezTo>
                <a:cubicBezTo>
                  <a:pt x="83872" y="110623"/>
                  <a:pt x="93392" y="115193"/>
                  <a:pt x="101103" y="124332"/>
                </a:cubicBezTo>
                <a:cubicBezTo>
                  <a:pt x="108719" y="133471"/>
                  <a:pt x="112622" y="144705"/>
                  <a:pt x="112622" y="158033"/>
                </a:cubicBezTo>
                <a:cubicBezTo>
                  <a:pt x="112622" y="174312"/>
                  <a:pt x="107196" y="187926"/>
                  <a:pt x="96343" y="198779"/>
                </a:cubicBezTo>
                <a:cubicBezTo>
                  <a:pt x="85490" y="209631"/>
                  <a:pt x="71876" y="215058"/>
                  <a:pt x="55597" y="215058"/>
                </a:cubicBezTo>
                <a:cubicBezTo>
                  <a:pt x="38271" y="215058"/>
                  <a:pt x="24657" y="208775"/>
                  <a:pt x="14851" y="196113"/>
                </a:cubicBezTo>
                <a:cubicBezTo>
                  <a:pt x="4950" y="183546"/>
                  <a:pt x="0" y="166601"/>
                  <a:pt x="0" y="145371"/>
                </a:cubicBezTo>
                <a:cubicBezTo>
                  <a:pt x="0" y="120143"/>
                  <a:pt x="7616" y="95200"/>
                  <a:pt x="22943" y="70448"/>
                </a:cubicBezTo>
                <a:cubicBezTo>
                  <a:pt x="38271" y="45696"/>
                  <a:pt x="60738" y="22277"/>
                  <a:pt x="90440" y="0"/>
                </a:cubicBezTo>
                <a:lnTo>
                  <a:pt x="111765" y="31226"/>
                </a:lnTo>
                <a:close/>
                <a:moveTo>
                  <a:pt x="264467" y="31226"/>
                </a:moveTo>
                <a:cubicBezTo>
                  <a:pt x="246664" y="45030"/>
                  <a:pt x="232955" y="59024"/>
                  <a:pt x="223340" y="73114"/>
                </a:cubicBezTo>
                <a:cubicBezTo>
                  <a:pt x="213725" y="87204"/>
                  <a:pt x="208870" y="100436"/>
                  <a:pt x="208870" y="112813"/>
                </a:cubicBezTo>
                <a:cubicBezTo>
                  <a:pt x="210869" y="111861"/>
                  <a:pt x="213439" y="111194"/>
                  <a:pt x="216676" y="111004"/>
                </a:cubicBezTo>
                <a:cubicBezTo>
                  <a:pt x="219913" y="110718"/>
                  <a:pt x="222769" y="110623"/>
                  <a:pt x="225244" y="110623"/>
                </a:cubicBezTo>
                <a:cubicBezTo>
                  <a:pt x="236573" y="110623"/>
                  <a:pt x="246093" y="115193"/>
                  <a:pt x="253804" y="124332"/>
                </a:cubicBezTo>
                <a:cubicBezTo>
                  <a:pt x="261420" y="133471"/>
                  <a:pt x="265324" y="144705"/>
                  <a:pt x="265324" y="158033"/>
                </a:cubicBezTo>
                <a:cubicBezTo>
                  <a:pt x="265324" y="174312"/>
                  <a:pt x="259897" y="187926"/>
                  <a:pt x="249044" y="198779"/>
                </a:cubicBezTo>
                <a:cubicBezTo>
                  <a:pt x="238191" y="209631"/>
                  <a:pt x="224578" y="215058"/>
                  <a:pt x="208299" y="215058"/>
                </a:cubicBezTo>
                <a:cubicBezTo>
                  <a:pt x="190972" y="215058"/>
                  <a:pt x="177358" y="208775"/>
                  <a:pt x="167553" y="196113"/>
                </a:cubicBezTo>
                <a:cubicBezTo>
                  <a:pt x="157652" y="183546"/>
                  <a:pt x="152702" y="166601"/>
                  <a:pt x="152702" y="145371"/>
                </a:cubicBezTo>
                <a:cubicBezTo>
                  <a:pt x="152702" y="120143"/>
                  <a:pt x="160318" y="95200"/>
                  <a:pt x="175645" y="70448"/>
                </a:cubicBezTo>
                <a:cubicBezTo>
                  <a:pt x="190972" y="45696"/>
                  <a:pt x="213439" y="22277"/>
                  <a:pt x="243142" y="0"/>
                </a:cubicBezTo>
                <a:lnTo>
                  <a:pt x="264467" y="31226"/>
                </a:lnTo>
                <a:close/>
              </a:path>
            </a:pathLst>
          </a:custGeom>
          <a:solidFill>
            <a:schemeClr val="tx2"/>
          </a:solidFill>
          <a:ln w="9318" cap="flat">
            <a:noFill/>
            <a:prstDash val="solid"/>
            <a:miter/>
          </a:ln>
        </p:spPr>
        <p:txBody>
          <a:bodyPr rtlCol="0" anchor="ctr"/>
          <a:lstStyle/>
          <a:p>
            <a:pPr rtl="0"/>
            <a:endParaRPr lang="en-US"/>
          </a:p>
        </p:txBody>
      </p:sp>
    </p:spTree>
    <p:extLst>
      <p:ext uri="{BB962C8B-B14F-4D97-AF65-F5344CB8AC3E}">
        <p14:creationId xmlns:p14="http://schemas.microsoft.com/office/powerpoint/2010/main" val="104017386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Zitat – Gelb">
    <p:bg>
      <p:bgPr>
        <a:solidFill>
          <a:schemeClr val="accent4"/>
        </a:solidFill>
        <a:effectLst/>
      </p:bgPr>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17582385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25" name="Gruppieren 24">
            <a:extLst>
              <a:ext uri="{FF2B5EF4-FFF2-40B4-BE49-F238E27FC236}">
                <a16:creationId xmlns:a16="http://schemas.microsoft.com/office/drawing/2014/main" id="{CDD8526E-E76C-0B0D-A77F-F3ED6137F14E}"/>
              </a:ext>
            </a:extLst>
          </p:cNvPr>
          <p:cNvGrpSpPr/>
          <p:nvPr userDrawn="1"/>
        </p:nvGrpSpPr>
        <p:grpSpPr>
          <a:xfrm flipH="1">
            <a:off x="9269189" y="0"/>
            <a:ext cx="2922811" cy="6858000"/>
            <a:chOff x="1" y="0"/>
            <a:chExt cx="2922811" cy="6858000"/>
          </a:xfrm>
        </p:grpSpPr>
        <p:sp>
          <p:nvSpPr>
            <p:cNvPr id="26" name="Freihandform: Form 25">
              <a:extLst>
                <a:ext uri="{FF2B5EF4-FFF2-40B4-BE49-F238E27FC236}">
                  <a16:creationId xmlns:a16="http://schemas.microsoft.com/office/drawing/2014/main" id="{4704F93D-D1BF-8EE5-8888-F9EE38225134}"/>
                </a:ext>
              </a:extLst>
            </p:cNvPr>
            <p:cNvSpPr>
              <a:spLocks/>
            </p:cNvSpPr>
            <p:nvPr/>
          </p:nvSpPr>
          <p:spPr>
            <a:xfrm>
              <a:off x="1" y="0"/>
              <a:ext cx="2922811" cy="6858000"/>
            </a:xfrm>
            <a:custGeom>
              <a:avLst/>
              <a:gdLst>
                <a:gd name="connsiteX0" fmla="*/ 0 w 2922811"/>
                <a:gd name="connsiteY0" fmla="*/ 0 h 6858000"/>
                <a:gd name="connsiteX1" fmla="*/ 1256180 w 2922811"/>
                <a:gd name="connsiteY1" fmla="*/ 0 h 6858000"/>
                <a:gd name="connsiteX2" fmla="*/ 2922811 w 2922811"/>
                <a:gd name="connsiteY2" fmla="*/ 3429000 h 6858000"/>
                <a:gd name="connsiteX3" fmla="*/ 1256180 w 2922811"/>
                <a:gd name="connsiteY3" fmla="*/ 6858000 h 6858000"/>
                <a:gd name="connsiteX4" fmla="*/ 0 w 292281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811" h="6858000">
                  <a:moveTo>
                    <a:pt x="0" y="0"/>
                  </a:moveTo>
                  <a:lnTo>
                    <a:pt x="1256180" y="0"/>
                  </a:lnTo>
                  <a:lnTo>
                    <a:pt x="2922811" y="3429000"/>
                  </a:lnTo>
                  <a:lnTo>
                    <a:pt x="1256180" y="6858000"/>
                  </a:lnTo>
                  <a:lnTo>
                    <a:pt x="0" y="6858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29" name="Pfeil: Chevron 28">
              <a:extLst>
                <a:ext uri="{FF2B5EF4-FFF2-40B4-BE49-F238E27FC236}">
                  <a16:creationId xmlns:a16="http://schemas.microsoft.com/office/drawing/2014/main" id="{845A6E05-9C49-237B-12CF-D78FEAB52E3D}"/>
                </a:ext>
              </a:extLst>
            </p:cNvPr>
            <p:cNvSpPr>
              <a:spLocks/>
            </p:cNvSpPr>
            <p:nvPr/>
          </p:nvSpPr>
          <p:spPr>
            <a:xfrm flipH="1">
              <a:off x="407988"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p:nvPr>
        </p:nvSpPr>
        <p:spPr>
          <a:xfrm>
            <a:off x="1305585" y="2075836"/>
            <a:ext cx="6218387" cy="3874113"/>
          </a:xfrm>
        </p:spPr>
        <p:txBody>
          <a:bodyPr anchor="t">
            <a:noAutofit/>
          </a:bodyPr>
          <a:lstStyle>
            <a:lvl1pPr rtl="0">
              <a:defRPr sz="3200" b="0" cap="none" baseline="0">
                <a:solidFill>
                  <a:schemeClr val="bg1"/>
                </a:solidFill>
                <a:latin typeface="+mj-lt"/>
              </a:defRPr>
            </a:lvl1pPr>
            <a:lvl2pPr marL="0" indent="0" rtl="0">
              <a:buNone/>
              <a:defRPr>
                <a:solidFill>
                  <a:schemeClr val="bg1"/>
                </a:solidFill>
              </a:defRPr>
            </a:lvl2pPr>
            <a:lvl3pPr marL="0" indent="0" rtl="0">
              <a:buNone/>
              <a:defRPr>
                <a:solidFill>
                  <a:schemeClr val="tx2"/>
                </a:solidFill>
                <a:latin typeface="+mj-lt"/>
              </a:defRPr>
            </a:lvl3pPr>
            <a:lvl4pPr marL="142875" indent="-142875" rtl="0">
              <a:buClr>
                <a:schemeClr val="bg1"/>
              </a:buClr>
              <a:defRPr>
                <a:solidFill>
                  <a:schemeClr val="bg1"/>
                </a:solidFill>
              </a:defRPr>
            </a:lvl4pPr>
            <a:lvl5pPr marL="288000" indent="-142875" rtl="0">
              <a:buClr>
                <a:schemeClr val="bg1"/>
              </a:buClr>
              <a:defRPr>
                <a:solidFill>
                  <a:schemeClr val="bg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grpSp>
        <p:nvGrpSpPr>
          <p:cNvPr id="31" name="Grafik 4">
            <a:extLst>
              <a:ext uri="{FF2B5EF4-FFF2-40B4-BE49-F238E27FC236}">
                <a16:creationId xmlns:a16="http://schemas.microsoft.com/office/drawing/2014/main" id="{127459E4-07BF-888E-8762-8A9A4E66189F}"/>
              </a:ext>
            </a:extLst>
          </p:cNvPr>
          <p:cNvGrpSpPr>
            <a:grpSpLocks/>
          </p:cNvGrpSpPr>
          <p:nvPr userDrawn="1"/>
        </p:nvGrpSpPr>
        <p:grpSpPr>
          <a:xfrm>
            <a:off x="10097311" y="6403385"/>
            <a:ext cx="1686701" cy="134956"/>
            <a:chOff x="4745164" y="3321081"/>
            <a:chExt cx="2700051" cy="216036"/>
          </a:xfrm>
          <a:solidFill>
            <a:schemeClr val="tx1"/>
          </a:solidFill>
        </p:grpSpPr>
        <p:sp>
          <p:nvSpPr>
            <p:cNvPr id="32" name="Freihandform: Form 31">
              <a:extLst>
                <a:ext uri="{FF2B5EF4-FFF2-40B4-BE49-F238E27FC236}">
                  <a16:creationId xmlns:a16="http://schemas.microsoft.com/office/drawing/2014/main" id="{BB89ED27-ACD6-4E82-1A68-AF08116BD765}"/>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33" name="Grafik 4">
              <a:extLst>
                <a:ext uri="{FF2B5EF4-FFF2-40B4-BE49-F238E27FC236}">
                  <a16:creationId xmlns:a16="http://schemas.microsoft.com/office/drawing/2014/main" id="{A856CA17-BFE9-448E-DBFA-76B2A54B5777}"/>
                </a:ext>
              </a:extLst>
            </p:cNvPr>
            <p:cNvGrpSpPr/>
            <p:nvPr/>
          </p:nvGrpSpPr>
          <p:grpSpPr>
            <a:xfrm>
              <a:off x="4745164" y="3321167"/>
              <a:ext cx="2010060" cy="215950"/>
              <a:chOff x="4745164" y="3321167"/>
              <a:chExt cx="2010060" cy="215950"/>
            </a:xfrm>
            <a:grpFill/>
          </p:grpSpPr>
          <p:sp>
            <p:nvSpPr>
              <p:cNvPr id="34" name="Freihandform: Form 33">
                <a:extLst>
                  <a:ext uri="{FF2B5EF4-FFF2-40B4-BE49-F238E27FC236}">
                    <a16:creationId xmlns:a16="http://schemas.microsoft.com/office/drawing/2014/main" id="{8F4E31CE-CE5A-CEA2-9212-9A629131AF12}"/>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35" name="Freihandform: Form 34">
                <a:extLst>
                  <a:ext uri="{FF2B5EF4-FFF2-40B4-BE49-F238E27FC236}">
                    <a16:creationId xmlns:a16="http://schemas.microsoft.com/office/drawing/2014/main" id="{B77F24F9-DE87-424B-9F84-981CAC6A7BED}"/>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36" name="Grafik 4">
                <a:extLst>
                  <a:ext uri="{FF2B5EF4-FFF2-40B4-BE49-F238E27FC236}">
                    <a16:creationId xmlns:a16="http://schemas.microsoft.com/office/drawing/2014/main" id="{4C898A2E-C036-FA63-57FB-0D2F7F7CAB27}"/>
                  </a:ext>
                </a:extLst>
              </p:cNvPr>
              <p:cNvGrpSpPr/>
              <p:nvPr/>
            </p:nvGrpSpPr>
            <p:grpSpPr>
              <a:xfrm>
                <a:off x="5001672" y="3321167"/>
                <a:ext cx="1753552" cy="215950"/>
                <a:chOff x="5001672" y="3321167"/>
                <a:chExt cx="1753552" cy="215950"/>
              </a:xfrm>
              <a:grpFill/>
            </p:grpSpPr>
            <p:sp>
              <p:nvSpPr>
                <p:cNvPr id="37" name="Freihandform: Form 36">
                  <a:extLst>
                    <a:ext uri="{FF2B5EF4-FFF2-40B4-BE49-F238E27FC236}">
                      <a16:creationId xmlns:a16="http://schemas.microsoft.com/office/drawing/2014/main" id="{83A15F6E-9AF4-BB29-4A73-29595209731F}"/>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8" name="Freihandform: Form 37">
                  <a:extLst>
                    <a:ext uri="{FF2B5EF4-FFF2-40B4-BE49-F238E27FC236}">
                      <a16:creationId xmlns:a16="http://schemas.microsoft.com/office/drawing/2014/main" id="{E382E2C3-EC19-68FE-F9DA-AB5EF2DDD06F}"/>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9" name="Freihandform: Form 38">
                  <a:extLst>
                    <a:ext uri="{FF2B5EF4-FFF2-40B4-BE49-F238E27FC236}">
                      <a16:creationId xmlns:a16="http://schemas.microsoft.com/office/drawing/2014/main" id="{83200386-10A9-C224-5A2F-73B9DD763A70}"/>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40" name="Grafik 4">
                  <a:extLst>
                    <a:ext uri="{FF2B5EF4-FFF2-40B4-BE49-F238E27FC236}">
                      <a16:creationId xmlns:a16="http://schemas.microsoft.com/office/drawing/2014/main" id="{57734ADA-A265-A4E7-4CDE-CF2B67772C7A}"/>
                    </a:ext>
                  </a:extLst>
                </p:cNvPr>
                <p:cNvGrpSpPr/>
                <p:nvPr/>
              </p:nvGrpSpPr>
              <p:grpSpPr>
                <a:xfrm>
                  <a:off x="5554979" y="3321167"/>
                  <a:ext cx="1200245" cy="215950"/>
                  <a:chOff x="5554979" y="3321167"/>
                  <a:chExt cx="1200245" cy="215950"/>
                </a:xfrm>
                <a:grpFill/>
              </p:grpSpPr>
              <p:sp>
                <p:nvSpPr>
                  <p:cNvPr id="41" name="Freihandform: Form 40">
                    <a:extLst>
                      <a:ext uri="{FF2B5EF4-FFF2-40B4-BE49-F238E27FC236}">
                        <a16:creationId xmlns:a16="http://schemas.microsoft.com/office/drawing/2014/main" id="{350F81C9-DF6D-7FCC-CE23-E41AF3E2440A}"/>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42" name="Freihandform: Form 41">
                    <a:extLst>
                      <a:ext uri="{FF2B5EF4-FFF2-40B4-BE49-F238E27FC236}">
                        <a16:creationId xmlns:a16="http://schemas.microsoft.com/office/drawing/2014/main" id="{801822FD-1889-BF02-DC28-57DC56FCAEC2}"/>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43" name="Freihandform: Form 42">
                    <a:extLst>
                      <a:ext uri="{FF2B5EF4-FFF2-40B4-BE49-F238E27FC236}">
                        <a16:creationId xmlns:a16="http://schemas.microsoft.com/office/drawing/2014/main" id="{FB09D75A-0D6C-00FC-C13E-7E482B582BD5}"/>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4" name="Freihandform: Form 43">
                    <a:extLst>
                      <a:ext uri="{FF2B5EF4-FFF2-40B4-BE49-F238E27FC236}">
                        <a16:creationId xmlns:a16="http://schemas.microsoft.com/office/drawing/2014/main" id="{818DF57A-9074-51C9-D00F-0F0A69EAA9F1}"/>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45" name="Freihandform: Form 44">
                    <a:extLst>
                      <a:ext uri="{FF2B5EF4-FFF2-40B4-BE49-F238E27FC236}">
                        <a16:creationId xmlns:a16="http://schemas.microsoft.com/office/drawing/2014/main" id="{77BD726F-AAE0-7192-090D-CF39E62B5FC6}"/>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6" name="Freihandform: Form 45">
                    <a:extLst>
                      <a:ext uri="{FF2B5EF4-FFF2-40B4-BE49-F238E27FC236}">
                        <a16:creationId xmlns:a16="http://schemas.microsoft.com/office/drawing/2014/main" id="{807599E9-8A33-C7AB-D824-E277F69EF973}"/>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47" name="Freihandform: Form 46">
                    <a:extLst>
                      <a:ext uri="{FF2B5EF4-FFF2-40B4-BE49-F238E27FC236}">
                        <a16:creationId xmlns:a16="http://schemas.microsoft.com/office/drawing/2014/main" id="{146A99B6-B4CB-27E9-4B8C-7444314CD5E4}"/>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48" name="Freihandform: Form 47">
                    <a:extLst>
                      <a:ext uri="{FF2B5EF4-FFF2-40B4-BE49-F238E27FC236}">
                        <a16:creationId xmlns:a16="http://schemas.microsoft.com/office/drawing/2014/main" id="{4E1E99B4-F73C-321B-3327-78788D59E233}"/>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49" name="Textfeld 48">
            <a:extLst>
              <a:ext uri="{FF2B5EF4-FFF2-40B4-BE49-F238E27FC236}">
                <a16:creationId xmlns:a16="http://schemas.microsoft.com/office/drawing/2014/main" id="{2F89C027-8047-3365-08FB-5EE967E265E9}"/>
              </a:ext>
            </a:extLst>
          </p:cNvPr>
          <p:cNvSpPr txBox="1">
            <a:spLocks/>
          </p:cNvSpPr>
          <p:nvPr userDrawn="1"/>
        </p:nvSpPr>
        <p:spPr>
          <a:xfrm>
            <a:off x="407988" y="6384453"/>
            <a:ext cx="846000" cy="153888"/>
          </a:xfrm>
          <a:prstGeom prst="rect">
            <a:avLst/>
          </a:prstGeom>
          <a:noFill/>
        </p:spPr>
        <p:txBody>
          <a:bodyPr wrap="square" lIns="0" tIns="0" rIns="0" bIns="0" rtlCol="0">
            <a:spAutoFit/>
          </a:bodyPr>
          <a:lstStyle/>
          <a:p>
            <a:pPr algn="l" rtl="0"/>
            <a:fld id="{00D1DC4D-EEA9-4FC2-9C41-897D5DBBB6B3}" type="slidenum">
              <a:rPr lang="en-US" sz="1000" smtClean="0">
                <a:solidFill>
                  <a:schemeClr val="tx1"/>
                </a:solidFill>
                <a:latin typeface="Biotif Book" panose="00000500000000000000" pitchFamily="2" charset="0"/>
              </a:rPr>
              <a:pPr algn="l" rtl="0"/>
              <a:t>‹Nr.›</a:t>
            </a:fld>
            <a:endParaRPr lang="en-US" sz="1000">
              <a:solidFill>
                <a:schemeClr val="tx1"/>
              </a:solidFill>
            </a:endParaRPr>
          </a:p>
        </p:txBody>
      </p:sp>
      <p:sp>
        <p:nvSpPr>
          <p:cNvPr id="50" name="Freihandform: Form 49">
            <a:extLst>
              <a:ext uri="{FF2B5EF4-FFF2-40B4-BE49-F238E27FC236}">
                <a16:creationId xmlns:a16="http://schemas.microsoft.com/office/drawing/2014/main" id="{1319F303-E7D2-28FE-595C-B47276094C96}"/>
              </a:ext>
            </a:extLst>
          </p:cNvPr>
          <p:cNvSpPr/>
          <p:nvPr userDrawn="1"/>
        </p:nvSpPr>
        <p:spPr>
          <a:xfrm>
            <a:off x="407988" y="1808163"/>
            <a:ext cx="751743" cy="609324"/>
          </a:xfrm>
          <a:custGeom>
            <a:avLst/>
            <a:gdLst>
              <a:gd name="connsiteX0" fmla="*/ 111765 w 265323"/>
              <a:gd name="connsiteY0" fmla="*/ 31226 h 215057"/>
              <a:gd name="connsiteX1" fmla="*/ 70639 w 265323"/>
              <a:gd name="connsiteY1" fmla="*/ 73114 h 215057"/>
              <a:gd name="connsiteX2" fmla="*/ 56168 w 265323"/>
              <a:gd name="connsiteY2" fmla="*/ 112813 h 215057"/>
              <a:gd name="connsiteX3" fmla="*/ 63975 w 265323"/>
              <a:gd name="connsiteY3" fmla="*/ 111004 h 215057"/>
              <a:gd name="connsiteX4" fmla="*/ 72543 w 265323"/>
              <a:gd name="connsiteY4" fmla="*/ 110623 h 215057"/>
              <a:gd name="connsiteX5" fmla="*/ 101103 w 265323"/>
              <a:gd name="connsiteY5" fmla="*/ 124332 h 215057"/>
              <a:gd name="connsiteX6" fmla="*/ 112622 w 265323"/>
              <a:gd name="connsiteY6" fmla="*/ 158033 h 215057"/>
              <a:gd name="connsiteX7" fmla="*/ 96343 w 265323"/>
              <a:gd name="connsiteY7" fmla="*/ 198779 h 215057"/>
              <a:gd name="connsiteX8" fmla="*/ 55597 w 265323"/>
              <a:gd name="connsiteY8" fmla="*/ 215058 h 215057"/>
              <a:gd name="connsiteX9" fmla="*/ 14851 w 265323"/>
              <a:gd name="connsiteY9" fmla="*/ 196113 h 215057"/>
              <a:gd name="connsiteX10" fmla="*/ 0 w 265323"/>
              <a:gd name="connsiteY10" fmla="*/ 145371 h 215057"/>
              <a:gd name="connsiteX11" fmla="*/ 22943 w 265323"/>
              <a:gd name="connsiteY11" fmla="*/ 70448 h 215057"/>
              <a:gd name="connsiteX12" fmla="*/ 90440 w 265323"/>
              <a:gd name="connsiteY12" fmla="*/ 0 h 215057"/>
              <a:gd name="connsiteX13" fmla="*/ 111765 w 265323"/>
              <a:gd name="connsiteY13" fmla="*/ 31226 h 215057"/>
              <a:gd name="connsiteX14" fmla="*/ 264467 w 265323"/>
              <a:gd name="connsiteY14" fmla="*/ 31226 h 215057"/>
              <a:gd name="connsiteX15" fmla="*/ 223340 w 265323"/>
              <a:gd name="connsiteY15" fmla="*/ 73114 h 215057"/>
              <a:gd name="connsiteX16" fmla="*/ 208870 w 265323"/>
              <a:gd name="connsiteY16" fmla="*/ 112813 h 215057"/>
              <a:gd name="connsiteX17" fmla="*/ 216676 w 265323"/>
              <a:gd name="connsiteY17" fmla="*/ 111004 h 215057"/>
              <a:gd name="connsiteX18" fmla="*/ 225244 w 265323"/>
              <a:gd name="connsiteY18" fmla="*/ 110623 h 215057"/>
              <a:gd name="connsiteX19" fmla="*/ 253804 w 265323"/>
              <a:gd name="connsiteY19" fmla="*/ 124332 h 215057"/>
              <a:gd name="connsiteX20" fmla="*/ 265324 w 265323"/>
              <a:gd name="connsiteY20" fmla="*/ 158033 h 215057"/>
              <a:gd name="connsiteX21" fmla="*/ 249044 w 265323"/>
              <a:gd name="connsiteY21" fmla="*/ 198779 h 215057"/>
              <a:gd name="connsiteX22" fmla="*/ 208299 w 265323"/>
              <a:gd name="connsiteY22" fmla="*/ 215058 h 215057"/>
              <a:gd name="connsiteX23" fmla="*/ 167553 w 265323"/>
              <a:gd name="connsiteY23" fmla="*/ 196113 h 215057"/>
              <a:gd name="connsiteX24" fmla="*/ 152702 w 265323"/>
              <a:gd name="connsiteY24" fmla="*/ 145371 h 215057"/>
              <a:gd name="connsiteX25" fmla="*/ 175645 w 265323"/>
              <a:gd name="connsiteY25" fmla="*/ 70448 h 215057"/>
              <a:gd name="connsiteX26" fmla="*/ 243142 w 265323"/>
              <a:gd name="connsiteY26" fmla="*/ 0 h 215057"/>
              <a:gd name="connsiteX27" fmla="*/ 264467 w 265323"/>
              <a:gd name="connsiteY27" fmla="*/ 31226 h 21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65323" h="215057">
                <a:moveTo>
                  <a:pt x="111765" y="31226"/>
                </a:moveTo>
                <a:cubicBezTo>
                  <a:pt x="93963" y="45030"/>
                  <a:pt x="80254" y="59024"/>
                  <a:pt x="70639" y="73114"/>
                </a:cubicBezTo>
                <a:cubicBezTo>
                  <a:pt x="61023" y="87204"/>
                  <a:pt x="56168" y="100436"/>
                  <a:pt x="56168" y="112813"/>
                </a:cubicBezTo>
                <a:cubicBezTo>
                  <a:pt x="58167" y="111861"/>
                  <a:pt x="60738" y="111194"/>
                  <a:pt x="63975" y="111004"/>
                </a:cubicBezTo>
                <a:cubicBezTo>
                  <a:pt x="67212" y="110718"/>
                  <a:pt x="70068" y="110623"/>
                  <a:pt x="72543" y="110623"/>
                </a:cubicBezTo>
                <a:cubicBezTo>
                  <a:pt x="83872" y="110623"/>
                  <a:pt x="93392" y="115193"/>
                  <a:pt x="101103" y="124332"/>
                </a:cubicBezTo>
                <a:cubicBezTo>
                  <a:pt x="108719" y="133471"/>
                  <a:pt x="112622" y="144705"/>
                  <a:pt x="112622" y="158033"/>
                </a:cubicBezTo>
                <a:cubicBezTo>
                  <a:pt x="112622" y="174312"/>
                  <a:pt x="107196" y="187926"/>
                  <a:pt x="96343" y="198779"/>
                </a:cubicBezTo>
                <a:cubicBezTo>
                  <a:pt x="85490" y="209631"/>
                  <a:pt x="71876" y="215058"/>
                  <a:pt x="55597" y="215058"/>
                </a:cubicBezTo>
                <a:cubicBezTo>
                  <a:pt x="38271" y="215058"/>
                  <a:pt x="24657" y="208775"/>
                  <a:pt x="14851" y="196113"/>
                </a:cubicBezTo>
                <a:cubicBezTo>
                  <a:pt x="4950" y="183546"/>
                  <a:pt x="0" y="166601"/>
                  <a:pt x="0" y="145371"/>
                </a:cubicBezTo>
                <a:cubicBezTo>
                  <a:pt x="0" y="120143"/>
                  <a:pt x="7616" y="95200"/>
                  <a:pt x="22943" y="70448"/>
                </a:cubicBezTo>
                <a:cubicBezTo>
                  <a:pt x="38271" y="45696"/>
                  <a:pt x="60738" y="22277"/>
                  <a:pt x="90440" y="0"/>
                </a:cubicBezTo>
                <a:lnTo>
                  <a:pt x="111765" y="31226"/>
                </a:lnTo>
                <a:close/>
                <a:moveTo>
                  <a:pt x="264467" y="31226"/>
                </a:moveTo>
                <a:cubicBezTo>
                  <a:pt x="246664" y="45030"/>
                  <a:pt x="232955" y="59024"/>
                  <a:pt x="223340" y="73114"/>
                </a:cubicBezTo>
                <a:cubicBezTo>
                  <a:pt x="213725" y="87204"/>
                  <a:pt x="208870" y="100436"/>
                  <a:pt x="208870" y="112813"/>
                </a:cubicBezTo>
                <a:cubicBezTo>
                  <a:pt x="210869" y="111861"/>
                  <a:pt x="213439" y="111194"/>
                  <a:pt x="216676" y="111004"/>
                </a:cubicBezTo>
                <a:cubicBezTo>
                  <a:pt x="219913" y="110718"/>
                  <a:pt x="222769" y="110623"/>
                  <a:pt x="225244" y="110623"/>
                </a:cubicBezTo>
                <a:cubicBezTo>
                  <a:pt x="236573" y="110623"/>
                  <a:pt x="246093" y="115193"/>
                  <a:pt x="253804" y="124332"/>
                </a:cubicBezTo>
                <a:cubicBezTo>
                  <a:pt x="261420" y="133471"/>
                  <a:pt x="265324" y="144705"/>
                  <a:pt x="265324" y="158033"/>
                </a:cubicBezTo>
                <a:cubicBezTo>
                  <a:pt x="265324" y="174312"/>
                  <a:pt x="259897" y="187926"/>
                  <a:pt x="249044" y="198779"/>
                </a:cubicBezTo>
                <a:cubicBezTo>
                  <a:pt x="238191" y="209631"/>
                  <a:pt x="224578" y="215058"/>
                  <a:pt x="208299" y="215058"/>
                </a:cubicBezTo>
                <a:cubicBezTo>
                  <a:pt x="190972" y="215058"/>
                  <a:pt x="177358" y="208775"/>
                  <a:pt x="167553" y="196113"/>
                </a:cubicBezTo>
                <a:cubicBezTo>
                  <a:pt x="157652" y="183546"/>
                  <a:pt x="152702" y="166601"/>
                  <a:pt x="152702" y="145371"/>
                </a:cubicBezTo>
                <a:cubicBezTo>
                  <a:pt x="152702" y="120143"/>
                  <a:pt x="160318" y="95200"/>
                  <a:pt x="175645" y="70448"/>
                </a:cubicBezTo>
                <a:cubicBezTo>
                  <a:pt x="190972" y="45696"/>
                  <a:pt x="213439" y="22277"/>
                  <a:pt x="243142" y="0"/>
                </a:cubicBezTo>
                <a:lnTo>
                  <a:pt x="264467" y="31226"/>
                </a:lnTo>
                <a:close/>
              </a:path>
            </a:pathLst>
          </a:custGeom>
          <a:solidFill>
            <a:schemeClr val="tx2"/>
          </a:solidFill>
          <a:ln w="9318" cap="flat">
            <a:noFill/>
            <a:prstDash val="solid"/>
            <a:miter/>
          </a:ln>
        </p:spPr>
        <p:txBody>
          <a:bodyPr rtlCol="0" anchor="ctr"/>
          <a:lstStyle/>
          <a:p>
            <a:pPr rtl="0"/>
            <a:endParaRPr lang="en-US"/>
          </a:p>
        </p:txBody>
      </p:sp>
      <p:sp>
        <p:nvSpPr>
          <p:cNvPr id="51" name="Titel 50">
            <a:extLst>
              <a:ext uri="{FF2B5EF4-FFF2-40B4-BE49-F238E27FC236}">
                <a16:creationId xmlns:a16="http://schemas.microsoft.com/office/drawing/2014/main" id="{0CA8286E-23D2-D9FC-75F8-3CE8D1E355AB}"/>
              </a:ext>
            </a:extLst>
          </p:cNvPr>
          <p:cNvSpPr>
            <a:spLocks noGrp="1"/>
          </p:cNvSpPr>
          <p:nvPr>
            <p:ph type="title"/>
          </p:nvPr>
        </p:nvSpPr>
        <p:spPr/>
        <p:txBody>
          <a:bodyPr vert="horz"/>
          <a:lstStyle>
            <a:lvl1pPr rtl="0">
              <a:defRPr>
                <a:solidFill>
                  <a:schemeClr val="tx2"/>
                </a:solidFill>
              </a:defRPr>
            </a:lvl1pPr>
          </a:lstStyle>
          <a:p>
            <a:r>
              <a:rPr lang="en-US"/>
              <a:t>Mastertitelformat bearbeiten</a:t>
            </a:r>
          </a:p>
        </p:txBody>
      </p:sp>
    </p:spTree>
    <p:extLst>
      <p:ext uri="{BB962C8B-B14F-4D97-AF65-F5344CB8AC3E}">
        <p14:creationId xmlns:p14="http://schemas.microsoft.com/office/powerpoint/2010/main" val="17714268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Zitat – Orange">
    <p:bg>
      <p:bgPr>
        <a:solidFill>
          <a:schemeClr val="accent5"/>
        </a:solidFill>
        <a:effectLst/>
      </p:bgPr>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0FF6563-61E8-3F59-C209-B9425C4DEB0E}"/>
              </a:ext>
            </a:extLst>
          </p:cNvPr>
          <p:cNvGraphicFramePr>
            <a:graphicFrameLocks noChangeAspect="1"/>
          </p:cNvGraphicFramePr>
          <p:nvPr userDrawn="1">
            <p:custDataLst>
              <p:tags r:id="rId1"/>
            </p:custDataLst>
            <p:extLst>
              <p:ext uri="{D42A27DB-BD31-4B8C-83A1-F6EECF244321}">
                <p14:modId xmlns:p14="http://schemas.microsoft.com/office/powerpoint/2010/main" val="3018102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40FF6563-61E8-3F59-C209-B9425C4DEB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3" name="Gruppieren 2">
            <a:extLst>
              <a:ext uri="{FF2B5EF4-FFF2-40B4-BE49-F238E27FC236}">
                <a16:creationId xmlns:a16="http://schemas.microsoft.com/office/drawing/2014/main" id="{129DDEF8-8552-22D2-0C35-4D0BCF51CFD3}"/>
              </a:ext>
            </a:extLst>
          </p:cNvPr>
          <p:cNvGrpSpPr/>
          <p:nvPr userDrawn="1"/>
        </p:nvGrpSpPr>
        <p:grpSpPr>
          <a:xfrm>
            <a:off x="1" y="0"/>
            <a:ext cx="2922811" cy="6858000"/>
            <a:chOff x="1" y="0"/>
            <a:chExt cx="2922811" cy="6858000"/>
          </a:xfrm>
        </p:grpSpPr>
        <p:sp>
          <p:nvSpPr>
            <p:cNvPr id="4" name="Freihandform: Form 3">
              <a:extLst>
                <a:ext uri="{FF2B5EF4-FFF2-40B4-BE49-F238E27FC236}">
                  <a16:creationId xmlns:a16="http://schemas.microsoft.com/office/drawing/2014/main" id="{410A0CFE-0790-9757-43D0-CA5B5BBADF58}"/>
                </a:ext>
              </a:extLst>
            </p:cNvPr>
            <p:cNvSpPr>
              <a:spLocks/>
            </p:cNvSpPr>
            <p:nvPr/>
          </p:nvSpPr>
          <p:spPr>
            <a:xfrm>
              <a:off x="1" y="0"/>
              <a:ext cx="2922811" cy="6858000"/>
            </a:xfrm>
            <a:custGeom>
              <a:avLst/>
              <a:gdLst>
                <a:gd name="connsiteX0" fmla="*/ 0 w 2922811"/>
                <a:gd name="connsiteY0" fmla="*/ 0 h 6858000"/>
                <a:gd name="connsiteX1" fmla="*/ 1256180 w 2922811"/>
                <a:gd name="connsiteY1" fmla="*/ 0 h 6858000"/>
                <a:gd name="connsiteX2" fmla="*/ 2922811 w 2922811"/>
                <a:gd name="connsiteY2" fmla="*/ 3429000 h 6858000"/>
                <a:gd name="connsiteX3" fmla="*/ 1256180 w 2922811"/>
                <a:gd name="connsiteY3" fmla="*/ 6858000 h 6858000"/>
                <a:gd name="connsiteX4" fmla="*/ 0 w 292281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2811" h="6858000">
                  <a:moveTo>
                    <a:pt x="0" y="0"/>
                  </a:moveTo>
                  <a:lnTo>
                    <a:pt x="1256180" y="0"/>
                  </a:lnTo>
                  <a:lnTo>
                    <a:pt x="2922811" y="3429000"/>
                  </a:lnTo>
                  <a:lnTo>
                    <a:pt x="1256180" y="6858000"/>
                  </a:lnTo>
                  <a:lnTo>
                    <a:pt x="0" y="685800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sz="1200">
                <a:solidFill>
                  <a:schemeClr val="tx1"/>
                </a:solidFill>
              </a:endParaRPr>
            </a:p>
          </p:txBody>
        </p:sp>
        <p:sp>
          <p:nvSpPr>
            <p:cNvPr id="5" name="Pfeil: Chevron 4">
              <a:extLst>
                <a:ext uri="{FF2B5EF4-FFF2-40B4-BE49-F238E27FC236}">
                  <a16:creationId xmlns:a16="http://schemas.microsoft.com/office/drawing/2014/main" id="{07902D56-81C9-8D87-8FBF-CAD83C374DA5}"/>
                </a:ext>
              </a:extLst>
            </p:cNvPr>
            <p:cNvSpPr>
              <a:spLocks/>
            </p:cNvSpPr>
            <p:nvPr/>
          </p:nvSpPr>
          <p:spPr>
            <a:xfrm flipH="1">
              <a:off x="407988"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sp>
        <p:nvSpPr>
          <p:cNvPr id="21" name="Textplatzhalter 20">
            <a:extLst>
              <a:ext uri="{FF2B5EF4-FFF2-40B4-BE49-F238E27FC236}">
                <a16:creationId xmlns:a16="http://schemas.microsoft.com/office/drawing/2014/main" id="{10838545-B9E9-EF0D-E723-EBE9FA575FD8}"/>
              </a:ext>
            </a:extLst>
          </p:cNvPr>
          <p:cNvSpPr>
            <a:spLocks noGrp="1"/>
          </p:cNvSpPr>
          <p:nvPr>
            <p:ph type="body" sz="quarter" idx="12"/>
          </p:nvPr>
        </p:nvSpPr>
        <p:spPr>
          <a:xfrm>
            <a:off x="3820409" y="2075837"/>
            <a:ext cx="6218387" cy="3874113"/>
          </a:xfrm>
        </p:spPr>
        <p:txBody>
          <a:bodyPr anchor="t">
            <a:noAutofit/>
          </a:bodyPr>
          <a:lstStyle>
            <a:lvl1pPr rtl="0">
              <a:defRPr sz="3200" b="0" cap="none" baseline="0">
                <a:solidFill>
                  <a:schemeClr val="bg1"/>
                </a:solidFill>
                <a:latin typeface="+mj-lt"/>
              </a:defRPr>
            </a:lvl1pPr>
            <a:lvl2pPr marL="0" indent="0" rtl="0">
              <a:buNone/>
              <a:defRPr>
                <a:solidFill>
                  <a:schemeClr val="bg1"/>
                </a:solidFill>
              </a:defRPr>
            </a:lvl2pPr>
            <a:lvl3pPr marL="0" indent="0" rtl="0">
              <a:buNone/>
              <a:defRPr>
                <a:solidFill>
                  <a:schemeClr val="tx2"/>
                </a:solidFill>
                <a:latin typeface="+mj-lt"/>
              </a:defRPr>
            </a:lvl3pPr>
            <a:lvl4pPr marL="142875" indent="-142875" rtl="0">
              <a:buClr>
                <a:schemeClr val="bg1"/>
              </a:buClr>
              <a:defRPr>
                <a:solidFill>
                  <a:schemeClr val="bg1"/>
                </a:solidFill>
              </a:defRPr>
            </a:lvl4pPr>
            <a:lvl5pPr marL="288000" indent="-142875" rtl="0">
              <a:buClr>
                <a:schemeClr val="bg1"/>
              </a:buClr>
              <a:defRPr>
                <a:solidFill>
                  <a:schemeClr val="bg1"/>
                </a:solidFill>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grpSp>
        <p:nvGrpSpPr>
          <p:cNvPr id="31" name="Grafik 4">
            <a:extLst>
              <a:ext uri="{FF2B5EF4-FFF2-40B4-BE49-F238E27FC236}">
                <a16:creationId xmlns:a16="http://schemas.microsoft.com/office/drawing/2014/main" id="{127459E4-07BF-888E-8762-8A9A4E66189F}"/>
              </a:ext>
            </a:extLst>
          </p:cNvPr>
          <p:cNvGrpSpPr>
            <a:grpSpLocks/>
          </p:cNvGrpSpPr>
          <p:nvPr userDrawn="1"/>
        </p:nvGrpSpPr>
        <p:grpSpPr>
          <a:xfrm>
            <a:off x="10097311" y="6403385"/>
            <a:ext cx="1686701" cy="134956"/>
            <a:chOff x="4745164" y="3321081"/>
            <a:chExt cx="2700051" cy="216036"/>
          </a:xfrm>
          <a:solidFill>
            <a:schemeClr val="tx1"/>
          </a:solidFill>
        </p:grpSpPr>
        <p:sp>
          <p:nvSpPr>
            <p:cNvPr id="32" name="Freihandform: Form 31">
              <a:extLst>
                <a:ext uri="{FF2B5EF4-FFF2-40B4-BE49-F238E27FC236}">
                  <a16:creationId xmlns:a16="http://schemas.microsoft.com/office/drawing/2014/main" id="{BB89ED27-ACD6-4E82-1A68-AF08116BD765}"/>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33" name="Grafik 4">
              <a:extLst>
                <a:ext uri="{FF2B5EF4-FFF2-40B4-BE49-F238E27FC236}">
                  <a16:creationId xmlns:a16="http://schemas.microsoft.com/office/drawing/2014/main" id="{A856CA17-BFE9-448E-DBFA-76B2A54B5777}"/>
                </a:ext>
              </a:extLst>
            </p:cNvPr>
            <p:cNvGrpSpPr/>
            <p:nvPr/>
          </p:nvGrpSpPr>
          <p:grpSpPr>
            <a:xfrm>
              <a:off x="4745164" y="3321167"/>
              <a:ext cx="2010060" cy="215950"/>
              <a:chOff x="4745164" y="3321167"/>
              <a:chExt cx="2010060" cy="215950"/>
            </a:xfrm>
            <a:grpFill/>
          </p:grpSpPr>
          <p:sp>
            <p:nvSpPr>
              <p:cNvPr id="34" name="Freihandform: Form 33">
                <a:extLst>
                  <a:ext uri="{FF2B5EF4-FFF2-40B4-BE49-F238E27FC236}">
                    <a16:creationId xmlns:a16="http://schemas.microsoft.com/office/drawing/2014/main" id="{8F4E31CE-CE5A-CEA2-9212-9A629131AF12}"/>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35" name="Freihandform: Form 34">
                <a:extLst>
                  <a:ext uri="{FF2B5EF4-FFF2-40B4-BE49-F238E27FC236}">
                    <a16:creationId xmlns:a16="http://schemas.microsoft.com/office/drawing/2014/main" id="{B77F24F9-DE87-424B-9F84-981CAC6A7BED}"/>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36" name="Grafik 4">
                <a:extLst>
                  <a:ext uri="{FF2B5EF4-FFF2-40B4-BE49-F238E27FC236}">
                    <a16:creationId xmlns:a16="http://schemas.microsoft.com/office/drawing/2014/main" id="{4C898A2E-C036-FA63-57FB-0D2F7F7CAB27}"/>
                  </a:ext>
                </a:extLst>
              </p:cNvPr>
              <p:cNvGrpSpPr/>
              <p:nvPr/>
            </p:nvGrpSpPr>
            <p:grpSpPr>
              <a:xfrm>
                <a:off x="5001672" y="3321167"/>
                <a:ext cx="1753552" cy="215950"/>
                <a:chOff x="5001672" y="3321167"/>
                <a:chExt cx="1753552" cy="215950"/>
              </a:xfrm>
              <a:grpFill/>
            </p:grpSpPr>
            <p:sp>
              <p:nvSpPr>
                <p:cNvPr id="37" name="Freihandform: Form 36">
                  <a:extLst>
                    <a:ext uri="{FF2B5EF4-FFF2-40B4-BE49-F238E27FC236}">
                      <a16:creationId xmlns:a16="http://schemas.microsoft.com/office/drawing/2014/main" id="{83A15F6E-9AF4-BB29-4A73-29595209731F}"/>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8" name="Freihandform: Form 37">
                  <a:extLst>
                    <a:ext uri="{FF2B5EF4-FFF2-40B4-BE49-F238E27FC236}">
                      <a16:creationId xmlns:a16="http://schemas.microsoft.com/office/drawing/2014/main" id="{E382E2C3-EC19-68FE-F9DA-AB5EF2DDD06F}"/>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9" name="Freihandform: Form 38">
                  <a:extLst>
                    <a:ext uri="{FF2B5EF4-FFF2-40B4-BE49-F238E27FC236}">
                      <a16:creationId xmlns:a16="http://schemas.microsoft.com/office/drawing/2014/main" id="{83200386-10A9-C224-5A2F-73B9DD763A70}"/>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40" name="Grafik 4">
                  <a:extLst>
                    <a:ext uri="{FF2B5EF4-FFF2-40B4-BE49-F238E27FC236}">
                      <a16:creationId xmlns:a16="http://schemas.microsoft.com/office/drawing/2014/main" id="{57734ADA-A265-A4E7-4CDE-CF2B67772C7A}"/>
                    </a:ext>
                  </a:extLst>
                </p:cNvPr>
                <p:cNvGrpSpPr/>
                <p:nvPr/>
              </p:nvGrpSpPr>
              <p:grpSpPr>
                <a:xfrm>
                  <a:off x="5554979" y="3321167"/>
                  <a:ext cx="1200245" cy="215950"/>
                  <a:chOff x="5554979" y="3321167"/>
                  <a:chExt cx="1200245" cy="215950"/>
                </a:xfrm>
                <a:grpFill/>
              </p:grpSpPr>
              <p:sp>
                <p:nvSpPr>
                  <p:cNvPr id="41" name="Freihandform: Form 40">
                    <a:extLst>
                      <a:ext uri="{FF2B5EF4-FFF2-40B4-BE49-F238E27FC236}">
                        <a16:creationId xmlns:a16="http://schemas.microsoft.com/office/drawing/2014/main" id="{350F81C9-DF6D-7FCC-CE23-E41AF3E2440A}"/>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42" name="Freihandform: Form 41">
                    <a:extLst>
                      <a:ext uri="{FF2B5EF4-FFF2-40B4-BE49-F238E27FC236}">
                        <a16:creationId xmlns:a16="http://schemas.microsoft.com/office/drawing/2014/main" id="{801822FD-1889-BF02-DC28-57DC56FCAEC2}"/>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43" name="Freihandform: Form 42">
                    <a:extLst>
                      <a:ext uri="{FF2B5EF4-FFF2-40B4-BE49-F238E27FC236}">
                        <a16:creationId xmlns:a16="http://schemas.microsoft.com/office/drawing/2014/main" id="{FB09D75A-0D6C-00FC-C13E-7E482B582BD5}"/>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4" name="Freihandform: Form 43">
                    <a:extLst>
                      <a:ext uri="{FF2B5EF4-FFF2-40B4-BE49-F238E27FC236}">
                        <a16:creationId xmlns:a16="http://schemas.microsoft.com/office/drawing/2014/main" id="{818DF57A-9074-51C9-D00F-0F0A69EAA9F1}"/>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45" name="Freihandform: Form 44">
                    <a:extLst>
                      <a:ext uri="{FF2B5EF4-FFF2-40B4-BE49-F238E27FC236}">
                        <a16:creationId xmlns:a16="http://schemas.microsoft.com/office/drawing/2014/main" id="{77BD726F-AAE0-7192-090D-CF39E62B5FC6}"/>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6" name="Freihandform: Form 45">
                    <a:extLst>
                      <a:ext uri="{FF2B5EF4-FFF2-40B4-BE49-F238E27FC236}">
                        <a16:creationId xmlns:a16="http://schemas.microsoft.com/office/drawing/2014/main" id="{807599E9-8A33-C7AB-D824-E277F69EF973}"/>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47" name="Freihandform: Form 46">
                    <a:extLst>
                      <a:ext uri="{FF2B5EF4-FFF2-40B4-BE49-F238E27FC236}">
                        <a16:creationId xmlns:a16="http://schemas.microsoft.com/office/drawing/2014/main" id="{146A99B6-B4CB-27E9-4B8C-7444314CD5E4}"/>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48" name="Freihandform: Form 47">
                    <a:extLst>
                      <a:ext uri="{FF2B5EF4-FFF2-40B4-BE49-F238E27FC236}">
                        <a16:creationId xmlns:a16="http://schemas.microsoft.com/office/drawing/2014/main" id="{4E1E99B4-F73C-321B-3327-78788D59E233}"/>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49" name="Textfeld 48">
            <a:extLst>
              <a:ext uri="{FF2B5EF4-FFF2-40B4-BE49-F238E27FC236}">
                <a16:creationId xmlns:a16="http://schemas.microsoft.com/office/drawing/2014/main" id="{2F89C027-8047-3365-08FB-5EE967E265E9}"/>
              </a:ext>
            </a:extLst>
          </p:cNvPr>
          <p:cNvSpPr txBox="1">
            <a:spLocks/>
          </p:cNvSpPr>
          <p:nvPr userDrawn="1"/>
        </p:nvSpPr>
        <p:spPr>
          <a:xfrm>
            <a:off x="407988" y="6384453"/>
            <a:ext cx="846000" cy="153888"/>
          </a:xfrm>
          <a:prstGeom prst="rect">
            <a:avLst/>
          </a:prstGeom>
          <a:noFill/>
        </p:spPr>
        <p:txBody>
          <a:bodyPr wrap="square" lIns="0" tIns="0" rIns="0" bIns="0" rtlCol="0">
            <a:spAutoFit/>
          </a:bodyPr>
          <a:lstStyle/>
          <a:p>
            <a:pPr algn="l" rtl="0"/>
            <a:fld id="{00D1DC4D-EEA9-4FC2-9C41-897D5DBBB6B3}" type="slidenum">
              <a:rPr lang="en-US" sz="1000" smtClean="0">
                <a:solidFill>
                  <a:schemeClr val="tx1"/>
                </a:solidFill>
                <a:latin typeface="Biotif Book" panose="00000500000000000000" pitchFamily="2" charset="0"/>
              </a:rPr>
              <a:pPr algn="l" rtl="0"/>
              <a:t>‹Nr.›</a:t>
            </a:fld>
            <a:endParaRPr lang="en-US" sz="1000">
              <a:solidFill>
                <a:schemeClr val="tx1"/>
              </a:solidFill>
            </a:endParaRPr>
          </a:p>
        </p:txBody>
      </p:sp>
      <p:sp>
        <p:nvSpPr>
          <p:cNvPr id="51" name="Titel 50">
            <a:extLst>
              <a:ext uri="{FF2B5EF4-FFF2-40B4-BE49-F238E27FC236}">
                <a16:creationId xmlns:a16="http://schemas.microsoft.com/office/drawing/2014/main" id="{0CA8286E-23D2-D9FC-75F8-3CE8D1E355AB}"/>
              </a:ext>
            </a:extLst>
          </p:cNvPr>
          <p:cNvSpPr>
            <a:spLocks noGrp="1"/>
          </p:cNvSpPr>
          <p:nvPr>
            <p:ph type="title"/>
          </p:nvPr>
        </p:nvSpPr>
        <p:spPr/>
        <p:txBody>
          <a:bodyPr vert="horz"/>
          <a:lstStyle>
            <a:lvl1pPr rtl="0">
              <a:defRPr>
                <a:solidFill>
                  <a:schemeClr val="tx2"/>
                </a:solidFill>
              </a:defRPr>
            </a:lvl1pPr>
          </a:lstStyle>
          <a:p>
            <a:r>
              <a:rPr lang="en-US"/>
              <a:t>Mastertitelformat bearbeiten</a:t>
            </a:r>
          </a:p>
        </p:txBody>
      </p:sp>
      <p:sp>
        <p:nvSpPr>
          <p:cNvPr id="2" name="Freihandform: Form 1">
            <a:extLst>
              <a:ext uri="{FF2B5EF4-FFF2-40B4-BE49-F238E27FC236}">
                <a16:creationId xmlns:a16="http://schemas.microsoft.com/office/drawing/2014/main" id="{1C11C2AB-D1DF-6BFD-B0CE-0A6FF21F2010}"/>
              </a:ext>
            </a:extLst>
          </p:cNvPr>
          <p:cNvSpPr/>
          <p:nvPr userDrawn="1"/>
        </p:nvSpPr>
        <p:spPr>
          <a:xfrm>
            <a:off x="2922812" y="1808163"/>
            <a:ext cx="751743" cy="609324"/>
          </a:xfrm>
          <a:custGeom>
            <a:avLst/>
            <a:gdLst>
              <a:gd name="connsiteX0" fmla="*/ 111765 w 265323"/>
              <a:gd name="connsiteY0" fmla="*/ 31226 h 215057"/>
              <a:gd name="connsiteX1" fmla="*/ 70639 w 265323"/>
              <a:gd name="connsiteY1" fmla="*/ 73114 h 215057"/>
              <a:gd name="connsiteX2" fmla="*/ 56168 w 265323"/>
              <a:gd name="connsiteY2" fmla="*/ 112813 h 215057"/>
              <a:gd name="connsiteX3" fmla="*/ 63975 w 265323"/>
              <a:gd name="connsiteY3" fmla="*/ 111004 h 215057"/>
              <a:gd name="connsiteX4" fmla="*/ 72543 w 265323"/>
              <a:gd name="connsiteY4" fmla="*/ 110623 h 215057"/>
              <a:gd name="connsiteX5" fmla="*/ 101103 w 265323"/>
              <a:gd name="connsiteY5" fmla="*/ 124332 h 215057"/>
              <a:gd name="connsiteX6" fmla="*/ 112622 w 265323"/>
              <a:gd name="connsiteY6" fmla="*/ 158033 h 215057"/>
              <a:gd name="connsiteX7" fmla="*/ 96343 w 265323"/>
              <a:gd name="connsiteY7" fmla="*/ 198779 h 215057"/>
              <a:gd name="connsiteX8" fmla="*/ 55597 w 265323"/>
              <a:gd name="connsiteY8" fmla="*/ 215058 h 215057"/>
              <a:gd name="connsiteX9" fmla="*/ 14851 w 265323"/>
              <a:gd name="connsiteY9" fmla="*/ 196113 h 215057"/>
              <a:gd name="connsiteX10" fmla="*/ 0 w 265323"/>
              <a:gd name="connsiteY10" fmla="*/ 145371 h 215057"/>
              <a:gd name="connsiteX11" fmla="*/ 22943 w 265323"/>
              <a:gd name="connsiteY11" fmla="*/ 70448 h 215057"/>
              <a:gd name="connsiteX12" fmla="*/ 90440 w 265323"/>
              <a:gd name="connsiteY12" fmla="*/ 0 h 215057"/>
              <a:gd name="connsiteX13" fmla="*/ 111765 w 265323"/>
              <a:gd name="connsiteY13" fmla="*/ 31226 h 215057"/>
              <a:gd name="connsiteX14" fmla="*/ 264467 w 265323"/>
              <a:gd name="connsiteY14" fmla="*/ 31226 h 215057"/>
              <a:gd name="connsiteX15" fmla="*/ 223340 w 265323"/>
              <a:gd name="connsiteY15" fmla="*/ 73114 h 215057"/>
              <a:gd name="connsiteX16" fmla="*/ 208870 w 265323"/>
              <a:gd name="connsiteY16" fmla="*/ 112813 h 215057"/>
              <a:gd name="connsiteX17" fmla="*/ 216676 w 265323"/>
              <a:gd name="connsiteY17" fmla="*/ 111004 h 215057"/>
              <a:gd name="connsiteX18" fmla="*/ 225244 w 265323"/>
              <a:gd name="connsiteY18" fmla="*/ 110623 h 215057"/>
              <a:gd name="connsiteX19" fmla="*/ 253804 w 265323"/>
              <a:gd name="connsiteY19" fmla="*/ 124332 h 215057"/>
              <a:gd name="connsiteX20" fmla="*/ 265324 w 265323"/>
              <a:gd name="connsiteY20" fmla="*/ 158033 h 215057"/>
              <a:gd name="connsiteX21" fmla="*/ 249044 w 265323"/>
              <a:gd name="connsiteY21" fmla="*/ 198779 h 215057"/>
              <a:gd name="connsiteX22" fmla="*/ 208299 w 265323"/>
              <a:gd name="connsiteY22" fmla="*/ 215058 h 215057"/>
              <a:gd name="connsiteX23" fmla="*/ 167553 w 265323"/>
              <a:gd name="connsiteY23" fmla="*/ 196113 h 215057"/>
              <a:gd name="connsiteX24" fmla="*/ 152702 w 265323"/>
              <a:gd name="connsiteY24" fmla="*/ 145371 h 215057"/>
              <a:gd name="connsiteX25" fmla="*/ 175645 w 265323"/>
              <a:gd name="connsiteY25" fmla="*/ 70448 h 215057"/>
              <a:gd name="connsiteX26" fmla="*/ 243142 w 265323"/>
              <a:gd name="connsiteY26" fmla="*/ 0 h 215057"/>
              <a:gd name="connsiteX27" fmla="*/ 264467 w 265323"/>
              <a:gd name="connsiteY27" fmla="*/ 31226 h 21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65323" h="215057">
                <a:moveTo>
                  <a:pt x="111765" y="31226"/>
                </a:moveTo>
                <a:cubicBezTo>
                  <a:pt x="93963" y="45030"/>
                  <a:pt x="80254" y="59024"/>
                  <a:pt x="70639" y="73114"/>
                </a:cubicBezTo>
                <a:cubicBezTo>
                  <a:pt x="61023" y="87204"/>
                  <a:pt x="56168" y="100436"/>
                  <a:pt x="56168" y="112813"/>
                </a:cubicBezTo>
                <a:cubicBezTo>
                  <a:pt x="58167" y="111861"/>
                  <a:pt x="60738" y="111194"/>
                  <a:pt x="63975" y="111004"/>
                </a:cubicBezTo>
                <a:cubicBezTo>
                  <a:pt x="67212" y="110718"/>
                  <a:pt x="70068" y="110623"/>
                  <a:pt x="72543" y="110623"/>
                </a:cubicBezTo>
                <a:cubicBezTo>
                  <a:pt x="83872" y="110623"/>
                  <a:pt x="93392" y="115193"/>
                  <a:pt x="101103" y="124332"/>
                </a:cubicBezTo>
                <a:cubicBezTo>
                  <a:pt x="108719" y="133471"/>
                  <a:pt x="112622" y="144705"/>
                  <a:pt x="112622" y="158033"/>
                </a:cubicBezTo>
                <a:cubicBezTo>
                  <a:pt x="112622" y="174312"/>
                  <a:pt x="107196" y="187926"/>
                  <a:pt x="96343" y="198779"/>
                </a:cubicBezTo>
                <a:cubicBezTo>
                  <a:pt x="85490" y="209631"/>
                  <a:pt x="71876" y="215058"/>
                  <a:pt x="55597" y="215058"/>
                </a:cubicBezTo>
                <a:cubicBezTo>
                  <a:pt x="38271" y="215058"/>
                  <a:pt x="24657" y="208775"/>
                  <a:pt x="14851" y="196113"/>
                </a:cubicBezTo>
                <a:cubicBezTo>
                  <a:pt x="4950" y="183546"/>
                  <a:pt x="0" y="166601"/>
                  <a:pt x="0" y="145371"/>
                </a:cubicBezTo>
                <a:cubicBezTo>
                  <a:pt x="0" y="120143"/>
                  <a:pt x="7616" y="95200"/>
                  <a:pt x="22943" y="70448"/>
                </a:cubicBezTo>
                <a:cubicBezTo>
                  <a:pt x="38271" y="45696"/>
                  <a:pt x="60738" y="22277"/>
                  <a:pt x="90440" y="0"/>
                </a:cubicBezTo>
                <a:lnTo>
                  <a:pt x="111765" y="31226"/>
                </a:lnTo>
                <a:close/>
                <a:moveTo>
                  <a:pt x="264467" y="31226"/>
                </a:moveTo>
                <a:cubicBezTo>
                  <a:pt x="246664" y="45030"/>
                  <a:pt x="232955" y="59024"/>
                  <a:pt x="223340" y="73114"/>
                </a:cubicBezTo>
                <a:cubicBezTo>
                  <a:pt x="213725" y="87204"/>
                  <a:pt x="208870" y="100436"/>
                  <a:pt x="208870" y="112813"/>
                </a:cubicBezTo>
                <a:cubicBezTo>
                  <a:pt x="210869" y="111861"/>
                  <a:pt x="213439" y="111194"/>
                  <a:pt x="216676" y="111004"/>
                </a:cubicBezTo>
                <a:cubicBezTo>
                  <a:pt x="219913" y="110718"/>
                  <a:pt x="222769" y="110623"/>
                  <a:pt x="225244" y="110623"/>
                </a:cubicBezTo>
                <a:cubicBezTo>
                  <a:pt x="236573" y="110623"/>
                  <a:pt x="246093" y="115193"/>
                  <a:pt x="253804" y="124332"/>
                </a:cubicBezTo>
                <a:cubicBezTo>
                  <a:pt x="261420" y="133471"/>
                  <a:pt x="265324" y="144705"/>
                  <a:pt x="265324" y="158033"/>
                </a:cubicBezTo>
                <a:cubicBezTo>
                  <a:pt x="265324" y="174312"/>
                  <a:pt x="259897" y="187926"/>
                  <a:pt x="249044" y="198779"/>
                </a:cubicBezTo>
                <a:cubicBezTo>
                  <a:pt x="238191" y="209631"/>
                  <a:pt x="224578" y="215058"/>
                  <a:pt x="208299" y="215058"/>
                </a:cubicBezTo>
                <a:cubicBezTo>
                  <a:pt x="190972" y="215058"/>
                  <a:pt x="177358" y="208775"/>
                  <a:pt x="167553" y="196113"/>
                </a:cubicBezTo>
                <a:cubicBezTo>
                  <a:pt x="157652" y="183546"/>
                  <a:pt x="152702" y="166601"/>
                  <a:pt x="152702" y="145371"/>
                </a:cubicBezTo>
                <a:cubicBezTo>
                  <a:pt x="152702" y="120143"/>
                  <a:pt x="160318" y="95200"/>
                  <a:pt x="175645" y="70448"/>
                </a:cubicBezTo>
                <a:cubicBezTo>
                  <a:pt x="190972" y="45696"/>
                  <a:pt x="213439" y="22277"/>
                  <a:pt x="243142" y="0"/>
                </a:cubicBezTo>
                <a:lnTo>
                  <a:pt x="264467" y="31226"/>
                </a:lnTo>
                <a:close/>
              </a:path>
            </a:pathLst>
          </a:custGeom>
          <a:solidFill>
            <a:schemeClr val="tx2"/>
          </a:solidFill>
          <a:ln w="9318" cap="flat">
            <a:noFill/>
            <a:prstDash val="solid"/>
            <a:miter/>
          </a:ln>
        </p:spPr>
        <p:txBody>
          <a:bodyPr rtlCol="0" anchor="ctr"/>
          <a:lstStyle/>
          <a:p>
            <a:pPr rtl="0"/>
            <a:endParaRPr lang="en-US"/>
          </a:p>
        </p:txBody>
      </p:sp>
    </p:spTree>
    <p:extLst>
      <p:ext uri="{BB962C8B-B14F-4D97-AF65-F5344CB8AC3E}">
        <p14:creationId xmlns:p14="http://schemas.microsoft.com/office/powerpoint/2010/main" val="1843159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Kapiteltrenner  - Pfeil Orange">
    <p:bg>
      <p:bgPr>
        <a:solidFill>
          <a:srgbClr val="FF5100"/>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E1AEB884-BBB3-4020-8937-20B4DC007C3D}"/>
              </a:ext>
            </a:extLst>
          </p:cNvPr>
          <p:cNvGraphicFramePr>
            <a:graphicFrameLocks noChangeAspect="1"/>
          </p:cNvGraphicFramePr>
          <p:nvPr userDrawn="1">
            <p:custDataLst>
              <p:tags r:id="rId1"/>
            </p:custDataLst>
            <p:extLst>
              <p:ext uri="{D42A27DB-BD31-4B8C-83A1-F6EECF244321}">
                <p14:modId xmlns:p14="http://schemas.microsoft.com/office/powerpoint/2010/main" val="21420735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E1AEB884-BBB3-4020-8937-20B4DC007C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Bildplatzhalter 4">
            <a:extLst>
              <a:ext uri="{FF2B5EF4-FFF2-40B4-BE49-F238E27FC236}">
                <a16:creationId xmlns:a16="http://schemas.microsoft.com/office/drawing/2014/main" id="{7B134AFC-339F-FE20-DA57-7B99CFF79E8C}"/>
              </a:ext>
            </a:extLst>
          </p:cNvPr>
          <p:cNvSpPr>
            <a:spLocks noGrp="1"/>
          </p:cNvSpPr>
          <p:nvPr>
            <p:ph type="pic" sz="quarter" idx="12"/>
          </p:nvPr>
        </p:nvSpPr>
        <p:spPr>
          <a:xfrm>
            <a:off x="6806160" y="0"/>
            <a:ext cx="5385840" cy="6858000"/>
          </a:xfrm>
          <a:custGeom>
            <a:avLst/>
            <a:gdLst>
              <a:gd name="connsiteX0" fmla="*/ 0 w 5385840"/>
              <a:gd name="connsiteY0" fmla="*/ 0 h 6858000"/>
              <a:gd name="connsiteX1" fmla="*/ 5385840 w 5385840"/>
              <a:gd name="connsiteY1" fmla="*/ 0 h 6858000"/>
              <a:gd name="connsiteX2" fmla="*/ 5385840 w 5385840"/>
              <a:gd name="connsiteY2" fmla="*/ 6858000 h 6858000"/>
              <a:gd name="connsiteX3" fmla="*/ 0 w 5385840"/>
              <a:gd name="connsiteY3" fmla="*/ 6858000 h 6858000"/>
              <a:gd name="connsiteX4" fmla="*/ 1666631 w 538584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5840" h="6858000">
                <a:moveTo>
                  <a:pt x="0" y="0"/>
                </a:moveTo>
                <a:lnTo>
                  <a:pt x="5385840" y="0"/>
                </a:lnTo>
                <a:lnTo>
                  <a:pt x="5385840" y="6858000"/>
                </a:lnTo>
                <a:lnTo>
                  <a:pt x="0" y="6858000"/>
                </a:lnTo>
                <a:lnTo>
                  <a:pt x="1666631" y="3429000"/>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4" name="Titel 3">
            <a:extLst>
              <a:ext uri="{FF2B5EF4-FFF2-40B4-BE49-F238E27FC236}">
                <a16:creationId xmlns:a16="http://schemas.microsoft.com/office/drawing/2014/main" id="{0FDF1ADE-2D51-483D-9F61-1D799FC1095B}"/>
              </a:ext>
            </a:extLst>
          </p:cNvPr>
          <p:cNvSpPr>
            <a:spLocks noGrp="1"/>
          </p:cNvSpPr>
          <p:nvPr>
            <p:ph type="title" hasCustomPrompt="1"/>
          </p:nvPr>
        </p:nvSpPr>
        <p:spPr>
          <a:xfrm>
            <a:off x="407988" y="2835579"/>
            <a:ext cx="5688012" cy="1231106"/>
          </a:xfrm>
        </p:spPr>
        <p:txBody>
          <a:bodyPr vert="horz" wrap="square" anchor="ctr">
            <a:spAutoFit/>
          </a:bodyPr>
          <a:lstStyle>
            <a:lvl1pPr rtl="0">
              <a:defRPr sz="4000">
                <a:solidFill>
                  <a:schemeClr val="bg1"/>
                </a:solidFill>
              </a:defRPr>
            </a:lvl1pPr>
          </a:lstStyle>
          <a:p>
            <a:r>
              <a:rPr lang="en-US"/>
              <a:t>Headline, </a:t>
            </a:r>
            <a:br>
              <a:rPr lang="en-US"/>
            </a:br>
            <a:r>
              <a:rPr lang="en-US"/>
              <a:t>Biotif Bold, 40 pt.</a:t>
            </a:r>
          </a:p>
        </p:txBody>
      </p:sp>
    </p:spTree>
    <p:extLst>
      <p:ext uri="{BB962C8B-B14F-4D97-AF65-F5344CB8AC3E}">
        <p14:creationId xmlns:p14="http://schemas.microsoft.com/office/powerpoint/2010/main" val="750735902"/>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Gegenüberstellun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19264299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Pfeil: Fünfeck 1">
            <a:extLst>
              <a:ext uri="{FF2B5EF4-FFF2-40B4-BE49-F238E27FC236}">
                <a16:creationId xmlns:a16="http://schemas.microsoft.com/office/drawing/2014/main" id="{FDD43536-23B1-0E38-C50F-F79F78E02906}"/>
              </a:ext>
            </a:extLst>
          </p:cNvPr>
          <p:cNvSpPr>
            <a:spLocks/>
          </p:cNvSpPr>
          <p:nvPr userDrawn="1"/>
        </p:nvSpPr>
        <p:spPr>
          <a:xfrm>
            <a:off x="0" y="0"/>
            <a:ext cx="8475815" cy="6858000"/>
          </a:xfrm>
          <a:prstGeom prst="homePlate">
            <a:avLst>
              <a:gd name="adj" fmla="val 243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3" name="Pfeil: Fünfeck 2">
            <a:extLst>
              <a:ext uri="{FF2B5EF4-FFF2-40B4-BE49-F238E27FC236}">
                <a16:creationId xmlns:a16="http://schemas.microsoft.com/office/drawing/2014/main" id="{3E539F62-DED6-63B2-7A24-72EE76406C58}"/>
              </a:ext>
            </a:extLst>
          </p:cNvPr>
          <p:cNvSpPr>
            <a:spLocks/>
          </p:cNvSpPr>
          <p:nvPr userDrawn="1"/>
        </p:nvSpPr>
        <p:spPr>
          <a:xfrm flipH="1">
            <a:off x="3716185" y="0"/>
            <a:ext cx="8475815" cy="6858000"/>
          </a:xfrm>
          <a:prstGeom prst="homePlate">
            <a:avLst>
              <a:gd name="adj" fmla="val 243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4" name="Textplatzhalter 27">
            <a:extLst>
              <a:ext uri="{FF2B5EF4-FFF2-40B4-BE49-F238E27FC236}">
                <a16:creationId xmlns:a16="http://schemas.microsoft.com/office/drawing/2014/main" id="{0FACF673-8D04-32DD-17E7-85A5EF154395}"/>
              </a:ext>
            </a:extLst>
          </p:cNvPr>
          <p:cNvSpPr txBox="1">
            <a:spLocks/>
          </p:cNvSpPr>
          <p:nvPr userDrawn="1"/>
        </p:nvSpPr>
        <p:spPr>
          <a:xfrm>
            <a:off x="3716186"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chemeClr val="bg1">
              <a:alpha val="50196"/>
            </a:schemeClr>
          </a:solidFill>
        </p:spPr>
        <p:txBody>
          <a:bodyPr wrap="square">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00" b="0" kern="1200">
                <a:solidFill>
                  <a:schemeClr val="bg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en-US"/>
              <a:t> </a:t>
            </a:r>
          </a:p>
        </p:txBody>
      </p:sp>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1808163"/>
            <a:ext cx="3600000"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4673600" y="4762500"/>
            <a:ext cx="2844800" cy="1187450"/>
          </a:xfrm>
        </p:spPr>
        <p:txBody>
          <a:bodyPr anchor="ctr"/>
          <a:lstStyle>
            <a:lvl1pPr algn="ctr" rtl="0">
              <a:defRPr cap="all" baseline="0">
                <a:latin typeface="+mj-lt"/>
              </a:defRPr>
            </a:lvl1pPr>
            <a:lvl2pPr algn="ctr" rtl="0">
              <a:defRPr/>
            </a:lvl2pPr>
            <a:lvl3pPr algn="ctr" rtl="0">
              <a:defRPr/>
            </a:lvl3pPr>
            <a:lvl4pPr algn="ctr" rtl="0">
              <a:defRPr/>
            </a:lvl4pPr>
            <a:lvl5pPr algn="ctr" rtl="0">
              <a:defRPr/>
            </a:lvl5pPr>
          </a:lstStyle>
          <a:p>
            <a:pPr lvl="0"/>
            <a:r>
              <a:rPr lang="en-US"/>
              <a:t>Mastertextformat bearbeiten</a:t>
            </a:r>
          </a:p>
        </p:txBody>
      </p:sp>
      <p:sp>
        <p:nvSpPr>
          <p:cNvPr id="11" name="Textplatzhalter 13">
            <a:extLst>
              <a:ext uri="{FF2B5EF4-FFF2-40B4-BE49-F238E27FC236}">
                <a16:creationId xmlns:a16="http://schemas.microsoft.com/office/drawing/2014/main" id="{F8F8385B-358F-4AC8-A0D7-334BC3BE86CB}"/>
              </a:ext>
            </a:extLst>
          </p:cNvPr>
          <p:cNvSpPr>
            <a:spLocks noGrp="1"/>
          </p:cNvSpPr>
          <p:nvPr>
            <p:ph type="body" sz="quarter" idx="12"/>
          </p:nvPr>
        </p:nvSpPr>
        <p:spPr>
          <a:xfrm>
            <a:off x="8184012" y="1808163"/>
            <a:ext cx="3600450"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grpSp>
        <p:nvGrpSpPr>
          <p:cNvPr id="9" name="Gruppieren 8">
            <a:extLst>
              <a:ext uri="{FF2B5EF4-FFF2-40B4-BE49-F238E27FC236}">
                <a16:creationId xmlns:a16="http://schemas.microsoft.com/office/drawing/2014/main" id="{7B9224EF-F165-EE1B-DC37-7D2F03EFE8C9}"/>
              </a:ext>
            </a:extLst>
          </p:cNvPr>
          <p:cNvGrpSpPr>
            <a:grpSpLocks/>
          </p:cNvGrpSpPr>
          <p:nvPr userDrawn="1"/>
        </p:nvGrpSpPr>
        <p:grpSpPr>
          <a:xfrm>
            <a:off x="5378745" y="2607013"/>
            <a:ext cx="1431486" cy="1643974"/>
            <a:chOff x="8190360" y="2607013"/>
            <a:chExt cx="1431486" cy="1643974"/>
          </a:xfrm>
        </p:grpSpPr>
        <p:sp>
          <p:nvSpPr>
            <p:cNvPr id="10" name="Pfeil: Chevron 9">
              <a:extLst>
                <a:ext uri="{FF2B5EF4-FFF2-40B4-BE49-F238E27FC236}">
                  <a16:creationId xmlns:a16="http://schemas.microsoft.com/office/drawing/2014/main" id="{E3B902B9-3291-C949-84E2-2507C6645B5D}"/>
                </a:ext>
              </a:extLst>
            </p:cNvPr>
            <p:cNvSpPr>
              <a:spLocks/>
            </p:cNvSpPr>
            <p:nvPr userDrawn="1"/>
          </p:nvSpPr>
          <p:spPr>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sp>
          <p:nvSpPr>
            <p:cNvPr id="12" name="Pfeil: Chevron 11">
              <a:extLst>
                <a:ext uri="{FF2B5EF4-FFF2-40B4-BE49-F238E27FC236}">
                  <a16:creationId xmlns:a16="http://schemas.microsoft.com/office/drawing/2014/main" id="{82FFF34F-BC6F-394C-8A60-C8517B3006CB}"/>
                </a:ext>
              </a:extLst>
            </p:cNvPr>
            <p:cNvSpPr>
              <a:spLocks/>
            </p:cNvSpPr>
            <p:nvPr userDrawn="1"/>
          </p:nvSpPr>
          <p:spPr>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200">
                <a:solidFill>
                  <a:schemeClr val="tx1"/>
                </a:solidFill>
              </a:endParaRPr>
            </a:p>
          </p:txBody>
        </p:sp>
      </p:grpSp>
    </p:spTree>
    <p:extLst>
      <p:ext uri="{BB962C8B-B14F-4D97-AF65-F5344CB8AC3E}">
        <p14:creationId xmlns:p14="http://schemas.microsoft.com/office/powerpoint/2010/main" val="2088545654"/>
      </p:ext>
    </p:extLst>
  </p:cSld>
  <p:clrMapOvr>
    <a:masterClrMapping/>
  </p:clrMapOvr>
  <p:extLst>
    <p:ext uri="{DCECCB84-F9BA-43D5-87BE-67443E8EF086}">
      <p15:sldGuideLst xmlns:p15="http://schemas.microsoft.com/office/powerpoint/2012/main">
        <p15:guide id="4" pos="4974">
          <p15:clr>
            <a:srgbClr val="FBAE40"/>
          </p15:clr>
        </p15:guide>
        <p15:guide id="5" pos="5155">
          <p15:clr>
            <a:srgbClr val="FBAE40"/>
          </p15:clr>
        </p15:guide>
        <p15:guide id="6" pos="2706">
          <p15:clr>
            <a:srgbClr val="FBAE40"/>
          </p15:clr>
        </p15:guide>
        <p15:guide id="7" pos="2525">
          <p15:clr>
            <a:srgbClr val="FBAE40"/>
          </p15:clr>
        </p15:guide>
        <p15:guide id="8" orient="horz" pos="1139">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Agenda + vier Texte (Version 2)">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2884581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6275388" y="1808163"/>
            <a:ext cx="3809791" cy="927447"/>
          </a:xfrm>
        </p:spPr>
        <p:txBody>
          <a:bodyPr anchor="ct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6275388" y="2879610"/>
            <a:ext cx="3809791" cy="927447"/>
          </a:xfrm>
        </p:spPr>
        <p:txBody>
          <a:bodyPr anchor="ctr"/>
          <a:lstStyle>
            <a:lvl1pPr rtl="0">
              <a:defRPr sz="1200"/>
            </a:lvl1pPr>
            <a:lvl2pPr rtl="0">
              <a:buClr>
                <a:schemeClr val="accent3"/>
              </a:buClr>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6275388" y="3951057"/>
            <a:ext cx="3809791" cy="927447"/>
          </a:xfrm>
        </p:spPr>
        <p:txBody>
          <a:bodyPr anchor="ctr"/>
          <a:lstStyle>
            <a:lvl1pPr rtl="0">
              <a:buClr>
                <a:schemeClr val="accent4"/>
              </a:buClr>
              <a:defRPr sz="1200"/>
            </a:lvl1pPr>
            <a:lvl2pPr rtl="0">
              <a:buClr>
                <a:schemeClr val="accent4"/>
              </a:buClr>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6275388" y="5022503"/>
            <a:ext cx="3809791" cy="927447"/>
          </a:xfrm>
        </p:spPr>
        <p:txBody>
          <a:bodyPr anchor="ctr"/>
          <a:lstStyle>
            <a:lvl1pPr rtl="0">
              <a:buClr>
                <a:schemeClr val="accent5"/>
              </a:buClr>
              <a:defRPr sz="1200"/>
            </a:lvl1pPr>
            <a:lvl2pPr rtl="0">
              <a:buClr>
                <a:schemeClr val="accent5"/>
              </a:buClr>
              <a:defRPr sz="1200"/>
            </a:lvl2pPr>
            <a:lvl3pPr rtl="0">
              <a:defRPr sz="1200"/>
            </a:lvl3pPr>
            <a:lvl4pPr rtl="0">
              <a:defRPr sz="1200"/>
            </a:lvl4pPr>
            <a:lvl5pPr rtl="0">
              <a:defRPr sz="1200"/>
            </a:lvl5pPr>
          </a:lstStyle>
          <a:p>
            <a:pPr lvl="0"/>
            <a:r>
              <a:rPr lang="en-US"/>
              <a:t>Mastertextformat bearbeiten</a:t>
            </a:r>
          </a:p>
          <a:p>
            <a:pPr lvl="1"/>
            <a:r>
              <a:rPr lang="en-US"/>
              <a:t>Zweite Ebene</a:t>
            </a:r>
          </a:p>
        </p:txBody>
      </p:sp>
      <p:sp>
        <p:nvSpPr>
          <p:cNvPr id="4" name="Textplatzhalter 3">
            <a:extLst>
              <a:ext uri="{FF2B5EF4-FFF2-40B4-BE49-F238E27FC236}">
                <a16:creationId xmlns:a16="http://schemas.microsoft.com/office/drawing/2014/main" id="{20010EF8-0D10-B8F0-8218-66246CBACF93}"/>
              </a:ext>
            </a:extLst>
          </p:cNvPr>
          <p:cNvSpPr>
            <a:spLocks noGrp="1"/>
          </p:cNvSpPr>
          <p:nvPr>
            <p:ph type="body" sz="quarter" idx="14" hasCustomPrompt="1"/>
          </p:nvPr>
        </p:nvSpPr>
        <p:spPr>
          <a:xfrm>
            <a:off x="4295775" y="1808163"/>
            <a:ext cx="1735444" cy="927447"/>
          </a:xfrm>
          <a:prstGeom prst="homePlate">
            <a:avLst>
              <a:gd name="adj" fmla="val 24620"/>
            </a:avLst>
          </a:prstGeom>
          <a:solidFill>
            <a:schemeClr val="accent2"/>
          </a:solidFill>
        </p:spPr>
        <p:txBody>
          <a:bodyPr lIns="72000" tIns="36000" rIns="72000" bIns="36000" anchor="ctr"/>
          <a:lstStyle>
            <a:lvl1pPr rtl="0">
              <a:defRPr sz="4400">
                <a:solidFill>
                  <a:schemeClr val="tx1"/>
                </a:solidFill>
                <a:latin typeface="+mj-lt"/>
              </a:defRPr>
            </a:lvl1pPr>
          </a:lstStyle>
          <a:p>
            <a:pPr lvl="0"/>
            <a:r>
              <a:rPr lang="en-US"/>
              <a:t>01</a:t>
            </a:r>
          </a:p>
        </p:txBody>
      </p:sp>
      <p:sp>
        <p:nvSpPr>
          <p:cNvPr id="11" name="Textplatzhalter 10">
            <a:extLst>
              <a:ext uri="{FF2B5EF4-FFF2-40B4-BE49-F238E27FC236}">
                <a16:creationId xmlns:a16="http://schemas.microsoft.com/office/drawing/2014/main" id="{6D29590F-DC0A-E8FE-CFFF-E8304ABECDDE}"/>
              </a:ext>
            </a:extLst>
          </p:cNvPr>
          <p:cNvSpPr>
            <a:spLocks noGrp="1"/>
          </p:cNvSpPr>
          <p:nvPr>
            <p:ph type="body" sz="quarter" idx="15" hasCustomPrompt="1"/>
          </p:nvPr>
        </p:nvSpPr>
        <p:spPr>
          <a:xfrm>
            <a:off x="4295773" y="2879610"/>
            <a:ext cx="1735444" cy="927447"/>
          </a:xfrm>
          <a:prstGeom prst="homePlate">
            <a:avLst>
              <a:gd name="adj" fmla="val 24620"/>
            </a:avLst>
          </a:prstGeom>
          <a:solidFill>
            <a:schemeClr val="accent3"/>
          </a:solidFill>
        </p:spPr>
        <p:txBody>
          <a:bodyPr lIns="72000" tIns="36000" rIns="72000" bIns="36000" anchor="ctr"/>
          <a:lstStyle>
            <a:lvl1pPr rtl="0">
              <a:defRPr sz="4400">
                <a:solidFill>
                  <a:schemeClr val="tx1"/>
                </a:solidFill>
                <a:latin typeface="+mj-lt"/>
              </a:defRPr>
            </a:lvl1pPr>
          </a:lstStyle>
          <a:p>
            <a:pPr lvl="0"/>
            <a:r>
              <a:rPr lang="en-US"/>
              <a:t>02</a:t>
            </a:r>
          </a:p>
        </p:txBody>
      </p:sp>
      <p:sp>
        <p:nvSpPr>
          <p:cNvPr id="13" name="Textplatzhalter 12">
            <a:extLst>
              <a:ext uri="{FF2B5EF4-FFF2-40B4-BE49-F238E27FC236}">
                <a16:creationId xmlns:a16="http://schemas.microsoft.com/office/drawing/2014/main" id="{3F8A36F4-4D17-5E04-8139-0E197195012D}"/>
              </a:ext>
            </a:extLst>
          </p:cNvPr>
          <p:cNvSpPr>
            <a:spLocks noGrp="1"/>
          </p:cNvSpPr>
          <p:nvPr>
            <p:ph type="body" sz="quarter" idx="16" hasCustomPrompt="1"/>
          </p:nvPr>
        </p:nvSpPr>
        <p:spPr>
          <a:xfrm>
            <a:off x="4295775" y="3951057"/>
            <a:ext cx="1735444" cy="927447"/>
          </a:xfrm>
          <a:prstGeom prst="homePlate">
            <a:avLst>
              <a:gd name="adj" fmla="val 24620"/>
            </a:avLst>
          </a:prstGeom>
          <a:solidFill>
            <a:schemeClr val="accent4"/>
          </a:solidFill>
        </p:spPr>
        <p:txBody>
          <a:bodyPr lIns="72000" tIns="36000" rIns="72000" bIns="36000" anchor="ctr"/>
          <a:lstStyle>
            <a:lvl1pPr rtl="0">
              <a:defRPr sz="4400">
                <a:solidFill>
                  <a:schemeClr val="tx1"/>
                </a:solidFill>
                <a:latin typeface="+mj-lt"/>
              </a:defRPr>
            </a:lvl1pPr>
          </a:lstStyle>
          <a:p>
            <a:pPr lvl="0"/>
            <a:r>
              <a:rPr lang="en-US"/>
              <a:t>03</a:t>
            </a:r>
          </a:p>
        </p:txBody>
      </p:sp>
      <p:sp>
        <p:nvSpPr>
          <p:cNvPr id="16" name="Textplatzhalter 15">
            <a:extLst>
              <a:ext uri="{FF2B5EF4-FFF2-40B4-BE49-F238E27FC236}">
                <a16:creationId xmlns:a16="http://schemas.microsoft.com/office/drawing/2014/main" id="{22D941D1-4A0F-5A96-7458-C93D42C5EE70}"/>
              </a:ext>
            </a:extLst>
          </p:cNvPr>
          <p:cNvSpPr>
            <a:spLocks noGrp="1"/>
          </p:cNvSpPr>
          <p:nvPr>
            <p:ph type="body" sz="quarter" idx="17" hasCustomPrompt="1"/>
          </p:nvPr>
        </p:nvSpPr>
        <p:spPr>
          <a:xfrm>
            <a:off x="4295775" y="5022503"/>
            <a:ext cx="1735444" cy="927447"/>
          </a:xfrm>
          <a:prstGeom prst="homePlate">
            <a:avLst>
              <a:gd name="adj" fmla="val 21691"/>
            </a:avLst>
          </a:prstGeom>
          <a:solidFill>
            <a:schemeClr val="accent5"/>
          </a:solidFill>
        </p:spPr>
        <p:txBody>
          <a:bodyPr lIns="72000" tIns="36000" rIns="72000" bIns="36000" anchor="ctr"/>
          <a:lstStyle>
            <a:lvl1pPr rtl="0">
              <a:defRPr sz="4400">
                <a:solidFill>
                  <a:schemeClr val="tx1"/>
                </a:solidFill>
                <a:latin typeface="+mj-lt"/>
              </a:defRPr>
            </a:lvl1pPr>
          </a:lstStyle>
          <a:p>
            <a:pPr lvl="0"/>
            <a:r>
              <a:rPr lang="en-US"/>
              <a:t>04</a:t>
            </a:r>
          </a:p>
        </p:txBody>
      </p:sp>
      <p:sp>
        <p:nvSpPr>
          <p:cNvPr id="22" name="Textplatzhalter 21">
            <a:extLst>
              <a:ext uri="{FF2B5EF4-FFF2-40B4-BE49-F238E27FC236}">
                <a16:creationId xmlns:a16="http://schemas.microsoft.com/office/drawing/2014/main" id="{CCA2A2FB-890D-D938-4441-4A3B910430B1}"/>
              </a:ext>
            </a:extLst>
          </p:cNvPr>
          <p:cNvSpPr>
            <a:spLocks noGrp="1"/>
          </p:cNvSpPr>
          <p:nvPr>
            <p:ph type="body" sz="quarter" idx="18" hasCustomPrompt="1"/>
          </p:nvPr>
        </p:nvSpPr>
        <p:spPr>
          <a:xfrm>
            <a:off x="5244510" y="1808162"/>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5" name="Textplatzhalter 24">
            <a:extLst>
              <a:ext uri="{FF2B5EF4-FFF2-40B4-BE49-F238E27FC236}">
                <a16:creationId xmlns:a16="http://schemas.microsoft.com/office/drawing/2014/main" id="{CE9F1CD7-D13D-7868-4587-656A8A1CDC0B}"/>
              </a:ext>
            </a:extLst>
          </p:cNvPr>
          <p:cNvSpPr>
            <a:spLocks noGrp="1"/>
          </p:cNvSpPr>
          <p:nvPr>
            <p:ph type="body" sz="quarter" idx="19" hasCustomPrompt="1"/>
          </p:nvPr>
        </p:nvSpPr>
        <p:spPr>
          <a:xfrm>
            <a:off x="5245100" y="2879724"/>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7" name="Textplatzhalter 26">
            <a:extLst>
              <a:ext uri="{FF2B5EF4-FFF2-40B4-BE49-F238E27FC236}">
                <a16:creationId xmlns:a16="http://schemas.microsoft.com/office/drawing/2014/main" id="{A3F550C8-2DEC-1006-937E-8892314EE220}"/>
              </a:ext>
            </a:extLst>
          </p:cNvPr>
          <p:cNvSpPr>
            <a:spLocks noGrp="1"/>
          </p:cNvSpPr>
          <p:nvPr>
            <p:ph type="body" sz="quarter" idx="20" hasCustomPrompt="1"/>
          </p:nvPr>
        </p:nvSpPr>
        <p:spPr>
          <a:xfrm>
            <a:off x="5245100" y="3937000"/>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9" name="Textplatzhalter 28">
            <a:extLst>
              <a:ext uri="{FF2B5EF4-FFF2-40B4-BE49-F238E27FC236}">
                <a16:creationId xmlns:a16="http://schemas.microsoft.com/office/drawing/2014/main" id="{25D7C9D3-CF00-9CEA-8744-BD792C0987B2}"/>
              </a:ext>
            </a:extLst>
          </p:cNvPr>
          <p:cNvSpPr>
            <a:spLocks noGrp="1"/>
          </p:cNvSpPr>
          <p:nvPr>
            <p:ph type="body" sz="quarter" idx="21" hasCustomPrompt="1"/>
          </p:nvPr>
        </p:nvSpPr>
        <p:spPr>
          <a:xfrm>
            <a:off x="5297487" y="5022850"/>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15" name="Bildplatzhalter 14">
            <a:extLst>
              <a:ext uri="{FF2B5EF4-FFF2-40B4-BE49-F238E27FC236}">
                <a16:creationId xmlns:a16="http://schemas.microsoft.com/office/drawing/2014/main" id="{512388FF-D004-6A07-A23B-0140A8DF51EE}"/>
              </a:ext>
            </a:extLst>
          </p:cNvPr>
          <p:cNvSpPr>
            <a:spLocks noGrp="1"/>
          </p:cNvSpPr>
          <p:nvPr>
            <p:ph type="pic" sz="quarter" idx="22"/>
          </p:nvPr>
        </p:nvSpPr>
        <p:spPr>
          <a:xfrm>
            <a:off x="407988" y="1808163"/>
            <a:ext cx="3600450" cy="4151312"/>
          </a:xfrm>
          <a:solidFill>
            <a:schemeClr val="bg2"/>
          </a:solidFill>
        </p:spPr>
        <p:txBody>
          <a:bodyPr/>
          <a:lstStyle>
            <a:lvl1pPr rtl="0">
              <a:defRPr/>
            </a:lvl1pPr>
          </a:lstStyle>
          <a:p>
            <a:r>
              <a:rPr lang="en-US"/>
              <a:t>Bild durch Klicken auf Symbol hinzufügen</a:t>
            </a:r>
          </a:p>
        </p:txBody>
      </p:sp>
      <p:sp>
        <p:nvSpPr>
          <p:cNvPr id="18" name="Textplatzhalter 17">
            <a:extLst>
              <a:ext uri="{FF2B5EF4-FFF2-40B4-BE49-F238E27FC236}">
                <a16:creationId xmlns:a16="http://schemas.microsoft.com/office/drawing/2014/main" id="{70060B78-8F28-77C1-BF8A-48E5D06C7541}"/>
              </a:ext>
            </a:extLst>
          </p:cNvPr>
          <p:cNvSpPr>
            <a:spLocks noGrp="1"/>
          </p:cNvSpPr>
          <p:nvPr>
            <p:ph type="body" sz="quarter" idx="23"/>
          </p:nvPr>
        </p:nvSpPr>
        <p:spPr>
          <a:xfrm>
            <a:off x="10250280" y="1808162"/>
            <a:ext cx="1533733" cy="927447"/>
          </a:xfrm>
          <a:blipFill>
            <a:blip r:embed="rId7">
              <a:extLst>
                <a:ext uri="{96DAC541-7B7A-43D3-8B79-37D633B846F1}">
                  <asvg:svgBlip xmlns:asvg="http://schemas.microsoft.com/office/drawing/2016/SVG/main" r:embed="rId8"/>
                </a:ext>
              </a:extLst>
            </a:blip>
            <a:stretch>
              <a:fillRect/>
            </a:stretch>
          </a:blipFill>
        </p:spPr>
        <p:txBody>
          <a:bodyPr lIns="288000" tIns="0" rIns="0" bIns="0" anchor="ctr"/>
          <a:lstStyle>
            <a:lvl1pPr rtl="0">
              <a:defRPr sz="1600" cap="all" baseline="0">
                <a:latin typeface="+mj-lt"/>
              </a:defRPr>
            </a:lvl1pPr>
          </a:lstStyle>
          <a:p>
            <a:pPr lvl="0"/>
            <a:r>
              <a:rPr lang="en-US"/>
              <a:t>Mastertextformat bearbeiten</a:t>
            </a:r>
          </a:p>
        </p:txBody>
      </p:sp>
      <p:sp>
        <p:nvSpPr>
          <p:cNvPr id="20" name="Textplatzhalter 19">
            <a:extLst>
              <a:ext uri="{FF2B5EF4-FFF2-40B4-BE49-F238E27FC236}">
                <a16:creationId xmlns:a16="http://schemas.microsoft.com/office/drawing/2014/main" id="{078CC366-B3DC-1778-3BE8-5282F64997D1}"/>
              </a:ext>
            </a:extLst>
          </p:cNvPr>
          <p:cNvSpPr>
            <a:spLocks noGrp="1"/>
          </p:cNvSpPr>
          <p:nvPr>
            <p:ph type="body" sz="quarter" idx="24"/>
          </p:nvPr>
        </p:nvSpPr>
        <p:spPr>
          <a:xfrm>
            <a:off x="10250280" y="2879609"/>
            <a:ext cx="1533733" cy="927447"/>
          </a:xfrm>
          <a:blipFill>
            <a:blip r:embed="rId9">
              <a:extLst>
                <a:ext uri="{96DAC541-7B7A-43D3-8B79-37D633B846F1}">
                  <asvg:svgBlip xmlns:asvg="http://schemas.microsoft.com/office/drawing/2016/SVG/main" r:embed="rId10"/>
                </a:ext>
              </a:extLst>
            </a:blip>
            <a:stretch>
              <a:fillRect/>
            </a:stretch>
          </a:blipFill>
        </p:spPr>
        <p:txBody>
          <a:bodyPr lIns="288000" tIns="0" rIns="0" bIns="0" anchor="ctr"/>
          <a:lstStyle>
            <a:lvl1pPr rtl="0">
              <a:defRPr sz="1600" cap="all" baseline="0">
                <a:latin typeface="+mj-lt"/>
              </a:defRPr>
            </a:lvl1pPr>
          </a:lstStyle>
          <a:p>
            <a:pPr lvl="0"/>
            <a:r>
              <a:rPr lang="en-US"/>
              <a:t>Mastertextformat bearbeiten</a:t>
            </a:r>
          </a:p>
        </p:txBody>
      </p:sp>
      <p:sp>
        <p:nvSpPr>
          <p:cNvPr id="23" name="Textplatzhalter 22">
            <a:extLst>
              <a:ext uri="{FF2B5EF4-FFF2-40B4-BE49-F238E27FC236}">
                <a16:creationId xmlns:a16="http://schemas.microsoft.com/office/drawing/2014/main" id="{59750EB5-4278-BB05-CC73-0D3646094020}"/>
              </a:ext>
            </a:extLst>
          </p:cNvPr>
          <p:cNvSpPr>
            <a:spLocks noGrp="1"/>
          </p:cNvSpPr>
          <p:nvPr>
            <p:ph type="body" sz="quarter" idx="25"/>
          </p:nvPr>
        </p:nvSpPr>
        <p:spPr>
          <a:xfrm>
            <a:off x="10250280" y="3951056"/>
            <a:ext cx="1533733" cy="927447"/>
          </a:xfrm>
          <a:blipFill>
            <a:blip r:embed="rId11">
              <a:extLst>
                <a:ext uri="{96DAC541-7B7A-43D3-8B79-37D633B846F1}">
                  <asvg:svgBlip xmlns:asvg="http://schemas.microsoft.com/office/drawing/2016/SVG/main" r:embed="rId12"/>
                </a:ext>
              </a:extLst>
            </a:blip>
            <a:stretch>
              <a:fillRect/>
            </a:stretch>
          </a:blipFill>
        </p:spPr>
        <p:txBody>
          <a:bodyPr lIns="288000" tIns="0" rIns="0" bIns="0" anchor="ctr"/>
          <a:lstStyle>
            <a:lvl1pPr rtl="0">
              <a:defRPr sz="1600" cap="all" baseline="0">
                <a:latin typeface="+mj-lt"/>
              </a:defRPr>
            </a:lvl1pPr>
          </a:lstStyle>
          <a:p>
            <a:pPr lvl="0"/>
            <a:r>
              <a:rPr lang="en-US"/>
              <a:t>Mastertextformat bearbeiten</a:t>
            </a:r>
          </a:p>
        </p:txBody>
      </p:sp>
      <p:sp>
        <p:nvSpPr>
          <p:cNvPr id="26" name="Textplatzhalter 25">
            <a:extLst>
              <a:ext uri="{FF2B5EF4-FFF2-40B4-BE49-F238E27FC236}">
                <a16:creationId xmlns:a16="http://schemas.microsoft.com/office/drawing/2014/main" id="{7D31F9E7-BF23-52AA-E1E1-9AAAB7C8BE19}"/>
              </a:ext>
            </a:extLst>
          </p:cNvPr>
          <p:cNvSpPr>
            <a:spLocks noGrp="1"/>
          </p:cNvSpPr>
          <p:nvPr>
            <p:ph type="body" sz="quarter" idx="26"/>
          </p:nvPr>
        </p:nvSpPr>
        <p:spPr>
          <a:xfrm>
            <a:off x="10250280" y="5022502"/>
            <a:ext cx="1533733" cy="927447"/>
          </a:xfrm>
          <a:blipFill>
            <a:blip r:embed="rId13">
              <a:extLst>
                <a:ext uri="{96DAC541-7B7A-43D3-8B79-37D633B846F1}">
                  <asvg:svgBlip xmlns:asvg="http://schemas.microsoft.com/office/drawing/2016/SVG/main" r:embed="rId14"/>
                </a:ext>
              </a:extLst>
            </a:blip>
            <a:stretch>
              <a:fillRect/>
            </a:stretch>
          </a:blipFill>
        </p:spPr>
        <p:txBody>
          <a:bodyPr lIns="288000" tIns="0" rIns="0" bIns="0" anchor="ctr"/>
          <a:lstStyle>
            <a:lvl1pPr rtl="0">
              <a:defRPr sz="1600" cap="all" baseline="0">
                <a:latin typeface="+mj-lt"/>
              </a:defRPr>
            </a:lvl1pPr>
          </a:lstStyle>
          <a:p>
            <a:pPr lvl="0"/>
            <a:r>
              <a:rPr lang="en-US"/>
              <a:t>Mastertextformat bearbeiten</a:t>
            </a:r>
          </a:p>
        </p:txBody>
      </p:sp>
    </p:spTree>
    <p:extLst>
      <p:ext uri="{BB962C8B-B14F-4D97-AF65-F5344CB8AC3E}">
        <p14:creationId xmlns:p14="http://schemas.microsoft.com/office/powerpoint/2010/main" val="3503708120"/>
      </p:ext>
    </p:extLst>
  </p:cSld>
  <p:clrMapOvr>
    <a:masterClrMapping/>
  </p:clrMapOvr>
  <p:extLst>
    <p:ext uri="{DCECCB84-F9BA-43D5-87BE-67443E8EF086}">
      <p15:sldGuideLst xmlns:p15="http://schemas.microsoft.com/office/powerpoint/2012/main">
        <p15:guide id="4" pos="4974" userDrawn="1">
          <p15:clr>
            <a:srgbClr val="FBAE40"/>
          </p15:clr>
        </p15:guide>
        <p15:guide id="5" pos="5155" userDrawn="1">
          <p15:clr>
            <a:srgbClr val="FBAE40"/>
          </p15:clr>
        </p15:guide>
        <p15:guide id="6" pos="2525" userDrawn="1">
          <p15:clr>
            <a:srgbClr val="FBAE40"/>
          </p15:clr>
        </p15:guide>
        <p15:guide id="7" pos="2706" userDrawn="1">
          <p15:clr>
            <a:srgbClr val="FBAE40"/>
          </p15:clr>
        </p15:guide>
        <p15:guide id="8" orient="horz" pos="1139">
          <p15:clr>
            <a:srgbClr val="FBAE40"/>
          </p15:clr>
        </p15:guide>
        <p15:guide id="10" orient="horz" pos="278"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el + zwei Texte mit Bild in der Mitt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756884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1808163"/>
            <a:ext cx="3600000"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1" name="Textplatzhalter 13">
            <a:extLst>
              <a:ext uri="{FF2B5EF4-FFF2-40B4-BE49-F238E27FC236}">
                <a16:creationId xmlns:a16="http://schemas.microsoft.com/office/drawing/2014/main" id="{F8F8385B-358F-4AC8-A0D7-334BC3BE86CB}"/>
              </a:ext>
            </a:extLst>
          </p:cNvPr>
          <p:cNvSpPr>
            <a:spLocks noGrp="1"/>
          </p:cNvSpPr>
          <p:nvPr>
            <p:ph type="body" sz="quarter" idx="12"/>
          </p:nvPr>
        </p:nvSpPr>
        <p:spPr>
          <a:xfrm>
            <a:off x="8184012" y="1808163"/>
            <a:ext cx="3600450"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2" name="Bildplatzhalter 11">
            <a:extLst>
              <a:ext uri="{FF2B5EF4-FFF2-40B4-BE49-F238E27FC236}">
                <a16:creationId xmlns:a16="http://schemas.microsoft.com/office/drawing/2014/main" id="{D22F9762-60BF-0B20-73E2-D335137575A8}"/>
              </a:ext>
            </a:extLst>
          </p:cNvPr>
          <p:cNvSpPr>
            <a:spLocks noGrp="1"/>
          </p:cNvSpPr>
          <p:nvPr>
            <p:ph type="pic" sz="quarter" idx="13" hasCustomPrompt="1"/>
          </p:nvPr>
        </p:nvSpPr>
        <p:spPr>
          <a:xfrm>
            <a:off x="4302124" y="1808161"/>
            <a:ext cx="3587752" cy="4141789"/>
          </a:xfrm>
          <a:custGeom>
            <a:avLst/>
            <a:gdLst>
              <a:gd name="connsiteX0" fmla="*/ 2711452 w 3587752"/>
              <a:gd name="connsiteY0" fmla="*/ 0 h 4141789"/>
              <a:gd name="connsiteX1" fmla="*/ 2711452 w 3587752"/>
              <a:gd name="connsiteY1" fmla="*/ 2 h 4141789"/>
              <a:gd name="connsiteX2" fmla="*/ 2717801 w 3587752"/>
              <a:gd name="connsiteY2" fmla="*/ 2 h 4141789"/>
              <a:gd name="connsiteX3" fmla="*/ 2717801 w 3587752"/>
              <a:gd name="connsiteY3" fmla="*/ 15006 h 4141789"/>
              <a:gd name="connsiteX4" fmla="*/ 3587752 w 3587752"/>
              <a:gd name="connsiteY4" fmla="*/ 2070894 h 4141789"/>
              <a:gd name="connsiteX5" fmla="*/ 2717801 w 3587752"/>
              <a:gd name="connsiteY5" fmla="*/ 4126783 h 4141789"/>
              <a:gd name="connsiteX6" fmla="*/ 2717801 w 3587752"/>
              <a:gd name="connsiteY6" fmla="*/ 4141789 h 4141789"/>
              <a:gd name="connsiteX7" fmla="*/ 869951 w 3587752"/>
              <a:gd name="connsiteY7" fmla="*/ 4141789 h 4141789"/>
              <a:gd name="connsiteX8" fmla="*/ 869951 w 3587752"/>
              <a:gd name="connsiteY8" fmla="*/ 4126783 h 4141789"/>
              <a:gd name="connsiteX9" fmla="*/ 0 w 3587752"/>
              <a:gd name="connsiteY9" fmla="*/ 2070895 h 4141789"/>
              <a:gd name="connsiteX10" fmla="*/ 869951 w 3587752"/>
              <a:gd name="connsiteY10" fmla="*/ 15007 h 4141789"/>
              <a:gd name="connsiteX11" fmla="*/ 869951 w 3587752"/>
              <a:gd name="connsiteY11" fmla="*/ 2 h 4141789"/>
              <a:gd name="connsiteX12" fmla="*/ 876301 w 3587752"/>
              <a:gd name="connsiteY12" fmla="*/ 2 h 4141789"/>
              <a:gd name="connsiteX13" fmla="*/ 2711452 w 3587752"/>
              <a:gd name="connsiteY13" fmla="*/ 2 h 4141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87752" h="4141789">
                <a:moveTo>
                  <a:pt x="2711452" y="0"/>
                </a:moveTo>
                <a:lnTo>
                  <a:pt x="2711452" y="2"/>
                </a:lnTo>
                <a:lnTo>
                  <a:pt x="2717801" y="2"/>
                </a:lnTo>
                <a:lnTo>
                  <a:pt x="2717801" y="15006"/>
                </a:lnTo>
                <a:lnTo>
                  <a:pt x="3587752" y="2070894"/>
                </a:lnTo>
                <a:lnTo>
                  <a:pt x="2717801" y="4126783"/>
                </a:lnTo>
                <a:lnTo>
                  <a:pt x="2717801" y="4141789"/>
                </a:lnTo>
                <a:lnTo>
                  <a:pt x="869951" y="4141789"/>
                </a:lnTo>
                <a:lnTo>
                  <a:pt x="869951" y="4126783"/>
                </a:lnTo>
                <a:lnTo>
                  <a:pt x="0" y="2070895"/>
                </a:lnTo>
                <a:lnTo>
                  <a:pt x="869951" y="15007"/>
                </a:lnTo>
                <a:lnTo>
                  <a:pt x="869951" y="2"/>
                </a:lnTo>
                <a:lnTo>
                  <a:pt x="876301" y="2"/>
                </a:lnTo>
                <a:lnTo>
                  <a:pt x="2711452" y="2"/>
                </a:lnTo>
                <a:close/>
              </a:path>
            </a:pathLst>
          </a:custGeom>
          <a:solidFill>
            <a:schemeClr val="accent6"/>
          </a:solidFill>
        </p:spPr>
        <p:txBody>
          <a:bodyPr wrap="square" anchor="ctr">
            <a:noAutofit/>
          </a:bodyPr>
          <a:lstStyle>
            <a:lvl1pPr algn="ctr" rtl="0">
              <a:defRPr/>
            </a:lvl1pPr>
          </a:lstStyle>
          <a:p>
            <a:r>
              <a:rPr lang="en-US"/>
              <a:t>Bild durch Klicken </a:t>
            </a:r>
            <a:br>
              <a:rPr lang="en-US"/>
            </a:br>
            <a:r>
              <a:rPr lang="en-US"/>
              <a:t>auf Symbol hinzufügen</a:t>
            </a:r>
          </a:p>
          <a:p>
            <a:endParaRPr lang="en-US"/>
          </a:p>
          <a:p>
            <a:endParaRPr lang="en-US"/>
          </a:p>
          <a:p>
            <a:endParaRPr lang="en-US"/>
          </a:p>
          <a:p>
            <a:endParaRPr lang="en-US"/>
          </a:p>
          <a:p>
            <a:endParaRPr lang="en-US"/>
          </a:p>
        </p:txBody>
      </p:sp>
    </p:spTree>
    <p:extLst>
      <p:ext uri="{BB962C8B-B14F-4D97-AF65-F5344CB8AC3E}">
        <p14:creationId xmlns:p14="http://schemas.microsoft.com/office/powerpoint/2010/main" val="3301444263"/>
      </p:ext>
    </p:extLst>
  </p:cSld>
  <p:clrMapOvr>
    <a:masterClrMapping/>
  </p:clrMapOvr>
  <p:extLst>
    <p:ext uri="{DCECCB84-F9BA-43D5-87BE-67443E8EF086}">
      <p15:sldGuideLst xmlns:p15="http://schemas.microsoft.com/office/powerpoint/2012/main">
        <p15:guide id="4" pos="4974">
          <p15:clr>
            <a:srgbClr val="FBAE40"/>
          </p15:clr>
        </p15:guide>
        <p15:guide id="5" pos="5155">
          <p15:clr>
            <a:srgbClr val="FBAE40"/>
          </p15:clr>
        </p15:guide>
        <p15:guide id="6" pos="2706">
          <p15:clr>
            <a:srgbClr val="FBAE40"/>
          </p15:clr>
        </p15:guide>
        <p15:guide id="7" pos="2525">
          <p15:clr>
            <a:srgbClr val="FBAE40"/>
          </p15:clr>
        </p15:guide>
        <p15:guide id="8" orient="horz" pos="1139">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el + Sechs Texte ">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7377678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2387601" y="1808163"/>
            <a:ext cx="3563937" cy="1260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2387601" y="3252214"/>
            <a:ext cx="3563937" cy="1260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2387601" y="4696266"/>
            <a:ext cx="3563937" cy="1260000"/>
          </a:xfrm>
        </p:spPr>
        <p:txBody>
          <a:bodyPr/>
          <a:lstStyle>
            <a:lvl1pPr rtl="0">
              <a:buClr>
                <a:schemeClr val="accent5"/>
              </a:buClr>
              <a:defRPr sz="1200"/>
            </a:lvl1pPr>
            <a:lvl2pPr rtl="0">
              <a:buClr>
                <a:schemeClr val="accent5"/>
              </a:buClr>
              <a:defRPr sz="1200"/>
            </a:lvl2pPr>
            <a:lvl3pPr rtl="0">
              <a:buClr>
                <a:schemeClr val="accent5"/>
              </a:buClr>
              <a:defRPr sz="1200"/>
            </a:lvl3pPr>
            <a:lvl4pPr rtl="0">
              <a:buClr>
                <a:schemeClr val="accent5"/>
              </a:buClr>
              <a:defRPr sz="1200"/>
            </a:lvl4pPr>
            <a:lvl5pPr rtl="0">
              <a:buClr>
                <a:schemeClr val="accent5"/>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8223249" y="1816715"/>
            <a:ext cx="3563937" cy="1260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6" name="Textplatzhalter 5">
            <a:extLst>
              <a:ext uri="{FF2B5EF4-FFF2-40B4-BE49-F238E27FC236}">
                <a16:creationId xmlns:a16="http://schemas.microsoft.com/office/drawing/2014/main" id="{145A7371-17B4-BC11-347F-4BBCA2F0F4EE}"/>
              </a:ext>
            </a:extLst>
          </p:cNvPr>
          <p:cNvSpPr>
            <a:spLocks noGrp="1"/>
          </p:cNvSpPr>
          <p:nvPr>
            <p:ph type="body" sz="quarter" idx="22"/>
          </p:nvPr>
        </p:nvSpPr>
        <p:spPr>
          <a:xfrm>
            <a:off x="8220075" y="3252214"/>
            <a:ext cx="3563938" cy="1260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5" name="Textplatzhalter 14">
            <a:extLst>
              <a:ext uri="{FF2B5EF4-FFF2-40B4-BE49-F238E27FC236}">
                <a16:creationId xmlns:a16="http://schemas.microsoft.com/office/drawing/2014/main" id="{75F15C46-365A-DC17-D17A-DE5D6B19D25C}"/>
              </a:ext>
            </a:extLst>
          </p:cNvPr>
          <p:cNvSpPr>
            <a:spLocks noGrp="1"/>
          </p:cNvSpPr>
          <p:nvPr>
            <p:ph type="body" sz="quarter" idx="23"/>
          </p:nvPr>
        </p:nvSpPr>
        <p:spPr>
          <a:xfrm>
            <a:off x="8220075" y="4696267"/>
            <a:ext cx="3563938" cy="1260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9" name="Textplatzhalter 18">
            <a:extLst>
              <a:ext uri="{FF2B5EF4-FFF2-40B4-BE49-F238E27FC236}">
                <a16:creationId xmlns:a16="http://schemas.microsoft.com/office/drawing/2014/main" id="{A70F77EF-0318-1CF2-9EDC-E64167ACF9E0}"/>
              </a:ext>
            </a:extLst>
          </p:cNvPr>
          <p:cNvSpPr>
            <a:spLocks noGrp="1"/>
          </p:cNvSpPr>
          <p:nvPr>
            <p:ph type="body" sz="quarter" idx="24" hasCustomPrompt="1"/>
          </p:nvPr>
        </p:nvSpPr>
        <p:spPr>
          <a:xfrm>
            <a:off x="407988" y="1808163"/>
            <a:ext cx="1763712" cy="1260000"/>
          </a:xfrm>
          <a:prstGeom prst="homePlate">
            <a:avLst>
              <a:gd name="adj" fmla="val 25810"/>
            </a:avLst>
          </a:prstGeom>
          <a:solidFill>
            <a:schemeClr val="accent2"/>
          </a:solidFill>
        </p:spPr>
        <p:txBody>
          <a:bodyPr/>
          <a:lstStyle>
            <a:lvl1pPr rtl="0">
              <a:defRPr/>
            </a:lvl1pPr>
          </a:lstStyle>
          <a:p>
            <a:pPr lvl="0"/>
            <a:r>
              <a:rPr lang="en-US"/>
              <a:t> </a:t>
            </a:r>
          </a:p>
        </p:txBody>
      </p:sp>
      <p:sp>
        <p:nvSpPr>
          <p:cNvPr id="21" name="Textplatzhalter 20">
            <a:extLst>
              <a:ext uri="{FF2B5EF4-FFF2-40B4-BE49-F238E27FC236}">
                <a16:creationId xmlns:a16="http://schemas.microsoft.com/office/drawing/2014/main" id="{0D8A299D-6034-7514-F9E9-D6EB4858070C}"/>
              </a:ext>
            </a:extLst>
          </p:cNvPr>
          <p:cNvSpPr>
            <a:spLocks noGrp="1"/>
          </p:cNvSpPr>
          <p:nvPr>
            <p:ph type="body" sz="quarter" idx="25" hasCustomPrompt="1"/>
          </p:nvPr>
        </p:nvSpPr>
        <p:spPr>
          <a:xfrm>
            <a:off x="404813" y="3252214"/>
            <a:ext cx="1766887" cy="1260000"/>
          </a:xfrm>
          <a:prstGeom prst="homePlate">
            <a:avLst>
              <a:gd name="adj" fmla="val 25703"/>
            </a:avLst>
          </a:prstGeom>
          <a:solidFill>
            <a:schemeClr val="accent3"/>
          </a:solidFill>
        </p:spPr>
        <p:txBody>
          <a:bodyPr/>
          <a:lstStyle>
            <a:lvl1pPr rtl="0">
              <a:defRPr/>
            </a:lvl1pPr>
          </a:lstStyle>
          <a:p>
            <a:pPr lvl="0"/>
            <a:r>
              <a:rPr lang="en-US"/>
              <a:t> </a:t>
            </a:r>
          </a:p>
        </p:txBody>
      </p:sp>
      <p:sp>
        <p:nvSpPr>
          <p:cNvPr id="24" name="Textplatzhalter 23">
            <a:extLst>
              <a:ext uri="{FF2B5EF4-FFF2-40B4-BE49-F238E27FC236}">
                <a16:creationId xmlns:a16="http://schemas.microsoft.com/office/drawing/2014/main" id="{97C7F5F5-E8B1-F73A-A91E-01FDD2272DAD}"/>
              </a:ext>
            </a:extLst>
          </p:cNvPr>
          <p:cNvSpPr>
            <a:spLocks noGrp="1"/>
          </p:cNvSpPr>
          <p:nvPr>
            <p:ph type="body" sz="quarter" idx="26" hasCustomPrompt="1"/>
          </p:nvPr>
        </p:nvSpPr>
        <p:spPr>
          <a:xfrm>
            <a:off x="407988" y="4696266"/>
            <a:ext cx="1763712" cy="1260000"/>
          </a:xfrm>
          <a:prstGeom prst="homePlate">
            <a:avLst>
              <a:gd name="adj" fmla="val 25810"/>
            </a:avLst>
          </a:prstGeom>
          <a:solidFill>
            <a:schemeClr val="accent5"/>
          </a:solidFill>
        </p:spPr>
        <p:txBody>
          <a:bodyPr/>
          <a:lstStyle>
            <a:lvl1pPr rtl="0">
              <a:defRPr/>
            </a:lvl1pPr>
          </a:lstStyle>
          <a:p>
            <a:pPr lvl="0"/>
            <a:r>
              <a:rPr lang="en-US"/>
              <a:t> </a:t>
            </a:r>
          </a:p>
        </p:txBody>
      </p:sp>
      <p:sp>
        <p:nvSpPr>
          <p:cNvPr id="28" name="Textplatzhalter 27">
            <a:extLst>
              <a:ext uri="{FF2B5EF4-FFF2-40B4-BE49-F238E27FC236}">
                <a16:creationId xmlns:a16="http://schemas.microsoft.com/office/drawing/2014/main" id="{0DCB7516-93B5-4A1D-B0DA-4F5E26CD6FF8}"/>
              </a:ext>
            </a:extLst>
          </p:cNvPr>
          <p:cNvSpPr>
            <a:spLocks noGrp="1"/>
          </p:cNvSpPr>
          <p:nvPr>
            <p:ph type="body" sz="quarter" idx="27" hasCustomPrompt="1"/>
          </p:nvPr>
        </p:nvSpPr>
        <p:spPr>
          <a:xfrm>
            <a:off x="6240463" y="1808163"/>
            <a:ext cx="1763712" cy="1260000"/>
          </a:xfrm>
          <a:prstGeom prst="homePlate">
            <a:avLst>
              <a:gd name="adj" fmla="val 26565"/>
            </a:avLst>
          </a:prstGeom>
          <a:solidFill>
            <a:schemeClr val="accent4"/>
          </a:solidFill>
        </p:spPr>
        <p:txBody>
          <a:bodyPr/>
          <a:lstStyle>
            <a:lvl1pPr rtl="0">
              <a:defRPr/>
            </a:lvl1pPr>
          </a:lstStyle>
          <a:p>
            <a:pPr lvl="0"/>
            <a:r>
              <a:rPr lang="en-US"/>
              <a:t> </a:t>
            </a:r>
          </a:p>
        </p:txBody>
      </p:sp>
      <p:sp>
        <p:nvSpPr>
          <p:cNvPr id="31" name="Textplatzhalter 30">
            <a:extLst>
              <a:ext uri="{FF2B5EF4-FFF2-40B4-BE49-F238E27FC236}">
                <a16:creationId xmlns:a16="http://schemas.microsoft.com/office/drawing/2014/main" id="{37FBCE41-F517-58AB-7E2F-3FA0992031F9}"/>
              </a:ext>
            </a:extLst>
          </p:cNvPr>
          <p:cNvSpPr>
            <a:spLocks noGrp="1"/>
          </p:cNvSpPr>
          <p:nvPr>
            <p:ph type="body" sz="quarter" idx="28" hasCustomPrompt="1"/>
          </p:nvPr>
        </p:nvSpPr>
        <p:spPr>
          <a:xfrm>
            <a:off x="6240463" y="3252214"/>
            <a:ext cx="1763712" cy="1260000"/>
          </a:xfrm>
          <a:prstGeom prst="homePlate">
            <a:avLst>
              <a:gd name="adj" fmla="val 25810"/>
            </a:avLst>
          </a:prstGeom>
          <a:solidFill>
            <a:schemeClr val="accent2"/>
          </a:solidFill>
        </p:spPr>
        <p:txBody>
          <a:bodyPr/>
          <a:lstStyle>
            <a:lvl1pPr rtl="0">
              <a:defRPr/>
            </a:lvl1pPr>
          </a:lstStyle>
          <a:p>
            <a:pPr lvl="0"/>
            <a:r>
              <a:rPr lang="en-US"/>
              <a:t> </a:t>
            </a:r>
          </a:p>
        </p:txBody>
      </p:sp>
      <p:sp>
        <p:nvSpPr>
          <p:cNvPr id="33" name="Textplatzhalter 32">
            <a:extLst>
              <a:ext uri="{FF2B5EF4-FFF2-40B4-BE49-F238E27FC236}">
                <a16:creationId xmlns:a16="http://schemas.microsoft.com/office/drawing/2014/main" id="{ED4D9EF4-9D6F-CBAF-0E5A-9B070096E82C}"/>
              </a:ext>
            </a:extLst>
          </p:cNvPr>
          <p:cNvSpPr>
            <a:spLocks noGrp="1"/>
          </p:cNvSpPr>
          <p:nvPr>
            <p:ph type="body" sz="quarter" idx="29" hasCustomPrompt="1"/>
          </p:nvPr>
        </p:nvSpPr>
        <p:spPr>
          <a:xfrm>
            <a:off x="6240463" y="4696266"/>
            <a:ext cx="1763712" cy="1260000"/>
          </a:xfrm>
          <a:prstGeom prst="homePlate">
            <a:avLst>
              <a:gd name="adj" fmla="val 25054"/>
            </a:avLst>
          </a:prstGeom>
          <a:solidFill>
            <a:schemeClr val="accent3"/>
          </a:solidFill>
        </p:spPr>
        <p:txBody>
          <a:bodyPr/>
          <a:lstStyle>
            <a:lvl1pPr rtl="0">
              <a:defRPr/>
            </a:lvl1pPr>
          </a:lstStyle>
          <a:p>
            <a:pPr lvl="0"/>
            <a:r>
              <a:rPr lang="en-US"/>
              <a:t> </a:t>
            </a:r>
          </a:p>
        </p:txBody>
      </p:sp>
      <p:sp>
        <p:nvSpPr>
          <p:cNvPr id="66" name="Textplatzhalter 65">
            <a:extLst>
              <a:ext uri="{FF2B5EF4-FFF2-40B4-BE49-F238E27FC236}">
                <a16:creationId xmlns:a16="http://schemas.microsoft.com/office/drawing/2014/main" id="{9D60AF43-B775-96EF-08B3-CDE4A41AD680}"/>
              </a:ext>
            </a:extLst>
          </p:cNvPr>
          <p:cNvSpPr>
            <a:spLocks noGrp="1"/>
          </p:cNvSpPr>
          <p:nvPr>
            <p:ph type="body" sz="quarter" idx="30" hasCustomPrompt="1"/>
          </p:nvPr>
        </p:nvSpPr>
        <p:spPr>
          <a:xfrm>
            <a:off x="1092641" y="1808163"/>
            <a:ext cx="1080000" cy="1260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68" name="Textplatzhalter 67">
            <a:extLst>
              <a:ext uri="{FF2B5EF4-FFF2-40B4-BE49-F238E27FC236}">
                <a16:creationId xmlns:a16="http://schemas.microsoft.com/office/drawing/2014/main" id="{3B4B6001-C9EF-D777-3DFA-217728B43DA0}"/>
              </a:ext>
            </a:extLst>
          </p:cNvPr>
          <p:cNvSpPr>
            <a:spLocks noGrp="1"/>
          </p:cNvSpPr>
          <p:nvPr>
            <p:ph type="body" sz="quarter" idx="31" hasCustomPrompt="1"/>
          </p:nvPr>
        </p:nvSpPr>
        <p:spPr>
          <a:xfrm>
            <a:off x="1092641" y="3252214"/>
            <a:ext cx="1080000" cy="1260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70" name="Textplatzhalter 69">
            <a:extLst>
              <a:ext uri="{FF2B5EF4-FFF2-40B4-BE49-F238E27FC236}">
                <a16:creationId xmlns:a16="http://schemas.microsoft.com/office/drawing/2014/main" id="{8222BBC6-B309-669D-4BD2-29EA60C9D2E8}"/>
              </a:ext>
            </a:extLst>
          </p:cNvPr>
          <p:cNvSpPr>
            <a:spLocks noGrp="1"/>
          </p:cNvSpPr>
          <p:nvPr>
            <p:ph type="body" sz="quarter" idx="32" hasCustomPrompt="1"/>
          </p:nvPr>
        </p:nvSpPr>
        <p:spPr>
          <a:xfrm>
            <a:off x="1092641" y="4696266"/>
            <a:ext cx="1080000" cy="1260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72" name="Textplatzhalter 71">
            <a:extLst>
              <a:ext uri="{FF2B5EF4-FFF2-40B4-BE49-F238E27FC236}">
                <a16:creationId xmlns:a16="http://schemas.microsoft.com/office/drawing/2014/main" id="{9C12F2D9-B333-D4C5-49E8-161C1BC58406}"/>
              </a:ext>
            </a:extLst>
          </p:cNvPr>
          <p:cNvSpPr>
            <a:spLocks noGrp="1"/>
          </p:cNvSpPr>
          <p:nvPr>
            <p:ph type="body" sz="quarter" idx="33" hasCustomPrompt="1"/>
          </p:nvPr>
        </p:nvSpPr>
        <p:spPr>
          <a:xfrm>
            <a:off x="6925117" y="1808163"/>
            <a:ext cx="1080000" cy="1260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74" name="Textplatzhalter 73">
            <a:extLst>
              <a:ext uri="{FF2B5EF4-FFF2-40B4-BE49-F238E27FC236}">
                <a16:creationId xmlns:a16="http://schemas.microsoft.com/office/drawing/2014/main" id="{740D978D-6AB8-4AD4-140E-073857A2D530}"/>
              </a:ext>
            </a:extLst>
          </p:cNvPr>
          <p:cNvSpPr>
            <a:spLocks noGrp="1"/>
          </p:cNvSpPr>
          <p:nvPr>
            <p:ph type="body" sz="quarter" idx="34" hasCustomPrompt="1"/>
          </p:nvPr>
        </p:nvSpPr>
        <p:spPr>
          <a:xfrm>
            <a:off x="6925116" y="3252214"/>
            <a:ext cx="1080000" cy="1260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76" name="Textplatzhalter 75">
            <a:extLst>
              <a:ext uri="{FF2B5EF4-FFF2-40B4-BE49-F238E27FC236}">
                <a16:creationId xmlns:a16="http://schemas.microsoft.com/office/drawing/2014/main" id="{C92E0F31-F779-B1A2-28A7-F1609017B691}"/>
              </a:ext>
            </a:extLst>
          </p:cNvPr>
          <p:cNvSpPr>
            <a:spLocks noGrp="1"/>
          </p:cNvSpPr>
          <p:nvPr>
            <p:ph type="body" sz="quarter" idx="35" hasCustomPrompt="1"/>
          </p:nvPr>
        </p:nvSpPr>
        <p:spPr>
          <a:xfrm>
            <a:off x="6925116" y="4696266"/>
            <a:ext cx="1080000" cy="1260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Tree>
    <p:extLst>
      <p:ext uri="{BB962C8B-B14F-4D97-AF65-F5344CB8AC3E}">
        <p14:creationId xmlns:p14="http://schemas.microsoft.com/office/powerpoint/2010/main" val="4036848069"/>
      </p:ext>
    </p:extLst>
  </p:cSld>
  <p:clrMapOvr>
    <a:masterClrMapping/>
  </p:clrMapOvr>
  <p:extLst>
    <p:ext uri="{DCECCB84-F9BA-43D5-87BE-67443E8EF086}">
      <p15:sldGuideLst xmlns:p15="http://schemas.microsoft.com/office/powerpoint/2012/main">
        <p15:guide id="4" pos="3749" userDrawn="1">
          <p15:clr>
            <a:srgbClr val="FBAE40"/>
          </p15:clr>
        </p15:guide>
        <p15:guide id="5" pos="3931" userDrawn="1">
          <p15:clr>
            <a:srgbClr val="FBAE40"/>
          </p15:clr>
        </p15:guide>
        <p15:guide id="6" pos="1368">
          <p15:clr>
            <a:srgbClr val="FBAE40"/>
          </p15:clr>
        </p15:guide>
        <p15:guide id="7" pos="1504">
          <p15:clr>
            <a:srgbClr val="FBAE40"/>
          </p15:clr>
        </p15:guide>
        <p15:guide id="8" orient="horz" pos="1139">
          <p15:clr>
            <a:srgbClr val="FBAE40"/>
          </p15:clr>
        </p15:guide>
        <p15:guide id="11" pos="5178" userDrawn="1">
          <p15:clr>
            <a:srgbClr val="FBAE40"/>
          </p15:clr>
        </p15:guide>
        <p15:guide id="12" pos="5042"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el + 5 Textbox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18804032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20063" y="3536162"/>
            <a:ext cx="2275205" cy="2413787"/>
          </a:xfrm>
          <a:solidFill>
            <a:schemeClr val="tx2"/>
          </a:solidFill>
        </p:spPr>
        <p:txBody>
          <a:bodyPr lIns="108000" tIns="72000" rIns="108000" bIns="72000"/>
          <a:lstStyle>
            <a:lvl1pPr rtl="0">
              <a:defRPr sz="16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vl4pPr rtl="0">
              <a:defRPr sz="1200"/>
            </a:lvl4pPr>
            <a:lvl5pPr rtl="0">
              <a:defRPr sz="1200"/>
            </a:lvl5pPr>
          </a:lstStyle>
          <a:p>
            <a:pPr lvl="0"/>
            <a:r>
              <a:rPr lang="en-US"/>
              <a:t>Mastertextformat bearbeiten</a:t>
            </a:r>
          </a:p>
          <a:p>
            <a:pPr lvl="1"/>
            <a:r>
              <a:rPr lang="en-US"/>
              <a:t>Zweite Ebene</a:t>
            </a:r>
          </a:p>
          <a:p>
            <a:pPr lvl="2"/>
            <a:r>
              <a:rPr lang="en-US"/>
              <a:t>Dritte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2683193" y="3104163"/>
            <a:ext cx="2275205" cy="2845786"/>
          </a:xfrm>
          <a:solidFill>
            <a:schemeClr val="accent2"/>
          </a:solidFill>
        </p:spPr>
        <p:txBody>
          <a:bodyPr lIns="108000" tIns="72000" rIns="108000" bIns="72000"/>
          <a:lstStyle>
            <a:lvl1pPr rtl="0">
              <a:buClr>
                <a:schemeClr val="bg1"/>
              </a:buClr>
              <a:defRPr sz="16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vl4pPr rtl="0">
              <a:defRPr sz="1200"/>
            </a:lvl4pPr>
            <a:lvl5pPr rtl="0">
              <a:defRPr sz="1200"/>
            </a:lvl5pPr>
          </a:lstStyle>
          <a:p>
            <a:pPr lvl="0"/>
            <a:r>
              <a:rPr lang="en-US"/>
              <a:t>Mastertextformat bearbeiten</a:t>
            </a:r>
          </a:p>
          <a:p>
            <a:pPr lvl="1"/>
            <a:r>
              <a:rPr lang="en-US"/>
              <a:t>Zweite Ebene</a:t>
            </a:r>
          </a:p>
          <a:p>
            <a:pPr lvl="2"/>
            <a:r>
              <a:rPr lang="en-US"/>
              <a:t>Dritte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4958398" y="2672163"/>
            <a:ext cx="2275205" cy="3277786"/>
          </a:xfrm>
          <a:solidFill>
            <a:schemeClr val="accent3"/>
          </a:solidFill>
        </p:spPr>
        <p:txBody>
          <a:bodyPr lIns="108000" tIns="72000" rIns="108000" bIns="72000"/>
          <a:lstStyle>
            <a:lvl1pPr rtl="0">
              <a:buClr>
                <a:schemeClr val="bg1"/>
              </a:buClr>
              <a:defRPr sz="16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vl4pPr rtl="0">
              <a:defRPr sz="1200"/>
            </a:lvl4pPr>
            <a:lvl5pPr rtl="0">
              <a:defRPr sz="1200"/>
            </a:lvl5pPr>
          </a:lstStyle>
          <a:p>
            <a:pPr lvl="0"/>
            <a:r>
              <a:rPr lang="en-US"/>
              <a:t>Mastertextformat bearbeiten</a:t>
            </a:r>
          </a:p>
          <a:p>
            <a:pPr lvl="1"/>
            <a:r>
              <a:rPr lang="en-US"/>
              <a:t>Zweite Ebene</a:t>
            </a:r>
          </a:p>
          <a:p>
            <a:pPr lvl="2"/>
            <a:r>
              <a:rPr lang="en-US"/>
              <a:t>Dritte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7233603" y="2240162"/>
            <a:ext cx="2275205" cy="3709787"/>
          </a:xfrm>
          <a:solidFill>
            <a:schemeClr val="accent4"/>
          </a:solidFill>
        </p:spPr>
        <p:txBody>
          <a:bodyPr lIns="108000" tIns="72000" rIns="108000" bIns="72000"/>
          <a:lstStyle>
            <a:lvl1pPr rtl="0">
              <a:buClr>
                <a:schemeClr val="bg1"/>
              </a:buClr>
              <a:defRPr sz="16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vl4pPr rtl="0">
              <a:defRPr sz="1200"/>
            </a:lvl4pPr>
            <a:lvl5pPr rtl="0">
              <a:defRPr sz="1200"/>
            </a:lvl5pPr>
          </a:lstStyle>
          <a:p>
            <a:pPr lvl="0"/>
            <a:r>
              <a:rPr lang="en-US"/>
              <a:t>Mastertextformat bearbeiten</a:t>
            </a:r>
          </a:p>
          <a:p>
            <a:pPr lvl="1"/>
            <a:r>
              <a:rPr lang="en-US"/>
              <a:t>Zweite Ebene</a:t>
            </a:r>
          </a:p>
          <a:p>
            <a:pPr lvl="2"/>
            <a:r>
              <a:rPr lang="en-US"/>
              <a:t>Dritte Ebene</a:t>
            </a:r>
          </a:p>
        </p:txBody>
      </p:sp>
      <p:sp>
        <p:nvSpPr>
          <p:cNvPr id="6" name="Textplatzhalter 5">
            <a:extLst>
              <a:ext uri="{FF2B5EF4-FFF2-40B4-BE49-F238E27FC236}">
                <a16:creationId xmlns:a16="http://schemas.microsoft.com/office/drawing/2014/main" id="{145A7371-17B4-BC11-347F-4BBCA2F0F4EE}"/>
              </a:ext>
            </a:extLst>
          </p:cNvPr>
          <p:cNvSpPr>
            <a:spLocks noGrp="1"/>
          </p:cNvSpPr>
          <p:nvPr>
            <p:ph type="body" sz="quarter" idx="22"/>
          </p:nvPr>
        </p:nvSpPr>
        <p:spPr>
          <a:xfrm>
            <a:off x="9508808" y="1808162"/>
            <a:ext cx="2275205" cy="4141787"/>
          </a:xfrm>
          <a:solidFill>
            <a:schemeClr val="accent5"/>
          </a:solidFill>
        </p:spPr>
        <p:txBody>
          <a:bodyPr lIns="108000" tIns="72000" rIns="108000" bIns="72000"/>
          <a:lstStyle>
            <a:lvl1pPr rtl="0">
              <a:buClr>
                <a:schemeClr val="bg1"/>
              </a:buClr>
              <a:defRPr sz="1600">
                <a:solidFill>
                  <a:schemeClr val="bg1"/>
                </a:solidFill>
              </a:defRPr>
            </a:lvl1pPr>
            <a:lvl2pPr rtl="0">
              <a:buClr>
                <a:schemeClr val="bg1"/>
              </a:buClr>
              <a:defRPr sz="1200">
                <a:solidFill>
                  <a:schemeClr val="bg1"/>
                </a:solidFill>
              </a:defRPr>
            </a:lvl2pPr>
            <a:lvl3pPr rtl="0">
              <a:buClr>
                <a:schemeClr val="bg1"/>
              </a:buClr>
              <a:defRPr sz="1200">
                <a:solidFill>
                  <a:schemeClr val="bg1"/>
                </a:solidFill>
              </a:defRPr>
            </a:lvl3pPr>
          </a:lstStyle>
          <a:p>
            <a:pPr lvl="0"/>
            <a:r>
              <a:rPr lang="en-US"/>
              <a:t>Mastertextformat bearbeiten</a:t>
            </a:r>
          </a:p>
          <a:p>
            <a:pPr lvl="1"/>
            <a:r>
              <a:rPr lang="en-US"/>
              <a:t>Zweite Ebene</a:t>
            </a:r>
          </a:p>
          <a:p>
            <a:pPr lvl="2"/>
            <a:r>
              <a:rPr lang="en-US"/>
              <a:t>Dritte Ebene</a:t>
            </a:r>
          </a:p>
        </p:txBody>
      </p:sp>
    </p:spTree>
    <p:extLst>
      <p:ext uri="{BB962C8B-B14F-4D97-AF65-F5344CB8AC3E}">
        <p14:creationId xmlns:p14="http://schemas.microsoft.com/office/powerpoint/2010/main" val="2497656309"/>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Vier Kernaussagen – Blau">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396358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7" name="Textplatzhalter 16">
            <a:extLst>
              <a:ext uri="{FF2B5EF4-FFF2-40B4-BE49-F238E27FC236}">
                <a16:creationId xmlns:a16="http://schemas.microsoft.com/office/drawing/2014/main" id="{4BDF98DE-F2A8-A401-AB9F-E0054F28CC73}"/>
              </a:ext>
            </a:extLst>
          </p:cNvPr>
          <p:cNvSpPr>
            <a:spLocks noGrp="1"/>
          </p:cNvSpPr>
          <p:nvPr>
            <p:ph type="body" sz="quarter" idx="22" hasCustomPrompt="1"/>
          </p:nvPr>
        </p:nvSpPr>
        <p:spPr>
          <a:xfrm>
            <a:off x="6527800" y="0"/>
            <a:ext cx="5664200" cy="6858000"/>
          </a:xfrm>
          <a:custGeom>
            <a:avLst/>
            <a:gdLst>
              <a:gd name="connsiteX0" fmla="*/ 1666631 w 5664200"/>
              <a:gd name="connsiteY0" fmla="*/ 0 h 6858000"/>
              <a:gd name="connsiteX1" fmla="*/ 5664200 w 5664200"/>
              <a:gd name="connsiteY1" fmla="*/ 0 h 6858000"/>
              <a:gd name="connsiteX2" fmla="*/ 5664200 w 5664200"/>
              <a:gd name="connsiteY2" fmla="*/ 6858000 h 6858000"/>
              <a:gd name="connsiteX3" fmla="*/ 1666631 w 5664200"/>
              <a:gd name="connsiteY3" fmla="*/ 6858000 h 6858000"/>
              <a:gd name="connsiteX4" fmla="*/ 0 w 566420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4200" h="6858000">
                <a:moveTo>
                  <a:pt x="1666631" y="0"/>
                </a:moveTo>
                <a:lnTo>
                  <a:pt x="5664200" y="0"/>
                </a:lnTo>
                <a:lnTo>
                  <a:pt x="5664200" y="6858000"/>
                </a:lnTo>
                <a:lnTo>
                  <a:pt x="1666631" y="6858000"/>
                </a:lnTo>
                <a:lnTo>
                  <a:pt x="0" y="3429000"/>
                </a:lnTo>
                <a:close/>
              </a:path>
            </a:pathLst>
          </a:custGeom>
          <a:solidFill>
            <a:schemeClr val="accent2"/>
          </a:solidFill>
        </p:spPr>
        <p:txBody>
          <a:bodyPr wrap="square">
            <a:noAutofit/>
          </a:bodyPr>
          <a:lstStyle>
            <a:lvl1pPr rtl="0">
              <a:defRPr/>
            </a:lvl1pPr>
          </a:lstStyle>
          <a:p>
            <a:pPr lvl="0"/>
            <a:r>
              <a:rPr lang="en-US"/>
              <a:t> </a:t>
            </a:r>
          </a:p>
        </p:txBody>
      </p:sp>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07988" y="727329"/>
            <a:ext cx="5867400" cy="492443"/>
          </a:xfrm>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2387601" y="1808163"/>
            <a:ext cx="3887787" cy="927447"/>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2387601" y="2879610"/>
            <a:ext cx="3887787" cy="927447"/>
          </a:xfrm>
        </p:spPr>
        <p:txBody>
          <a:bodyPr/>
          <a:lstStyle>
            <a:lvl1pPr rtl="0">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2387601" y="3951057"/>
            <a:ext cx="3887787" cy="927447"/>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2387601" y="5022503"/>
            <a:ext cx="3887787" cy="927447"/>
          </a:xfrm>
        </p:spPr>
        <p:txBody>
          <a:bodyPr/>
          <a:lstStyle>
            <a:lvl1pPr rtl="0">
              <a:buClr>
                <a:schemeClr val="accent5"/>
              </a:buClr>
              <a:defRPr sz="1200"/>
            </a:lvl1pPr>
            <a:lvl2pPr rtl="0">
              <a:buClr>
                <a:schemeClr val="accent5"/>
              </a:buClr>
              <a:defRPr sz="1200"/>
            </a:lvl2pPr>
            <a:lvl3pPr rtl="0">
              <a:buClr>
                <a:schemeClr val="accent5"/>
              </a:buClr>
              <a:defRPr sz="1200"/>
            </a:lvl3pPr>
            <a:lvl4pPr rtl="0">
              <a:buClr>
                <a:schemeClr val="accent5"/>
              </a:buClr>
              <a:defRPr sz="1200"/>
            </a:lvl4pPr>
            <a:lvl5pPr rtl="0">
              <a:buClr>
                <a:schemeClr val="accent5"/>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4" name="Textplatzhalter 3">
            <a:extLst>
              <a:ext uri="{FF2B5EF4-FFF2-40B4-BE49-F238E27FC236}">
                <a16:creationId xmlns:a16="http://schemas.microsoft.com/office/drawing/2014/main" id="{20010EF8-0D10-B8F0-8218-66246CBACF93}"/>
              </a:ext>
            </a:extLst>
          </p:cNvPr>
          <p:cNvSpPr>
            <a:spLocks noGrp="1"/>
          </p:cNvSpPr>
          <p:nvPr>
            <p:ph type="body" sz="quarter" idx="14" hasCustomPrompt="1"/>
          </p:nvPr>
        </p:nvSpPr>
        <p:spPr>
          <a:xfrm>
            <a:off x="407988" y="1808163"/>
            <a:ext cx="1735444" cy="927447"/>
          </a:xfrm>
          <a:prstGeom prst="homePlate">
            <a:avLst>
              <a:gd name="adj" fmla="val 24620"/>
            </a:avLst>
          </a:prstGeom>
          <a:solidFill>
            <a:schemeClr val="accent2"/>
          </a:solidFill>
        </p:spPr>
        <p:txBody>
          <a:bodyPr lIns="72000" tIns="36000" rIns="72000" bIns="36000" anchor="ctr"/>
          <a:lstStyle>
            <a:lvl1pPr rtl="0">
              <a:defRPr sz="4400">
                <a:solidFill>
                  <a:schemeClr val="tx1"/>
                </a:solidFill>
                <a:latin typeface="+mj-lt"/>
              </a:defRPr>
            </a:lvl1pPr>
          </a:lstStyle>
          <a:p>
            <a:pPr lvl="0"/>
            <a:r>
              <a:rPr lang="en-US"/>
              <a:t>01</a:t>
            </a:r>
          </a:p>
        </p:txBody>
      </p:sp>
      <p:sp>
        <p:nvSpPr>
          <p:cNvPr id="11" name="Textplatzhalter 10">
            <a:extLst>
              <a:ext uri="{FF2B5EF4-FFF2-40B4-BE49-F238E27FC236}">
                <a16:creationId xmlns:a16="http://schemas.microsoft.com/office/drawing/2014/main" id="{6D29590F-DC0A-E8FE-CFFF-E8304ABECDDE}"/>
              </a:ext>
            </a:extLst>
          </p:cNvPr>
          <p:cNvSpPr>
            <a:spLocks noGrp="1"/>
          </p:cNvSpPr>
          <p:nvPr>
            <p:ph type="body" sz="quarter" idx="15" hasCustomPrompt="1"/>
          </p:nvPr>
        </p:nvSpPr>
        <p:spPr>
          <a:xfrm>
            <a:off x="407986" y="2879610"/>
            <a:ext cx="1735444" cy="927447"/>
          </a:xfrm>
          <a:prstGeom prst="homePlate">
            <a:avLst>
              <a:gd name="adj" fmla="val 24620"/>
            </a:avLst>
          </a:prstGeom>
          <a:solidFill>
            <a:schemeClr val="accent3"/>
          </a:solidFill>
        </p:spPr>
        <p:txBody>
          <a:bodyPr lIns="72000" tIns="36000" rIns="72000" bIns="36000" anchor="ctr"/>
          <a:lstStyle>
            <a:lvl1pPr rtl="0">
              <a:defRPr sz="4400">
                <a:solidFill>
                  <a:schemeClr val="tx1"/>
                </a:solidFill>
                <a:latin typeface="+mj-lt"/>
              </a:defRPr>
            </a:lvl1pPr>
          </a:lstStyle>
          <a:p>
            <a:pPr lvl="0"/>
            <a:r>
              <a:rPr lang="en-US"/>
              <a:t>02</a:t>
            </a:r>
          </a:p>
        </p:txBody>
      </p:sp>
      <p:sp>
        <p:nvSpPr>
          <p:cNvPr id="13" name="Textplatzhalter 12">
            <a:extLst>
              <a:ext uri="{FF2B5EF4-FFF2-40B4-BE49-F238E27FC236}">
                <a16:creationId xmlns:a16="http://schemas.microsoft.com/office/drawing/2014/main" id="{3F8A36F4-4D17-5E04-8139-0E197195012D}"/>
              </a:ext>
            </a:extLst>
          </p:cNvPr>
          <p:cNvSpPr>
            <a:spLocks noGrp="1"/>
          </p:cNvSpPr>
          <p:nvPr>
            <p:ph type="body" sz="quarter" idx="16" hasCustomPrompt="1"/>
          </p:nvPr>
        </p:nvSpPr>
        <p:spPr>
          <a:xfrm>
            <a:off x="407988" y="3951057"/>
            <a:ext cx="1735444" cy="927447"/>
          </a:xfrm>
          <a:prstGeom prst="homePlate">
            <a:avLst>
              <a:gd name="adj" fmla="val 24620"/>
            </a:avLst>
          </a:prstGeom>
          <a:solidFill>
            <a:schemeClr val="accent4"/>
          </a:solidFill>
        </p:spPr>
        <p:txBody>
          <a:bodyPr lIns="72000" tIns="36000" rIns="72000" bIns="36000" anchor="ctr"/>
          <a:lstStyle>
            <a:lvl1pPr rtl="0">
              <a:defRPr sz="4400">
                <a:solidFill>
                  <a:schemeClr val="tx1"/>
                </a:solidFill>
                <a:latin typeface="+mj-lt"/>
              </a:defRPr>
            </a:lvl1pPr>
          </a:lstStyle>
          <a:p>
            <a:pPr lvl="0"/>
            <a:r>
              <a:rPr lang="en-US"/>
              <a:t>03</a:t>
            </a:r>
          </a:p>
        </p:txBody>
      </p:sp>
      <p:sp>
        <p:nvSpPr>
          <p:cNvPr id="16" name="Textplatzhalter 15">
            <a:extLst>
              <a:ext uri="{FF2B5EF4-FFF2-40B4-BE49-F238E27FC236}">
                <a16:creationId xmlns:a16="http://schemas.microsoft.com/office/drawing/2014/main" id="{22D941D1-4A0F-5A96-7458-C93D42C5EE70}"/>
              </a:ext>
            </a:extLst>
          </p:cNvPr>
          <p:cNvSpPr>
            <a:spLocks noGrp="1"/>
          </p:cNvSpPr>
          <p:nvPr>
            <p:ph type="body" sz="quarter" idx="17" hasCustomPrompt="1"/>
          </p:nvPr>
        </p:nvSpPr>
        <p:spPr>
          <a:xfrm>
            <a:off x="407988" y="5022503"/>
            <a:ext cx="1735444" cy="927447"/>
          </a:xfrm>
          <a:prstGeom prst="homePlate">
            <a:avLst>
              <a:gd name="adj" fmla="val 21691"/>
            </a:avLst>
          </a:prstGeom>
          <a:solidFill>
            <a:schemeClr val="accent5"/>
          </a:solidFill>
        </p:spPr>
        <p:txBody>
          <a:bodyPr lIns="72000" tIns="36000" rIns="72000" bIns="36000" anchor="ctr"/>
          <a:lstStyle>
            <a:lvl1pPr rtl="0">
              <a:defRPr sz="4400">
                <a:solidFill>
                  <a:schemeClr val="tx1"/>
                </a:solidFill>
                <a:latin typeface="+mj-lt"/>
              </a:defRPr>
            </a:lvl1pPr>
          </a:lstStyle>
          <a:p>
            <a:pPr lvl="0"/>
            <a:r>
              <a:rPr lang="en-US"/>
              <a:t>04</a:t>
            </a:r>
          </a:p>
        </p:txBody>
      </p:sp>
      <p:sp>
        <p:nvSpPr>
          <p:cNvPr id="22" name="Textplatzhalter 21">
            <a:extLst>
              <a:ext uri="{FF2B5EF4-FFF2-40B4-BE49-F238E27FC236}">
                <a16:creationId xmlns:a16="http://schemas.microsoft.com/office/drawing/2014/main" id="{CCA2A2FB-890D-D938-4441-4A3B910430B1}"/>
              </a:ext>
            </a:extLst>
          </p:cNvPr>
          <p:cNvSpPr>
            <a:spLocks noGrp="1"/>
          </p:cNvSpPr>
          <p:nvPr>
            <p:ph type="body" sz="quarter" idx="18" hasCustomPrompt="1"/>
          </p:nvPr>
        </p:nvSpPr>
        <p:spPr>
          <a:xfrm>
            <a:off x="1356723" y="1808162"/>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5" name="Textplatzhalter 24">
            <a:extLst>
              <a:ext uri="{FF2B5EF4-FFF2-40B4-BE49-F238E27FC236}">
                <a16:creationId xmlns:a16="http://schemas.microsoft.com/office/drawing/2014/main" id="{CE9F1CD7-D13D-7868-4587-656A8A1CDC0B}"/>
              </a:ext>
            </a:extLst>
          </p:cNvPr>
          <p:cNvSpPr>
            <a:spLocks noGrp="1"/>
          </p:cNvSpPr>
          <p:nvPr>
            <p:ph type="body" sz="quarter" idx="19" hasCustomPrompt="1"/>
          </p:nvPr>
        </p:nvSpPr>
        <p:spPr>
          <a:xfrm>
            <a:off x="1357313" y="2879724"/>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7" name="Textplatzhalter 26">
            <a:extLst>
              <a:ext uri="{FF2B5EF4-FFF2-40B4-BE49-F238E27FC236}">
                <a16:creationId xmlns:a16="http://schemas.microsoft.com/office/drawing/2014/main" id="{A3F550C8-2DEC-1006-937E-8892314EE220}"/>
              </a:ext>
            </a:extLst>
          </p:cNvPr>
          <p:cNvSpPr>
            <a:spLocks noGrp="1"/>
          </p:cNvSpPr>
          <p:nvPr>
            <p:ph type="body" sz="quarter" idx="20" hasCustomPrompt="1"/>
          </p:nvPr>
        </p:nvSpPr>
        <p:spPr>
          <a:xfrm>
            <a:off x="1357313" y="3937000"/>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9" name="Textplatzhalter 28">
            <a:extLst>
              <a:ext uri="{FF2B5EF4-FFF2-40B4-BE49-F238E27FC236}">
                <a16:creationId xmlns:a16="http://schemas.microsoft.com/office/drawing/2014/main" id="{25D7C9D3-CF00-9CEA-8744-BD792C0987B2}"/>
              </a:ext>
            </a:extLst>
          </p:cNvPr>
          <p:cNvSpPr>
            <a:spLocks noGrp="1"/>
          </p:cNvSpPr>
          <p:nvPr>
            <p:ph type="body" sz="quarter" idx="21" hasCustomPrompt="1"/>
          </p:nvPr>
        </p:nvSpPr>
        <p:spPr>
          <a:xfrm>
            <a:off x="1409700" y="5022850"/>
            <a:ext cx="812800" cy="936000"/>
          </a:xfrm>
          <a:blipFill>
            <a:blip r:embed="rId5">
              <a:extLs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0" name="Textplatzhalter 19">
            <a:extLst>
              <a:ext uri="{FF2B5EF4-FFF2-40B4-BE49-F238E27FC236}">
                <a16:creationId xmlns:a16="http://schemas.microsoft.com/office/drawing/2014/main" id="{B5EB49F0-25C4-E1BA-F39D-67B51037D0EE}"/>
              </a:ext>
            </a:extLst>
          </p:cNvPr>
          <p:cNvSpPr>
            <a:spLocks noGrp="1"/>
          </p:cNvSpPr>
          <p:nvPr>
            <p:ph type="body" sz="quarter" idx="23" hasCustomPrompt="1"/>
          </p:nvPr>
        </p:nvSpPr>
        <p:spPr>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rgbClr val="FFFFFF">
              <a:alpha val="50196"/>
            </a:srgbClr>
          </a:solidFill>
        </p:spPr>
        <p:txBody>
          <a:bodyPr wrap="square">
            <a:noAutofit/>
          </a:bodyPr>
          <a:lstStyle>
            <a:lvl1pPr rtl="0">
              <a:defRPr/>
            </a:lvl1pPr>
          </a:lstStyle>
          <a:p>
            <a:pPr lvl="0"/>
            <a:r>
              <a:rPr lang="en-US"/>
              <a:t> </a:t>
            </a:r>
          </a:p>
        </p:txBody>
      </p:sp>
    </p:spTree>
    <p:extLst>
      <p:ext uri="{BB962C8B-B14F-4D97-AF65-F5344CB8AC3E}">
        <p14:creationId xmlns:p14="http://schemas.microsoft.com/office/powerpoint/2010/main" val="439465667"/>
      </p:ext>
    </p:extLst>
  </p:cSld>
  <p:clrMapOvr>
    <a:masterClrMapping/>
  </p:clrMapOvr>
  <p:extLst>
    <p:ext uri="{DCECCB84-F9BA-43D5-87BE-67443E8EF086}">
      <p15:sldGuideLst xmlns:p15="http://schemas.microsoft.com/office/powerpoint/2012/main">
        <p15:guide id="4" pos="3953" userDrawn="1">
          <p15:clr>
            <a:srgbClr val="FBAE40"/>
          </p15:clr>
        </p15:guide>
        <p15:guide id="5" pos="4112" userDrawn="1">
          <p15:clr>
            <a:srgbClr val="FBAE40"/>
          </p15:clr>
        </p15:guide>
        <p15:guide id="6" pos="1368">
          <p15:clr>
            <a:srgbClr val="FBAE40"/>
          </p15:clr>
        </p15:guide>
        <p15:guide id="7" pos="1504">
          <p15:clr>
            <a:srgbClr val="FBAE40"/>
          </p15:clr>
        </p15:guide>
        <p15:guide id="8" orient="horz" pos="1139">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el + vier Bilder mit Text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7091256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3933825"/>
            <a:ext cx="2627312" cy="2016125"/>
          </a:xfrm>
        </p:spPr>
        <p:txBody>
          <a:bodyPr/>
          <a:lstStyle>
            <a:lvl1pPr rtl="0">
              <a:defRPr sz="1600">
                <a:solidFill>
                  <a:schemeClr val="accent2"/>
                </a:solidFill>
                <a:latin typeface="+mj-lt"/>
              </a:defRPr>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3324226" y="3933825"/>
            <a:ext cx="2627312" cy="2016125"/>
          </a:xfrm>
        </p:spPr>
        <p:txBody>
          <a:bodyPr/>
          <a:lstStyle>
            <a:lvl1pPr rtl="0">
              <a:buClr>
                <a:schemeClr val="accent3"/>
              </a:buClr>
              <a:defRPr sz="1600">
                <a:solidFill>
                  <a:schemeClr val="accent3"/>
                </a:solidFill>
                <a:latin typeface="+mj-lt"/>
              </a:defRPr>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6240463" y="3933825"/>
            <a:ext cx="2627312" cy="2016125"/>
          </a:xfrm>
        </p:spPr>
        <p:txBody>
          <a:bodyPr/>
          <a:lstStyle>
            <a:lvl1pPr rtl="0">
              <a:buClr>
                <a:schemeClr val="accent4"/>
              </a:buClr>
              <a:defRPr sz="1600">
                <a:solidFill>
                  <a:schemeClr val="accent4"/>
                </a:solidFill>
                <a:latin typeface="+mj-lt"/>
              </a:defRPr>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9156700" y="3933825"/>
            <a:ext cx="2627312" cy="2016125"/>
          </a:xfrm>
        </p:spPr>
        <p:txBody>
          <a:bodyPr/>
          <a:lstStyle>
            <a:lvl1pPr rtl="0">
              <a:buClr>
                <a:schemeClr val="accent5"/>
              </a:buClr>
              <a:defRPr sz="1600">
                <a:solidFill>
                  <a:schemeClr val="accent5"/>
                </a:solidFill>
                <a:latin typeface="+mj-lt"/>
              </a:defRPr>
            </a:lvl1pPr>
            <a:lvl2pPr rtl="0">
              <a:buClr>
                <a:schemeClr val="accent5"/>
              </a:buClr>
              <a:defRPr sz="1200"/>
            </a:lvl2pPr>
            <a:lvl3pPr rtl="0">
              <a:buClr>
                <a:schemeClr val="accent5"/>
              </a:buClr>
              <a:defRPr sz="1200"/>
            </a:lvl3pPr>
            <a:lvl4pPr rtl="0">
              <a:buClr>
                <a:schemeClr val="accent5"/>
              </a:buClr>
              <a:defRPr sz="1200"/>
            </a:lvl4pPr>
            <a:lvl5pPr rtl="0">
              <a:buClr>
                <a:schemeClr val="accent5"/>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 name="Bildplatzhalter 2">
            <a:extLst>
              <a:ext uri="{FF2B5EF4-FFF2-40B4-BE49-F238E27FC236}">
                <a16:creationId xmlns:a16="http://schemas.microsoft.com/office/drawing/2014/main" id="{6F678C91-61F1-3C37-24D2-BCCBF8745505}"/>
              </a:ext>
            </a:extLst>
          </p:cNvPr>
          <p:cNvSpPr>
            <a:spLocks noGrp="1"/>
          </p:cNvSpPr>
          <p:nvPr>
            <p:ph type="pic" sz="quarter" idx="14"/>
          </p:nvPr>
        </p:nvSpPr>
        <p:spPr>
          <a:xfrm>
            <a:off x="407988" y="1808163"/>
            <a:ext cx="2627312" cy="1908175"/>
          </a:xfrm>
          <a:solidFill>
            <a:schemeClr val="accent6"/>
          </a:solidFill>
        </p:spPr>
        <p:txBody>
          <a:bodyPr/>
          <a:lstStyle>
            <a:lvl1pPr rtl="0">
              <a:defRPr/>
            </a:lvl1pPr>
          </a:lstStyle>
          <a:p>
            <a:r>
              <a:rPr lang="en-US"/>
              <a:t>Bild durch Klicken auf Symbol hinzufügen</a:t>
            </a:r>
          </a:p>
        </p:txBody>
      </p:sp>
      <p:sp>
        <p:nvSpPr>
          <p:cNvPr id="6" name="Bildplatzhalter 5">
            <a:extLst>
              <a:ext uri="{FF2B5EF4-FFF2-40B4-BE49-F238E27FC236}">
                <a16:creationId xmlns:a16="http://schemas.microsoft.com/office/drawing/2014/main" id="{C647F597-32ED-4F1D-56E1-1B65D58A9454}"/>
              </a:ext>
            </a:extLst>
          </p:cNvPr>
          <p:cNvSpPr>
            <a:spLocks noGrp="1"/>
          </p:cNvSpPr>
          <p:nvPr>
            <p:ph type="pic" sz="quarter" idx="15"/>
          </p:nvPr>
        </p:nvSpPr>
        <p:spPr>
          <a:xfrm>
            <a:off x="3324225" y="1808163"/>
            <a:ext cx="2627313" cy="1908175"/>
          </a:xfrm>
          <a:solidFill>
            <a:schemeClr val="accent6"/>
          </a:solidFill>
        </p:spPr>
        <p:txBody>
          <a:bodyPr/>
          <a:lstStyle>
            <a:lvl1pPr rtl="0">
              <a:defRPr/>
            </a:lvl1pPr>
          </a:lstStyle>
          <a:p>
            <a:r>
              <a:rPr lang="en-US"/>
              <a:t>Bild durch Klicken auf Symbol hinzufügen</a:t>
            </a:r>
          </a:p>
        </p:txBody>
      </p:sp>
      <p:sp>
        <p:nvSpPr>
          <p:cNvPr id="12" name="Bildplatzhalter 11">
            <a:extLst>
              <a:ext uri="{FF2B5EF4-FFF2-40B4-BE49-F238E27FC236}">
                <a16:creationId xmlns:a16="http://schemas.microsoft.com/office/drawing/2014/main" id="{D0761005-B9E6-3EB9-0FC1-CEC2FDB5A882}"/>
              </a:ext>
            </a:extLst>
          </p:cNvPr>
          <p:cNvSpPr>
            <a:spLocks noGrp="1"/>
          </p:cNvSpPr>
          <p:nvPr>
            <p:ph type="pic" sz="quarter" idx="16"/>
          </p:nvPr>
        </p:nvSpPr>
        <p:spPr>
          <a:xfrm>
            <a:off x="6240463" y="1808163"/>
            <a:ext cx="2627312" cy="1908175"/>
          </a:xfrm>
          <a:solidFill>
            <a:schemeClr val="accent6"/>
          </a:solidFill>
        </p:spPr>
        <p:txBody>
          <a:bodyPr/>
          <a:lstStyle>
            <a:lvl1pPr rtl="0">
              <a:defRPr/>
            </a:lvl1pPr>
          </a:lstStyle>
          <a:p>
            <a:r>
              <a:rPr lang="en-US"/>
              <a:t>Bild durch Klicken auf Symbol hinzufügen</a:t>
            </a:r>
          </a:p>
        </p:txBody>
      </p:sp>
      <p:sp>
        <p:nvSpPr>
          <p:cNvPr id="15" name="Bildplatzhalter 14">
            <a:extLst>
              <a:ext uri="{FF2B5EF4-FFF2-40B4-BE49-F238E27FC236}">
                <a16:creationId xmlns:a16="http://schemas.microsoft.com/office/drawing/2014/main" id="{0278052F-09BD-8002-F0B5-D5A5155AE731}"/>
              </a:ext>
            </a:extLst>
          </p:cNvPr>
          <p:cNvSpPr>
            <a:spLocks noGrp="1"/>
          </p:cNvSpPr>
          <p:nvPr>
            <p:ph type="pic" sz="quarter" idx="17"/>
          </p:nvPr>
        </p:nvSpPr>
        <p:spPr>
          <a:xfrm>
            <a:off x="9156700" y="1808163"/>
            <a:ext cx="2627313" cy="1908175"/>
          </a:xfrm>
          <a:solidFill>
            <a:schemeClr val="accent6"/>
          </a:solidFill>
        </p:spPr>
        <p:txBody>
          <a:bodyPr/>
          <a:lstStyle>
            <a:lvl1pPr rtl="0">
              <a:defRPr/>
            </a:lvl1pPr>
          </a:lstStyle>
          <a:p>
            <a:r>
              <a:rPr lang="en-US"/>
              <a:t>Bild durch Klicken auf Symbol hinzufügen</a:t>
            </a:r>
          </a:p>
        </p:txBody>
      </p:sp>
    </p:spTree>
    <p:extLst>
      <p:ext uri="{BB962C8B-B14F-4D97-AF65-F5344CB8AC3E}">
        <p14:creationId xmlns:p14="http://schemas.microsoft.com/office/powerpoint/2010/main" val="619867220"/>
      </p:ext>
    </p:extLst>
  </p:cSld>
  <p:clrMapOvr>
    <a:masterClrMapping/>
  </p:clrMapOvr>
  <p:extLst>
    <p:ext uri="{DCECCB84-F9BA-43D5-87BE-67443E8EF086}">
      <p15:sldGuideLst xmlns:p15="http://schemas.microsoft.com/office/powerpoint/2012/main">
        <p15:guide id="2" pos="3749">
          <p15:clr>
            <a:srgbClr val="FBAE40"/>
          </p15:clr>
        </p15:guide>
        <p15:guide id="3" pos="3931">
          <p15:clr>
            <a:srgbClr val="FBAE40"/>
          </p15:clr>
        </p15:guide>
        <p15:guide id="4" pos="5586">
          <p15:clr>
            <a:srgbClr val="FBAE40"/>
          </p15:clr>
        </p15:guide>
        <p15:guide id="5" pos="5768">
          <p15:clr>
            <a:srgbClr val="FBAE40"/>
          </p15:clr>
        </p15:guide>
        <p15:guide id="6" pos="2094">
          <p15:clr>
            <a:srgbClr val="FBAE40"/>
          </p15:clr>
        </p15:guide>
        <p15:guide id="7" pos="1912">
          <p15:clr>
            <a:srgbClr val="FBAE40"/>
          </p15:clr>
        </p15:guide>
        <p15:guide id="8" orient="horz" pos="1139">
          <p15:clr>
            <a:srgbClr val="FBAE40"/>
          </p15:clr>
        </p15:guide>
        <p15:guide id="9" orient="horz" pos="2341" userDrawn="1">
          <p15:clr>
            <a:srgbClr val="FBAE40"/>
          </p15:clr>
        </p15:guide>
        <p15:guide id="10" orient="horz" pos="2478" userDrawn="1">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el + drei Bilder mit Text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19012578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3933825"/>
            <a:ext cx="3600450" cy="2016125"/>
          </a:xfrm>
        </p:spPr>
        <p:txBody>
          <a:bodyPr/>
          <a:lstStyle>
            <a:lvl1pPr rtl="0">
              <a:defRPr sz="1600">
                <a:solidFill>
                  <a:schemeClr val="accent2"/>
                </a:solidFill>
                <a:latin typeface="+mj-lt"/>
              </a:defRPr>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4295776" y="3933825"/>
            <a:ext cx="3600450" cy="2016125"/>
          </a:xfrm>
        </p:spPr>
        <p:txBody>
          <a:bodyPr/>
          <a:lstStyle>
            <a:lvl1pPr rtl="0">
              <a:buClr>
                <a:schemeClr val="accent3"/>
              </a:buClr>
              <a:defRPr sz="1600">
                <a:solidFill>
                  <a:schemeClr val="accent3"/>
                </a:solidFill>
                <a:latin typeface="+mj-lt"/>
              </a:defRPr>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8183563" y="3933825"/>
            <a:ext cx="3600450" cy="2016125"/>
          </a:xfrm>
        </p:spPr>
        <p:txBody>
          <a:bodyPr/>
          <a:lstStyle>
            <a:lvl1pPr rtl="0">
              <a:buClr>
                <a:schemeClr val="accent4"/>
              </a:buClr>
              <a:defRPr sz="1600">
                <a:solidFill>
                  <a:schemeClr val="accent4"/>
                </a:solidFill>
                <a:latin typeface="+mj-lt"/>
              </a:defRPr>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 name="Bildplatzhalter 2">
            <a:extLst>
              <a:ext uri="{FF2B5EF4-FFF2-40B4-BE49-F238E27FC236}">
                <a16:creationId xmlns:a16="http://schemas.microsoft.com/office/drawing/2014/main" id="{6F678C91-61F1-3C37-24D2-BCCBF8745505}"/>
              </a:ext>
            </a:extLst>
          </p:cNvPr>
          <p:cNvSpPr>
            <a:spLocks noGrp="1"/>
          </p:cNvSpPr>
          <p:nvPr>
            <p:ph type="pic" sz="quarter" idx="14"/>
          </p:nvPr>
        </p:nvSpPr>
        <p:spPr>
          <a:xfrm>
            <a:off x="407988" y="1808163"/>
            <a:ext cx="3600450" cy="1908175"/>
          </a:xfrm>
          <a:solidFill>
            <a:schemeClr val="accent6"/>
          </a:solidFill>
        </p:spPr>
        <p:txBody>
          <a:bodyPr/>
          <a:lstStyle>
            <a:lvl1pPr rtl="0">
              <a:defRPr/>
            </a:lvl1pPr>
          </a:lstStyle>
          <a:p>
            <a:r>
              <a:rPr lang="en-US"/>
              <a:t>Bild durch Klicken auf Symbol hinzufügen</a:t>
            </a:r>
          </a:p>
        </p:txBody>
      </p:sp>
      <p:sp>
        <p:nvSpPr>
          <p:cNvPr id="6" name="Bildplatzhalter 5">
            <a:extLst>
              <a:ext uri="{FF2B5EF4-FFF2-40B4-BE49-F238E27FC236}">
                <a16:creationId xmlns:a16="http://schemas.microsoft.com/office/drawing/2014/main" id="{C647F597-32ED-4F1D-56E1-1B65D58A9454}"/>
              </a:ext>
            </a:extLst>
          </p:cNvPr>
          <p:cNvSpPr>
            <a:spLocks noGrp="1"/>
          </p:cNvSpPr>
          <p:nvPr>
            <p:ph type="pic" sz="quarter" idx="15"/>
          </p:nvPr>
        </p:nvSpPr>
        <p:spPr>
          <a:xfrm>
            <a:off x="4295775" y="1808163"/>
            <a:ext cx="3600451" cy="1908175"/>
          </a:xfrm>
          <a:solidFill>
            <a:schemeClr val="accent6"/>
          </a:solidFill>
        </p:spPr>
        <p:txBody>
          <a:bodyPr/>
          <a:lstStyle>
            <a:lvl1pPr rtl="0">
              <a:defRPr/>
            </a:lvl1pPr>
          </a:lstStyle>
          <a:p>
            <a:r>
              <a:rPr lang="en-US"/>
              <a:t>Bild durch Klicken auf Symbol hinzufügen</a:t>
            </a:r>
          </a:p>
        </p:txBody>
      </p:sp>
      <p:sp>
        <p:nvSpPr>
          <p:cNvPr id="12" name="Bildplatzhalter 11">
            <a:extLst>
              <a:ext uri="{FF2B5EF4-FFF2-40B4-BE49-F238E27FC236}">
                <a16:creationId xmlns:a16="http://schemas.microsoft.com/office/drawing/2014/main" id="{D0761005-B9E6-3EB9-0FC1-CEC2FDB5A882}"/>
              </a:ext>
            </a:extLst>
          </p:cNvPr>
          <p:cNvSpPr>
            <a:spLocks noGrp="1"/>
          </p:cNvSpPr>
          <p:nvPr>
            <p:ph type="pic" sz="quarter" idx="16"/>
          </p:nvPr>
        </p:nvSpPr>
        <p:spPr>
          <a:xfrm>
            <a:off x="8183563" y="1808163"/>
            <a:ext cx="3600450" cy="1908175"/>
          </a:xfrm>
          <a:solidFill>
            <a:schemeClr val="accent6"/>
          </a:solidFill>
        </p:spPr>
        <p:txBody>
          <a:bodyPr/>
          <a:lstStyle>
            <a:lvl1pPr rtl="0">
              <a:defRPr/>
            </a:lvl1pPr>
          </a:lstStyle>
          <a:p>
            <a:r>
              <a:rPr lang="en-US"/>
              <a:t>Bild durch Klicken auf Symbol hinzufügen</a:t>
            </a:r>
          </a:p>
        </p:txBody>
      </p:sp>
    </p:spTree>
    <p:extLst>
      <p:ext uri="{BB962C8B-B14F-4D97-AF65-F5344CB8AC3E}">
        <p14:creationId xmlns:p14="http://schemas.microsoft.com/office/powerpoint/2010/main" val="483320220"/>
      </p:ext>
    </p:extLst>
  </p:cSld>
  <p:clrMapOvr>
    <a:masterClrMapping/>
  </p:clrMapOvr>
  <p:extLst>
    <p:ext uri="{DCECCB84-F9BA-43D5-87BE-67443E8EF086}">
      <p15:sldGuideLst xmlns:p15="http://schemas.microsoft.com/office/powerpoint/2012/main">
        <p15:guide id="4" pos="4974" userDrawn="1">
          <p15:clr>
            <a:srgbClr val="FBAE40"/>
          </p15:clr>
        </p15:guide>
        <p15:guide id="5" pos="5155" userDrawn="1">
          <p15:clr>
            <a:srgbClr val="FBAE40"/>
          </p15:clr>
        </p15:guide>
        <p15:guide id="6" pos="2706" userDrawn="1">
          <p15:clr>
            <a:srgbClr val="FBAE40"/>
          </p15:clr>
        </p15:guide>
        <p15:guide id="7" pos="2525" userDrawn="1">
          <p15:clr>
            <a:srgbClr val="FBAE40"/>
          </p15:clr>
        </p15:guide>
        <p15:guide id="8" orient="horz" pos="1139">
          <p15:clr>
            <a:srgbClr val="FBAE40"/>
          </p15:clr>
        </p15:guide>
        <p15:guide id="9" orient="horz" pos="2341" userDrawn="1">
          <p15:clr>
            <a:srgbClr val="FBAE40"/>
          </p15:clr>
        </p15:guide>
        <p15:guide id="10" orient="horz" pos="2478" userDrawn="1">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el + zwei Bilder mit Text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9079422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3933825"/>
            <a:ext cx="5543550" cy="2016125"/>
          </a:xfrm>
        </p:spPr>
        <p:txBody>
          <a:bodyPr/>
          <a:lstStyle>
            <a:lvl1pPr rtl="0">
              <a:defRPr sz="1600">
                <a:solidFill>
                  <a:schemeClr val="accent2"/>
                </a:solidFill>
                <a:latin typeface="+mj-lt"/>
              </a:defRPr>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6240463" y="3933825"/>
            <a:ext cx="5543550" cy="2016125"/>
          </a:xfrm>
        </p:spPr>
        <p:txBody>
          <a:bodyPr/>
          <a:lstStyle>
            <a:lvl1pPr rtl="0">
              <a:buClr>
                <a:schemeClr val="accent4"/>
              </a:buClr>
              <a:defRPr sz="1600">
                <a:solidFill>
                  <a:schemeClr val="accent4"/>
                </a:solidFill>
                <a:latin typeface="+mj-lt"/>
              </a:defRPr>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 name="Bildplatzhalter 2">
            <a:extLst>
              <a:ext uri="{FF2B5EF4-FFF2-40B4-BE49-F238E27FC236}">
                <a16:creationId xmlns:a16="http://schemas.microsoft.com/office/drawing/2014/main" id="{6F678C91-61F1-3C37-24D2-BCCBF8745505}"/>
              </a:ext>
            </a:extLst>
          </p:cNvPr>
          <p:cNvSpPr>
            <a:spLocks noGrp="1"/>
          </p:cNvSpPr>
          <p:nvPr>
            <p:ph type="pic" sz="quarter" idx="14"/>
          </p:nvPr>
        </p:nvSpPr>
        <p:spPr>
          <a:xfrm>
            <a:off x="407988" y="1808163"/>
            <a:ext cx="5543550" cy="1908175"/>
          </a:xfrm>
          <a:solidFill>
            <a:schemeClr val="accent6"/>
          </a:solidFill>
        </p:spPr>
        <p:txBody>
          <a:bodyPr/>
          <a:lstStyle>
            <a:lvl1pPr rtl="0">
              <a:defRPr/>
            </a:lvl1pPr>
          </a:lstStyle>
          <a:p>
            <a:r>
              <a:rPr lang="en-US"/>
              <a:t>Bild durch Klicken auf Symbol hinzufügen</a:t>
            </a:r>
          </a:p>
        </p:txBody>
      </p:sp>
      <p:sp>
        <p:nvSpPr>
          <p:cNvPr id="12" name="Bildplatzhalter 11">
            <a:extLst>
              <a:ext uri="{FF2B5EF4-FFF2-40B4-BE49-F238E27FC236}">
                <a16:creationId xmlns:a16="http://schemas.microsoft.com/office/drawing/2014/main" id="{D0761005-B9E6-3EB9-0FC1-CEC2FDB5A882}"/>
              </a:ext>
            </a:extLst>
          </p:cNvPr>
          <p:cNvSpPr>
            <a:spLocks noGrp="1"/>
          </p:cNvSpPr>
          <p:nvPr>
            <p:ph type="pic" sz="quarter" idx="16"/>
          </p:nvPr>
        </p:nvSpPr>
        <p:spPr>
          <a:xfrm>
            <a:off x="6240463" y="1808163"/>
            <a:ext cx="5543550" cy="1908175"/>
          </a:xfrm>
          <a:solidFill>
            <a:schemeClr val="accent6"/>
          </a:solidFill>
        </p:spPr>
        <p:txBody>
          <a:bodyPr/>
          <a:lstStyle>
            <a:lvl1pPr rtl="0">
              <a:defRPr/>
            </a:lvl1pPr>
          </a:lstStyle>
          <a:p>
            <a:r>
              <a:rPr lang="en-US"/>
              <a:t>Bild durch Klicken auf Symbol hinzufügen</a:t>
            </a:r>
          </a:p>
        </p:txBody>
      </p:sp>
    </p:spTree>
    <p:extLst>
      <p:ext uri="{BB962C8B-B14F-4D97-AF65-F5344CB8AC3E}">
        <p14:creationId xmlns:p14="http://schemas.microsoft.com/office/powerpoint/2010/main" val="1616881291"/>
      </p:ext>
    </p:extLst>
  </p:cSld>
  <p:clrMapOvr>
    <a:masterClrMapping/>
  </p:clrMapOvr>
  <p:extLst>
    <p:ext uri="{DCECCB84-F9BA-43D5-87BE-67443E8EF086}">
      <p15:sldGuideLst xmlns:p15="http://schemas.microsoft.com/office/powerpoint/2012/main">
        <p15:guide id="2" pos="3749">
          <p15:clr>
            <a:srgbClr val="FBAE40"/>
          </p15:clr>
        </p15:guide>
        <p15:guide id="3" pos="3931">
          <p15:clr>
            <a:srgbClr val="FBAE40"/>
          </p15:clr>
        </p15:guide>
        <p15:guide id="8" orient="horz" pos="1139">
          <p15:clr>
            <a:srgbClr val="FBAE40"/>
          </p15:clr>
        </p15:guide>
        <p15:guide id="9" orient="horz" pos="2341">
          <p15:clr>
            <a:srgbClr val="FBAE40"/>
          </p15:clr>
        </p15:guide>
        <p15:guide id="10" orient="horz" pos="2478">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el + drei Text + Bild ob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7257072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3">
            <a:extLst>
              <a:ext uri="{FF2B5EF4-FFF2-40B4-BE49-F238E27FC236}">
                <a16:creationId xmlns:a16="http://schemas.microsoft.com/office/drawing/2014/main" id="{45E08C25-30FC-435E-AB4D-3D73B1BBE72E}"/>
              </a:ext>
            </a:extLst>
          </p:cNvPr>
          <p:cNvSpPr>
            <a:spLocks noGrp="1"/>
          </p:cNvSpPr>
          <p:nvPr>
            <p:ph type="pic" sz="quarter" idx="12"/>
          </p:nvPr>
        </p:nvSpPr>
        <p:spPr>
          <a:xfrm>
            <a:off x="0" y="0"/>
            <a:ext cx="12192000" cy="3429000"/>
          </a:xfrm>
          <a:solidFill>
            <a:schemeClr val="bg2"/>
          </a:solidFill>
        </p:spPr>
        <p:txBody>
          <a:bodyPr/>
          <a:lstStyle>
            <a:lvl1pPr rtl="0">
              <a:defRPr/>
            </a:lvl1pPr>
          </a:lstStyle>
          <a:p>
            <a:r>
              <a:rPr lang="en-US"/>
              <a:t>Bild durch Klicken auf Symbol hinzufügen</a:t>
            </a:r>
          </a:p>
        </p:txBody>
      </p:sp>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07987" y="3721099"/>
            <a:ext cx="2682006" cy="431800"/>
          </a:xfrm>
        </p:spPr>
        <p:txBody>
          <a:bodyPr vert="horz" anchor="t"/>
          <a:lstStyle>
            <a:lvl1pPr rtl="0">
              <a:defRPr sz="2800"/>
            </a:lvl1pPr>
          </a:lstStyle>
          <a:p>
            <a:r>
              <a:rPr lang="en-US"/>
              <a:t>Headline, 28 pt</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407988" y="4431278"/>
            <a:ext cx="2682006" cy="1518673"/>
          </a:xfrm>
        </p:spPr>
        <p:txBody>
          <a:bodyPr anchor="t"/>
          <a:lstStyle>
            <a:lvl1pPr rtl="0">
              <a:defRPr sz="1200">
                <a:solidFill>
                  <a:schemeClr val="accent2"/>
                </a:solidFill>
                <a:latin typeface="+mj-lt"/>
              </a:defRPr>
            </a:lvl1pPr>
            <a:lvl2pPr marL="0" indent="0" rtl="0">
              <a:buNone/>
              <a:defRPr sz="1200"/>
            </a:lvl2pPr>
            <a:lvl3pPr marL="142875" indent="-142875" rtl="0">
              <a:defRPr sz="1200"/>
            </a:lvl3pPr>
            <a:lvl4pPr marL="288000" rtl="0">
              <a:defRPr sz="1200"/>
            </a:lvl4pPr>
            <a:lvl5pPr marL="432000"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 name="Textplatzhalter 2">
            <a:extLst>
              <a:ext uri="{FF2B5EF4-FFF2-40B4-BE49-F238E27FC236}">
                <a16:creationId xmlns:a16="http://schemas.microsoft.com/office/drawing/2014/main" id="{184F1427-C1D3-5724-33B6-14E9551C8663}"/>
              </a:ext>
            </a:extLst>
          </p:cNvPr>
          <p:cNvSpPr>
            <a:spLocks noGrp="1"/>
          </p:cNvSpPr>
          <p:nvPr>
            <p:ph type="body" sz="quarter" idx="13"/>
          </p:nvPr>
        </p:nvSpPr>
        <p:spPr>
          <a:xfrm>
            <a:off x="3305994" y="3721099"/>
            <a:ext cx="8478019" cy="431800"/>
          </a:xfrm>
        </p:spPr>
        <p:txBody>
          <a:bodyPr/>
          <a:lstStyle>
            <a:lvl1pPr rtl="0">
              <a:defRPr sz="1200">
                <a:latin typeface="+mj-lt"/>
              </a:defRPr>
            </a:lvl1pPr>
            <a:lvl2pPr marL="0" indent="0" rtl="0">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9" name="Textplatzhalter 8">
            <a:extLst>
              <a:ext uri="{FF2B5EF4-FFF2-40B4-BE49-F238E27FC236}">
                <a16:creationId xmlns:a16="http://schemas.microsoft.com/office/drawing/2014/main" id="{768B98DD-5787-7043-7320-6DC23DD25A34}"/>
              </a:ext>
            </a:extLst>
          </p:cNvPr>
          <p:cNvSpPr>
            <a:spLocks noGrp="1"/>
          </p:cNvSpPr>
          <p:nvPr>
            <p:ph type="body" sz="quarter" idx="14"/>
          </p:nvPr>
        </p:nvSpPr>
        <p:spPr>
          <a:xfrm>
            <a:off x="3305994" y="4431277"/>
            <a:ext cx="2682006" cy="1518673"/>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5" name="Textplatzhalter 14">
            <a:extLst>
              <a:ext uri="{FF2B5EF4-FFF2-40B4-BE49-F238E27FC236}">
                <a16:creationId xmlns:a16="http://schemas.microsoft.com/office/drawing/2014/main" id="{2AA8D67E-310F-22ED-E643-85964E748B4B}"/>
              </a:ext>
            </a:extLst>
          </p:cNvPr>
          <p:cNvSpPr>
            <a:spLocks noGrp="1"/>
          </p:cNvSpPr>
          <p:nvPr>
            <p:ph type="body" sz="quarter" idx="15"/>
          </p:nvPr>
        </p:nvSpPr>
        <p:spPr>
          <a:xfrm>
            <a:off x="6204000" y="4431277"/>
            <a:ext cx="2682006" cy="1518673"/>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7" name="Textplatzhalter 16">
            <a:extLst>
              <a:ext uri="{FF2B5EF4-FFF2-40B4-BE49-F238E27FC236}">
                <a16:creationId xmlns:a16="http://schemas.microsoft.com/office/drawing/2014/main" id="{33A67D34-3467-51A8-8069-8B73336A95D9}"/>
              </a:ext>
            </a:extLst>
          </p:cNvPr>
          <p:cNvSpPr>
            <a:spLocks noGrp="1"/>
          </p:cNvSpPr>
          <p:nvPr>
            <p:ph type="body" sz="quarter" idx="16"/>
          </p:nvPr>
        </p:nvSpPr>
        <p:spPr>
          <a:xfrm>
            <a:off x="9102007" y="4431277"/>
            <a:ext cx="2682006" cy="1518673"/>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9" name="Textplatzhalter 18">
            <a:extLst>
              <a:ext uri="{FF2B5EF4-FFF2-40B4-BE49-F238E27FC236}">
                <a16:creationId xmlns:a16="http://schemas.microsoft.com/office/drawing/2014/main" id="{89177A59-0297-8B9E-EDEA-83638D638803}"/>
              </a:ext>
            </a:extLst>
          </p:cNvPr>
          <p:cNvSpPr>
            <a:spLocks noGrp="1"/>
          </p:cNvSpPr>
          <p:nvPr>
            <p:ph type="body" sz="quarter" idx="17" hasCustomPrompt="1"/>
          </p:nvPr>
        </p:nvSpPr>
        <p:spPr>
          <a:xfrm>
            <a:off x="407988" y="4256088"/>
            <a:ext cx="11376025" cy="36000"/>
          </a:xfrm>
          <a:solidFill>
            <a:schemeClr val="accent2"/>
          </a:solidFill>
        </p:spPr>
        <p:txBody>
          <a:bodyPr/>
          <a:lstStyle>
            <a:lvl1pPr rtl="0">
              <a:defRPr/>
            </a:lvl1pPr>
          </a:lstStyle>
          <a:p>
            <a:pPr lvl="0"/>
            <a:r>
              <a:rPr lang="en-US"/>
              <a:t> </a:t>
            </a:r>
          </a:p>
        </p:txBody>
      </p:sp>
    </p:spTree>
    <p:extLst>
      <p:ext uri="{BB962C8B-B14F-4D97-AF65-F5344CB8AC3E}">
        <p14:creationId xmlns:p14="http://schemas.microsoft.com/office/powerpoint/2010/main" val="3340692555"/>
      </p:ext>
    </p:extLst>
  </p:cSld>
  <p:clrMapOvr>
    <a:masterClrMapping/>
  </p:clrMapOvr>
  <p:extLst>
    <p:ext uri="{DCECCB84-F9BA-43D5-87BE-67443E8EF086}">
      <p15:sldGuideLst xmlns:p15="http://schemas.microsoft.com/office/powerpoint/2012/main">
        <p15:guide id="8"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Kapiteltrenner  - Pfeil Grün">
    <p:bg>
      <p:bgPr>
        <a:solidFill>
          <a:schemeClr val="accent3"/>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E1AEB884-BBB3-4020-8937-20B4DC007C3D}"/>
              </a:ext>
            </a:extLst>
          </p:cNvPr>
          <p:cNvGraphicFramePr>
            <a:graphicFrameLocks noChangeAspect="1"/>
          </p:cNvGraphicFramePr>
          <p:nvPr userDrawn="1">
            <p:custDataLst>
              <p:tags r:id="rId1"/>
            </p:custDataLst>
            <p:extLst>
              <p:ext uri="{D42A27DB-BD31-4B8C-83A1-F6EECF244321}">
                <p14:modId xmlns:p14="http://schemas.microsoft.com/office/powerpoint/2010/main" val="34972541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E1AEB884-BBB3-4020-8937-20B4DC007C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Bildplatzhalter 4">
            <a:extLst>
              <a:ext uri="{FF2B5EF4-FFF2-40B4-BE49-F238E27FC236}">
                <a16:creationId xmlns:a16="http://schemas.microsoft.com/office/drawing/2014/main" id="{E77F0348-74E2-A089-A5EB-7C88CC692115}"/>
              </a:ext>
            </a:extLst>
          </p:cNvPr>
          <p:cNvSpPr>
            <a:spLocks noGrp="1"/>
          </p:cNvSpPr>
          <p:nvPr>
            <p:ph type="pic" sz="quarter" idx="12"/>
          </p:nvPr>
        </p:nvSpPr>
        <p:spPr>
          <a:xfrm>
            <a:off x="6806161" y="-1"/>
            <a:ext cx="5385840" cy="6858001"/>
          </a:xfrm>
          <a:custGeom>
            <a:avLst/>
            <a:gdLst>
              <a:gd name="connsiteX0" fmla="*/ 0 w 5912982"/>
              <a:gd name="connsiteY0" fmla="*/ 0 h 6858001"/>
              <a:gd name="connsiteX1" fmla="*/ 5912982 w 5912982"/>
              <a:gd name="connsiteY1" fmla="*/ 0 h 6858001"/>
              <a:gd name="connsiteX2" fmla="*/ 5912982 w 5912982"/>
              <a:gd name="connsiteY2" fmla="*/ 6858001 h 6858001"/>
              <a:gd name="connsiteX3" fmla="*/ 527142 w 5912982"/>
              <a:gd name="connsiteY3" fmla="*/ 6858001 h 6858001"/>
              <a:gd name="connsiteX4" fmla="*/ 2193773 w 5912982"/>
              <a:gd name="connsiteY4" fmla="*/ 3429001 h 6858001"/>
              <a:gd name="connsiteX5" fmla="*/ 527142 w 5912982"/>
              <a:gd name="connsiteY5" fmla="*/ 1 h 6858001"/>
              <a:gd name="connsiteX6" fmla="*/ 1 w 5912982"/>
              <a:gd name="connsiteY6" fmla="*/ 1 h 6858001"/>
              <a:gd name="connsiteX0" fmla="*/ 0 w 5912981"/>
              <a:gd name="connsiteY0" fmla="*/ 1 h 6858001"/>
              <a:gd name="connsiteX1" fmla="*/ 5912981 w 5912981"/>
              <a:gd name="connsiteY1" fmla="*/ 0 h 6858001"/>
              <a:gd name="connsiteX2" fmla="*/ 5912981 w 5912981"/>
              <a:gd name="connsiteY2" fmla="*/ 6858001 h 6858001"/>
              <a:gd name="connsiteX3" fmla="*/ 527141 w 5912981"/>
              <a:gd name="connsiteY3" fmla="*/ 6858001 h 6858001"/>
              <a:gd name="connsiteX4" fmla="*/ 2193772 w 5912981"/>
              <a:gd name="connsiteY4" fmla="*/ 3429001 h 6858001"/>
              <a:gd name="connsiteX5" fmla="*/ 527141 w 5912981"/>
              <a:gd name="connsiteY5" fmla="*/ 1 h 6858001"/>
              <a:gd name="connsiteX6" fmla="*/ 0 w 5912981"/>
              <a:gd name="connsiteY6" fmla="*/ 1 h 6858001"/>
              <a:gd name="connsiteX0" fmla="*/ 0 w 5385840"/>
              <a:gd name="connsiteY0" fmla="*/ 1 h 6858001"/>
              <a:gd name="connsiteX1" fmla="*/ 5385840 w 5385840"/>
              <a:gd name="connsiteY1" fmla="*/ 0 h 6858001"/>
              <a:gd name="connsiteX2" fmla="*/ 5385840 w 5385840"/>
              <a:gd name="connsiteY2" fmla="*/ 6858001 h 6858001"/>
              <a:gd name="connsiteX3" fmla="*/ 0 w 5385840"/>
              <a:gd name="connsiteY3" fmla="*/ 6858001 h 6858001"/>
              <a:gd name="connsiteX4" fmla="*/ 1666631 w 5385840"/>
              <a:gd name="connsiteY4" fmla="*/ 3429001 h 6858001"/>
              <a:gd name="connsiteX5" fmla="*/ 0 w 5385840"/>
              <a:gd name="connsiteY5"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5840" h="6858001">
                <a:moveTo>
                  <a:pt x="0" y="1"/>
                </a:moveTo>
                <a:lnTo>
                  <a:pt x="5385840" y="0"/>
                </a:lnTo>
                <a:lnTo>
                  <a:pt x="5385840" y="6858001"/>
                </a:lnTo>
                <a:lnTo>
                  <a:pt x="0" y="6858001"/>
                </a:lnTo>
                <a:lnTo>
                  <a:pt x="1666631" y="3429001"/>
                </a:lnTo>
                <a:lnTo>
                  <a:pt x="0" y="1"/>
                </a:lnTo>
                <a:close/>
              </a:path>
            </a:pathLst>
          </a:custGeom>
          <a:blipFill>
            <a:blip r:embed="rId5" cstate="email">
              <a:extLst>
                <a:ext uri="{28A0092B-C50C-407E-A947-70E740481C1C}">
                  <a14:useLocalDpi xmlns:a14="http://schemas.microsoft.com/office/drawing/2010/main"/>
                </a:ext>
              </a:extLst>
            </a:blip>
            <a:stretch>
              <a:fillRect/>
            </a:stretch>
          </a:blipFill>
        </p:spPr>
        <p:txBody>
          <a:bodyPr wrap="square">
            <a:noAutofit/>
          </a:bodyPr>
          <a:lstStyle>
            <a:lvl1pPr rtl="0">
              <a:defRPr/>
            </a:lvl1pPr>
          </a:lstStyle>
          <a:p>
            <a:r>
              <a:rPr lang="en-US"/>
              <a:t>Bild durch Klicken auf Symbol hinzufügen</a:t>
            </a:r>
          </a:p>
        </p:txBody>
      </p:sp>
      <p:sp>
        <p:nvSpPr>
          <p:cNvPr id="4" name="Titel 3">
            <a:extLst>
              <a:ext uri="{FF2B5EF4-FFF2-40B4-BE49-F238E27FC236}">
                <a16:creationId xmlns:a16="http://schemas.microsoft.com/office/drawing/2014/main" id="{0FDF1ADE-2D51-483D-9F61-1D799FC1095B}"/>
              </a:ext>
            </a:extLst>
          </p:cNvPr>
          <p:cNvSpPr>
            <a:spLocks noGrp="1"/>
          </p:cNvSpPr>
          <p:nvPr>
            <p:ph type="title" hasCustomPrompt="1"/>
          </p:nvPr>
        </p:nvSpPr>
        <p:spPr>
          <a:xfrm>
            <a:off x="407988" y="2835579"/>
            <a:ext cx="5871030" cy="1231106"/>
          </a:xfrm>
        </p:spPr>
        <p:txBody>
          <a:bodyPr vert="horz" wrap="square" anchor="ctr">
            <a:spAutoFit/>
          </a:bodyPr>
          <a:lstStyle>
            <a:lvl1pPr rtl="0">
              <a:defRPr sz="4000">
                <a:solidFill>
                  <a:schemeClr val="bg1"/>
                </a:solidFill>
              </a:defRPr>
            </a:lvl1pPr>
          </a:lstStyle>
          <a:p>
            <a:r>
              <a:rPr lang="en-US"/>
              <a:t>Headline, </a:t>
            </a:r>
            <a:br>
              <a:rPr lang="en-US"/>
            </a:br>
            <a:r>
              <a:rPr lang="en-US"/>
              <a:t>Biotif Bold, 40 pt.</a:t>
            </a:r>
          </a:p>
        </p:txBody>
      </p:sp>
    </p:spTree>
    <p:extLst>
      <p:ext uri="{BB962C8B-B14F-4D97-AF65-F5344CB8AC3E}">
        <p14:creationId xmlns:p14="http://schemas.microsoft.com/office/powerpoint/2010/main" val="2903510385"/>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el + Tabell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4634222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extplatzhalter 2">
            <a:extLst>
              <a:ext uri="{FF2B5EF4-FFF2-40B4-BE49-F238E27FC236}">
                <a16:creationId xmlns:a16="http://schemas.microsoft.com/office/drawing/2014/main" id="{184F1427-C1D3-5724-33B6-14E9551C8663}"/>
              </a:ext>
            </a:extLst>
          </p:cNvPr>
          <p:cNvSpPr>
            <a:spLocks noGrp="1"/>
          </p:cNvSpPr>
          <p:nvPr>
            <p:ph type="body" sz="quarter" idx="13"/>
          </p:nvPr>
        </p:nvSpPr>
        <p:spPr>
          <a:xfrm>
            <a:off x="407989" y="1815886"/>
            <a:ext cx="2682006" cy="540000"/>
          </a:xfrm>
        </p:spPr>
        <p:txBody>
          <a:bodyPr/>
          <a:lstStyle>
            <a:lvl1pPr rtl="0">
              <a:defRPr sz="1800">
                <a:latin typeface="+mj-lt"/>
              </a:defRPr>
            </a:lvl1pPr>
            <a:lvl2pPr marL="0" indent="0">
              <a:buNone/>
              <a:defRPr sz="1200"/>
            </a:lvl2pPr>
            <a:lvl3pPr marL="142875" indent="-142875">
              <a:defRPr sz="1200"/>
            </a:lvl3pPr>
            <a:lvl4pPr marL="288000">
              <a:defRPr sz="1200"/>
            </a:lvl4pPr>
            <a:lvl5pPr>
              <a:defRPr sz="1200"/>
            </a:lvl5pPr>
          </a:lstStyle>
          <a:p>
            <a:pPr lvl="0"/>
            <a:r>
              <a:rPr lang="en-US"/>
              <a:t>Mastertextformat bearbeiten</a:t>
            </a:r>
          </a:p>
        </p:txBody>
      </p:sp>
      <p:sp>
        <p:nvSpPr>
          <p:cNvPr id="9" name="Textplatzhalter 8">
            <a:extLst>
              <a:ext uri="{FF2B5EF4-FFF2-40B4-BE49-F238E27FC236}">
                <a16:creationId xmlns:a16="http://schemas.microsoft.com/office/drawing/2014/main" id="{768B98DD-5787-7043-7320-6DC23DD25A34}"/>
              </a:ext>
            </a:extLst>
          </p:cNvPr>
          <p:cNvSpPr>
            <a:spLocks noGrp="1"/>
          </p:cNvSpPr>
          <p:nvPr>
            <p:ph type="body" sz="quarter" idx="14"/>
          </p:nvPr>
        </p:nvSpPr>
        <p:spPr>
          <a:xfrm>
            <a:off x="3305994" y="1815886"/>
            <a:ext cx="2682000" cy="540000"/>
          </a:xfrm>
        </p:spPr>
        <p:txBody>
          <a:bodyPr/>
          <a:lstStyle>
            <a:lvl1pPr rtl="0">
              <a:defRPr sz="1200">
                <a:latin typeface="+mj-lt"/>
              </a:defRPr>
            </a:lvl1pPr>
            <a:lvl2pPr marL="0" indent="0" rtl="0">
              <a:buNone/>
              <a:defRPr sz="1200"/>
            </a:lvl2pPr>
            <a:lvl3pPr marL="142875" indent="-142875" rtl="0">
              <a:defRPr sz="1200"/>
            </a:lvl3pPr>
            <a:lvl4pPr marL="288000">
              <a:defRPr sz="1200"/>
            </a:lvl4pPr>
            <a:lvl5pPr>
              <a:defRPr sz="1200"/>
            </a:lvl5pPr>
          </a:lstStyle>
          <a:p>
            <a:pPr lvl="0"/>
            <a:r>
              <a:rPr lang="en-US"/>
              <a:t>Mastertextformat bearbeiten</a:t>
            </a:r>
          </a:p>
          <a:p>
            <a:pPr lvl="1"/>
            <a:r>
              <a:rPr lang="en-US"/>
              <a:t>Zweite Ebene</a:t>
            </a:r>
          </a:p>
          <a:p>
            <a:pPr lvl="2"/>
            <a:endParaRPr lang="en-US"/>
          </a:p>
        </p:txBody>
      </p:sp>
      <p:sp>
        <p:nvSpPr>
          <p:cNvPr id="15" name="Textplatzhalter 14">
            <a:extLst>
              <a:ext uri="{FF2B5EF4-FFF2-40B4-BE49-F238E27FC236}">
                <a16:creationId xmlns:a16="http://schemas.microsoft.com/office/drawing/2014/main" id="{2AA8D67E-310F-22ED-E643-85964E748B4B}"/>
              </a:ext>
            </a:extLst>
          </p:cNvPr>
          <p:cNvSpPr>
            <a:spLocks noGrp="1"/>
          </p:cNvSpPr>
          <p:nvPr>
            <p:ph type="body" sz="quarter" idx="15"/>
          </p:nvPr>
        </p:nvSpPr>
        <p:spPr>
          <a:xfrm>
            <a:off x="6204000" y="1815886"/>
            <a:ext cx="2682006" cy="540000"/>
          </a:xfrm>
        </p:spPr>
        <p:txBody>
          <a:bodyPr/>
          <a:lstStyle>
            <a:lvl1pPr rtl="0">
              <a:defRPr sz="1200">
                <a:latin typeface="+mj-lt"/>
              </a:defRPr>
            </a:lvl1pPr>
            <a:lvl2pPr marL="0" indent="0" rtl="0">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17" name="Textplatzhalter 16">
            <a:extLst>
              <a:ext uri="{FF2B5EF4-FFF2-40B4-BE49-F238E27FC236}">
                <a16:creationId xmlns:a16="http://schemas.microsoft.com/office/drawing/2014/main" id="{33A67D34-3467-51A8-8069-8B73336A95D9}"/>
              </a:ext>
            </a:extLst>
          </p:cNvPr>
          <p:cNvSpPr>
            <a:spLocks noGrp="1"/>
          </p:cNvSpPr>
          <p:nvPr>
            <p:ph type="body" sz="quarter" idx="16"/>
          </p:nvPr>
        </p:nvSpPr>
        <p:spPr>
          <a:xfrm>
            <a:off x="9102007" y="1815886"/>
            <a:ext cx="2682006" cy="540000"/>
          </a:xfrm>
        </p:spPr>
        <p:txBody>
          <a:bodyPr/>
          <a:lstStyle>
            <a:lvl1pPr rtl="0">
              <a:defRPr sz="1200">
                <a:latin typeface="+mj-lt"/>
              </a:defRPr>
            </a:lvl1pPr>
            <a:lvl2pPr marL="0" indent="0" rtl="0">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2" name="Titel 1">
            <a:extLst>
              <a:ext uri="{FF2B5EF4-FFF2-40B4-BE49-F238E27FC236}">
                <a16:creationId xmlns:a16="http://schemas.microsoft.com/office/drawing/2014/main" id="{A014F7FB-961C-C68E-3684-515834259D35}"/>
              </a:ext>
            </a:extLst>
          </p:cNvPr>
          <p:cNvSpPr>
            <a:spLocks noGrp="1"/>
          </p:cNvSpPr>
          <p:nvPr>
            <p:ph type="title" hasCustomPrompt="1"/>
          </p:nvPr>
        </p:nvSpPr>
        <p:spPr/>
        <p:txBody>
          <a:bodyPr vert="horz"/>
          <a:lstStyle>
            <a:lvl1pPr rtl="0">
              <a:defRPr/>
            </a:lvl1pPr>
          </a:lstStyle>
          <a:p>
            <a:r>
              <a:rPr lang="en-US"/>
              <a:t>Headline, Biotif Bold, 32 pt.</a:t>
            </a:r>
          </a:p>
        </p:txBody>
      </p:sp>
      <p:sp>
        <p:nvSpPr>
          <p:cNvPr id="13" name="Textplatzhalter 12">
            <a:extLst>
              <a:ext uri="{FF2B5EF4-FFF2-40B4-BE49-F238E27FC236}">
                <a16:creationId xmlns:a16="http://schemas.microsoft.com/office/drawing/2014/main" id="{0B90678A-07B1-F15B-39D5-98A571E9E994}"/>
              </a:ext>
            </a:extLst>
          </p:cNvPr>
          <p:cNvSpPr>
            <a:spLocks noGrp="1"/>
          </p:cNvSpPr>
          <p:nvPr>
            <p:ph type="body" sz="quarter" idx="18"/>
          </p:nvPr>
        </p:nvSpPr>
        <p:spPr>
          <a:xfrm>
            <a:off x="407989" y="2535886"/>
            <a:ext cx="2682000" cy="1008000"/>
          </a:xfrm>
        </p:spPr>
        <p:txBody>
          <a:bodyPr/>
          <a:lstStyle>
            <a:lvl1pPr rtl="0">
              <a:defRPr sz="1200">
                <a:latin typeface="+mj-lt"/>
              </a:defRPr>
            </a:lvl1pPr>
            <a:lvl2pPr marL="0" indent="0" rtl="0">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16" name="Textplatzhalter 15">
            <a:extLst>
              <a:ext uri="{FF2B5EF4-FFF2-40B4-BE49-F238E27FC236}">
                <a16:creationId xmlns:a16="http://schemas.microsoft.com/office/drawing/2014/main" id="{7A317257-0B57-09EA-0649-44E9FC5EECA5}"/>
              </a:ext>
            </a:extLst>
          </p:cNvPr>
          <p:cNvSpPr>
            <a:spLocks noGrp="1"/>
          </p:cNvSpPr>
          <p:nvPr>
            <p:ph type="body" sz="quarter" idx="19"/>
          </p:nvPr>
        </p:nvSpPr>
        <p:spPr>
          <a:xfrm>
            <a:off x="3305994" y="2535886"/>
            <a:ext cx="2682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0" name="Textplatzhalter 19">
            <a:extLst>
              <a:ext uri="{FF2B5EF4-FFF2-40B4-BE49-F238E27FC236}">
                <a16:creationId xmlns:a16="http://schemas.microsoft.com/office/drawing/2014/main" id="{3BB7A82F-4570-AE95-3B00-7C5B1CB53487}"/>
              </a:ext>
            </a:extLst>
          </p:cNvPr>
          <p:cNvSpPr>
            <a:spLocks noGrp="1"/>
          </p:cNvSpPr>
          <p:nvPr>
            <p:ph type="body" sz="quarter" idx="20"/>
          </p:nvPr>
        </p:nvSpPr>
        <p:spPr>
          <a:xfrm>
            <a:off x="6204000" y="2535886"/>
            <a:ext cx="2682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2" name="Textplatzhalter 21">
            <a:extLst>
              <a:ext uri="{FF2B5EF4-FFF2-40B4-BE49-F238E27FC236}">
                <a16:creationId xmlns:a16="http://schemas.microsoft.com/office/drawing/2014/main" id="{812F7810-6939-96C5-B464-C4C5879C8FF4}"/>
              </a:ext>
            </a:extLst>
          </p:cNvPr>
          <p:cNvSpPr>
            <a:spLocks noGrp="1"/>
          </p:cNvSpPr>
          <p:nvPr>
            <p:ph type="body" sz="quarter" idx="21"/>
          </p:nvPr>
        </p:nvSpPr>
        <p:spPr>
          <a:xfrm>
            <a:off x="9102007" y="2535886"/>
            <a:ext cx="2682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4" name="Textplatzhalter 23">
            <a:extLst>
              <a:ext uri="{FF2B5EF4-FFF2-40B4-BE49-F238E27FC236}">
                <a16:creationId xmlns:a16="http://schemas.microsoft.com/office/drawing/2014/main" id="{3CEFB74E-D135-3764-8155-60ED037A1BCB}"/>
              </a:ext>
            </a:extLst>
          </p:cNvPr>
          <p:cNvSpPr>
            <a:spLocks noGrp="1"/>
          </p:cNvSpPr>
          <p:nvPr>
            <p:ph type="body" sz="quarter" idx="22"/>
          </p:nvPr>
        </p:nvSpPr>
        <p:spPr>
          <a:xfrm>
            <a:off x="407989" y="3723886"/>
            <a:ext cx="2682000" cy="1008000"/>
          </a:xfrm>
        </p:spPr>
        <p:txBody>
          <a:bodyPr/>
          <a:lstStyle>
            <a:lvl1pPr rtl="0">
              <a:defRPr sz="1200">
                <a:latin typeface="+mj-lt"/>
              </a:defRPr>
            </a:lvl1pPr>
            <a:lvl2pPr marL="0" indent="0" rtl="0">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26" name="Textplatzhalter 25">
            <a:extLst>
              <a:ext uri="{FF2B5EF4-FFF2-40B4-BE49-F238E27FC236}">
                <a16:creationId xmlns:a16="http://schemas.microsoft.com/office/drawing/2014/main" id="{CA759637-161B-2575-7D37-FB94198CEF37}"/>
              </a:ext>
            </a:extLst>
          </p:cNvPr>
          <p:cNvSpPr>
            <a:spLocks noGrp="1"/>
          </p:cNvSpPr>
          <p:nvPr>
            <p:ph type="body" sz="quarter" idx="23"/>
          </p:nvPr>
        </p:nvSpPr>
        <p:spPr>
          <a:xfrm>
            <a:off x="3305994" y="3723886"/>
            <a:ext cx="2682000" cy="1008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8" name="Textplatzhalter 27">
            <a:extLst>
              <a:ext uri="{FF2B5EF4-FFF2-40B4-BE49-F238E27FC236}">
                <a16:creationId xmlns:a16="http://schemas.microsoft.com/office/drawing/2014/main" id="{6FA5184B-6C61-FF58-22FB-587A853C7462}"/>
              </a:ext>
            </a:extLst>
          </p:cNvPr>
          <p:cNvSpPr>
            <a:spLocks noGrp="1"/>
          </p:cNvSpPr>
          <p:nvPr>
            <p:ph type="body" sz="quarter" idx="24"/>
          </p:nvPr>
        </p:nvSpPr>
        <p:spPr>
          <a:xfrm>
            <a:off x="6204000" y="3723886"/>
            <a:ext cx="2682000" cy="1008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0" name="Textplatzhalter 29">
            <a:extLst>
              <a:ext uri="{FF2B5EF4-FFF2-40B4-BE49-F238E27FC236}">
                <a16:creationId xmlns:a16="http://schemas.microsoft.com/office/drawing/2014/main" id="{ABAEB4E2-0FCD-5518-AB33-2AD9C574109B}"/>
              </a:ext>
            </a:extLst>
          </p:cNvPr>
          <p:cNvSpPr>
            <a:spLocks noGrp="1"/>
          </p:cNvSpPr>
          <p:nvPr>
            <p:ph type="body" sz="quarter" idx="25"/>
          </p:nvPr>
        </p:nvSpPr>
        <p:spPr>
          <a:xfrm>
            <a:off x="9102007" y="3723886"/>
            <a:ext cx="2682000" cy="1008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2" name="Textplatzhalter 31">
            <a:extLst>
              <a:ext uri="{FF2B5EF4-FFF2-40B4-BE49-F238E27FC236}">
                <a16:creationId xmlns:a16="http://schemas.microsoft.com/office/drawing/2014/main" id="{AFC7D244-9CAF-399F-C6A9-5FD02BFD4A26}"/>
              </a:ext>
            </a:extLst>
          </p:cNvPr>
          <p:cNvSpPr>
            <a:spLocks noGrp="1"/>
          </p:cNvSpPr>
          <p:nvPr>
            <p:ph type="body" sz="quarter" idx="26"/>
          </p:nvPr>
        </p:nvSpPr>
        <p:spPr>
          <a:xfrm>
            <a:off x="407989" y="4911886"/>
            <a:ext cx="2682000" cy="1008000"/>
          </a:xfrm>
        </p:spPr>
        <p:txBody>
          <a:bodyPr/>
          <a:lstStyle>
            <a:lvl1pPr rtl="0">
              <a:defRPr sz="1200">
                <a:latin typeface="+mj-lt"/>
              </a:defRPr>
            </a:lvl1pPr>
            <a:lvl2pPr marL="0" indent="0" rtl="0">
              <a:buNone/>
              <a:defRPr sz="1200"/>
            </a:lvl2pPr>
            <a:lvl3pPr marL="171450" indent="-171450">
              <a:buNone/>
              <a:defRPr lang="de-DE" sz="1200" kern="1200" dirty="0" smtClean="0">
                <a:solidFill>
                  <a:schemeClr val="tx1"/>
                </a:solidFill>
                <a:latin typeface="+mn-lt"/>
                <a:ea typeface="+mn-ea"/>
                <a:cs typeface="+mn-cs"/>
              </a:defRPr>
            </a:lvl3pPr>
            <a:lvl4pPr marL="288000">
              <a:defRPr sz="1200"/>
            </a:lvl4pPr>
            <a:lvl5pPr>
              <a:defRPr sz="1200"/>
            </a:lvl5pPr>
          </a:lstStyle>
          <a:p>
            <a:pPr lvl="0"/>
            <a:r>
              <a:rPr lang="en-US"/>
              <a:t>Mastertextformat bearbeiten</a:t>
            </a:r>
          </a:p>
          <a:p>
            <a:pPr lvl="1"/>
            <a:r>
              <a:rPr lang="en-US"/>
              <a:t>Zweite Ebene</a:t>
            </a:r>
          </a:p>
        </p:txBody>
      </p:sp>
      <p:sp>
        <p:nvSpPr>
          <p:cNvPr id="34" name="Textplatzhalter 33">
            <a:extLst>
              <a:ext uri="{FF2B5EF4-FFF2-40B4-BE49-F238E27FC236}">
                <a16:creationId xmlns:a16="http://schemas.microsoft.com/office/drawing/2014/main" id="{6B8ADED7-3800-7993-5EAF-A3A9BB867605}"/>
              </a:ext>
            </a:extLst>
          </p:cNvPr>
          <p:cNvSpPr>
            <a:spLocks noGrp="1"/>
          </p:cNvSpPr>
          <p:nvPr>
            <p:ph type="body" sz="quarter" idx="27"/>
          </p:nvPr>
        </p:nvSpPr>
        <p:spPr>
          <a:xfrm>
            <a:off x="3305994" y="4911886"/>
            <a:ext cx="2682000" cy="1008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6" name="Textplatzhalter 35">
            <a:extLst>
              <a:ext uri="{FF2B5EF4-FFF2-40B4-BE49-F238E27FC236}">
                <a16:creationId xmlns:a16="http://schemas.microsoft.com/office/drawing/2014/main" id="{92DAA4F1-294C-F137-790A-B2701B8CD482}"/>
              </a:ext>
            </a:extLst>
          </p:cNvPr>
          <p:cNvSpPr>
            <a:spLocks noGrp="1"/>
          </p:cNvSpPr>
          <p:nvPr>
            <p:ph type="body" sz="quarter" idx="28"/>
          </p:nvPr>
        </p:nvSpPr>
        <p:spPr>
          <a:xfrm>
            <a:off x="6204000" y="4911886"/>
            <a:ext cx="2682000" cy="1008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8" name="Textplatzhalter 37">
            <a:extLst>
              <a:ext uri="{FF2B5EF4-FFF2-40B4-BE49-F238E27FC236}">
                <a16:creationId xmlns:a16="http://schemas.microsoft.com/office/drawing/2014/main" id="{61E0E942-0790-AFBE-9439-6EFC4BD8C069}"/>
              </a:ext>
            </a:extLst>
          </p:cNvPr>
          <p:cNvSpPr>
            <a:spLocks noGrp="1"/>
          </p:cNvSpPr>
          <p:nvPr>
            <p:ph type="body" sz="quarter" idx="29"/>
          </p:nvPr>
        </p:nvSpPr>
        <p:spPr>
          <a:xfrm>
            <a:off x="9102007" y="4911886"/>
            <a:ext cx="2682000" cy="1008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40" name="Textplatzhalter 39">
            <a:extLst>
              <a:ext uri="{FF2B5EF4-FFF2-40B4-BE49-F238E27FC236}">
                <a16:creationId xmlns:a16="http://schemas.microsoft.com/office/drawing/2014/main" id="{2204F22A-587B-69B3-D7AF-CC0BA24CAC1A}"/>
              </a:ext>
            </a:extLst>
          </p:cNvPr>
          <p:cNvSpPr>
            <a:spLocks noGrp="1"/>
          </p:cNvSpPr>
          <p:nvPr>
            <p:ph type="body" sz="quarter" idx="30" hasCustomPrompt="1"/>
          </p:nvPr>
        </p:nvSpPr>
        <p:spPr>
          <a:xfrm>
            <a:off x="407988" y="2427886"/>
            <a:ext cx="11376025" cy="36000"/>
          </a:xfrm>
          <a:solidFill>
            <a:schemeClr val="accent2"/>
          </a:solidFill>
        </p:spPr>
        <p:txBody>
          <a:bodyPr/>
          <a:lstStyle>
            <a:lvl1pPr rtl="0">
              <a:defRPr/>
            </a:lvl1pPr>
          </a:lstStyle>
          <a:p>
            <a:pPr lvl="0"/>
            <a:r>
              <a:rPr lang="en-US"/>
              <a:t> </a:t>
            </a:r>
          </a:p>
        </p:txBody>
      </p:sp>
      <p:sp>
        <p:nvSpPr>
          <p:cNvPr id="42" name="Textplatzhalter 41">
            <a:extLst>
              <a:ext uri="{FF2B5EF4-FFF2-40B4-BE49-F238E27FC236}">
                <a16:creationId xmlns:a16="http://schemas.microsoft.com/office/drawing/2014/main" id="{A7D465D8-7A0C-4415-825C-2666E42BC58B}"/>
              </a:ext>
            </a:extLst>
          </p:cNvPr>
          <p:cNvSpPr>
            <a:spLocks noGrp="1"/>
          </p:cNvSpPr>
          <p:nvPr>
            <p:ph type="body" sz="quarter" idx="31" hasCustomPrompt="1"/>
          </p:nvPr>
        </p:nvSpPr>
        <p:spPr>
          <a:xfrm>
            <a:off x="404813" y="3615886"/>
            <a:ext cx="11376025" cy="36000"/>
          </a:xfrm>
          <a:solidFill>
            <a:schemeClr val="accent3"/>
          </a:solidFill>
        </p:spPr>
        <p:txBody>
          <a:bodyPr/>
          <a:lstStyle>
            <a:lvl1pPr rtl="0">
              <a:defRPr/>
            </a:lvl1pPr>
          </a:lstStyle>
          <a:p>
            <a:pPr lvl="0"/>
            <a:r>
              <a:rPr lang="en-US"/>
              <a:t> </a:t>
            </a:r>
          </a:p>
        </p:txBody>
      </p:sp>
      <p:sp>
        <p:nvSpPr>
          <p:cNvPr id="44" name="Textplatzhalter 43">
            <a:extLst>
              <a:ext uri="{FF2B5EF4-FFF2-40B4-BE49-F238E27FC236}">
                <a16:creationId xmlns:a16="http://schemas.microsoft.com/office/drawing/2014/main" id="{90DF20F0-EDA4-6FB1-6BC5-6C3226A0D576}"/>
              </a:ext>
            </a:extLst>
          </p:cNvPr>
          <p:cNvSpPr>
            <a:spLocks noGrp="1"/>
          </p:cNvSpPr>
          <p:nvPr>
            <p:ph type="body" sz="quarter" idx="32" hasCustomPrompt="1"/>
          </p:nvPr>
        </p:nvSpPr>
        <p:spPr>
          <a:xfrm>
            <a:off x="411163" y="4803886"/>
            <a:ext cx="11372850" cy="36000"/>
          </a:xfrm>
          <a:solidFill>
            <a:schemeClr val="accent4"/>
          </a:solidFill>
        </p:spPr>
        <p:txBody>
          <a:bodyPr/>
          <a:lstStyle>
            <a:lvl1pPr rtl="0">
              <a:defRPr/>
            </a:lvl1pPr>
          </a:lstStyle>
          <a:p>
            <a:pPr lvl="0"/>
            <a:r>
              <a:rPr lang="en-US"/>
              <a:t> </a:t>
            </a:r>
          </a:p>
        </p:txBody>
      </p:sp>
    </p:spTree>
    <p:extLst>
      <p:ext uri="{BB962C8B-B14F-4D97-AF65-F5344CB8AC3E}">
        <p14:creationId xmlns:p14="http://schemas.microsoft.com/office/powerpoint/2010/main" val="2976726491"/>
      </p:ext>
    </p:extLst>
  </p:cSld>
  <p:clrMapOvr>
    <a:masterClrMapping/>
  </p:clrMapOvr>
  <p:extLst>
    <p:ext uri="{DCECCB84-F9BA-43D5-87BE-67443E8EF086}">
      <p15:sldGuideLst xmlns:p15="http://schemas.microsoft.com/office/powerpoint/2012/main">
        <p15:guide id="8" orient="horz" pos="1139" userDrawn="1">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el + Tabelle + Highlight ">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8040222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Textplatzhalter 17">
            <a:extLst>
              <a:ext uri="{FF2B5EF4-FFF2-40B4-BE49-F238E27FC236}">
                <a16:creationId xmlns:a16="http://schemas.microsoft.com/office/drawing/2014/main" id="{CE2FC1BD-B74D-36E5-241E-D8EC54F10027}"/>
              </a:ext>
            </a:extLst>
          </p:cNvPr>
          <p:cNvSpPr>
            <a:spLocks noGrp="1"/>
          </p:cNvSpPr>
          <p:nvPr>
            <p:ph type="body" sz="quarter" idx="33" hasCustomPrompt="1"/>
          </p:nvPr>
        </p:nvSpPr>
        <p:spPr>
          <a:xfrm>
            <a:off x="6527800" y="0"/>
            <a:ext cx="5664200" cy="6858000"/>
          </a:xfrm>
          <a:custGeom>
            <a:avLst/>
            <a:gdLst>
              <a:gd name="connsiteX0" fmla="*/ 1666631 w 5664200"/>
              <a:gd name="connsiteY0" fmla="*/ 0 h 6858000"/>
              <a:gd name="connsiteX1" fmla="*/ 5664200 w 5664200"/>
              <a:gd name="connsiteY1" fmla="*/ 0 h 6858000"/>
              <a:gd name="connsiteX2" fmla="*/ 5664200 w 5664200"/>
              <a:gd name="connsiteY2" fmla="*/ 6858000 h 6858000"/>
              <a:gd name="connsiteX3" fmla="*/ 1666631 w 5664200"/>
              <a:gd name="connsiteY3" fmla="*/ 6858000 h 6858000"/>
              <a:gd name="connsiteX4" fmla="*/ 0 w 566420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4200" h="6858000">
                <a:moveTo>
                  <a:pt x="1666631" y="0"/>
                </a:moveTo>
                <a:lnTo>
                  <a:pt x="5664200" y="0"/>
                </a:lnTo>
                <a:lnTo>
                  <a:pt x="5664200" y="6858000"/>
                </a:lnTo>
                <a:lnTo>
                  <a:pt x="1666631" y="6858000"/>
                </a:lnTo>
                <a:lnTo>
                  <a:pt x="0" y="3429000"/>
                </a:lnTo>
                <a:close/>
              </a:path>
            </a:pathLst>
          </a:custGeom>
          <a:solidFill>
            <a:schemeClr val="accent5"/>
          </a:solidFill>
        </p:spPr>
        <p:txBody>
          <a:bodyPr wrap="square">
            <a:noAutofit/>
          </a:bodyPr>
          <a:lstStyle>
            <a:lvl1pPr rtl="0">
              <a:defRPr/>
            </a:lvl1pPr>
          </a:lstStyle>
          <a:p>
            <a:pPr lvl="0"/>
            <a:r>
              <a:rPr lang="en-US"/>
              <a:t> </a:t>
            </a:r>
          </a:p>
        </p:txBody>
      </p:sp>
      <p:sp>
        <p:nvSpPr>
          <p:cNvPr id="3" name="Textplatzhalter 2">
            <a:extLst>
              <a:ext uri="{FF2B5EF4-FFF2-40B4-BE49-F238E27FC236}">
                <a16:creationId xmlns:a16="http://schemas.microsoft.com/office/drawing/2014/main" id="{184F1427-C1D3-5724-33B6-14E9551C8663}"/>
              </a:ext>
            </a:extLst>
          </p:cNvPr>
          <p:cNvSpPr>
            <a:spLocks noGrp="1"/>
          </p:cNvSpPr>
          <p:nvPr>
            <p:ph type="body" sz="quarter" idx="13"/>
          </p:nvPr>
        </p:nvSpPr>
        <p:spPr>
          <a:xfrm>
            <a:off x="407989" y="1815886"/>
            <a:ext cx="1080000" cy="540000"/>
          </a:xfrm>
        </p:spPr>
        <p:txBody>
          <a:bodyPr/>
          <a:lstStyle>
            <a:lvl1pPr rtl="0">
              <a:defRPr sz="1800">
                <a:latin typeface="+mj-lt"/>
              </a:defRPr>
            </a:lvl1pPr>
            <a:lvl2pPr marL="0" indent="0">
              <a:buNone/>
              <a:defRPr sz="1200"/>
            </a:lvl2pPr>
            <a:lvl3pPr marL="142875" indent="-142875">
              <a:defRPr sz="1200"/>
            </a:lvl3pPr>
            <a:lvl4pPr marL="288000">
              <a:defRPr sz="1200"/>
            </a:lvl4pPr>
            <a:lvl5pPr>
              <a:defRPr sz="1200"/>
            </a:lvl5pPr>
          </a:lstStyle>
          <a:p>
            <a:pPr lvl="0"/>
            <a:r>
              <a:rPr lang="en-US"/>
              <a:t>Mastertextformat bearbeiten</a:t>
            </a:r>
          </a:p>
        </p:txBody>
      </p:sp>
      <p:sp>
        <p:nvSpPr>
          <p:cNvPr id="9" name="Textplatzhalter 8">
            <a:extLst>
              <a:ext uri="{FF2B5EF4-FFF2-40B4-BE49-F238E27FC236}">
                <a16:creationId xmlns:a16="http://schemas.microsoft.com/office/drawing/2014/main" id="{768B98DD-5787-7043-7320-6DC23DD25A34}"/>
              </a:ext>
            </a:extLst>
          </p:cNvPr>
          <p:cNvSpPr>
            <a:spLocks noGrp="1"/>
          </p:cNvSpPr>
          <p:nvPr>
            <p:ph type="body" sz="quarter" idx="14"/>
          </p:nvPr>
        </p:nvSpPr>
        <p:spPr>
          <a:xfrm>
            <a:off x="1571839" y="1815886"/>
            <a:ext cx="1404000" cy="540000"/>
          </a:xfrm>
        </p:spPr>
        <p:txBody>
          <a:bodyPr/>
          <a:lstStyle>
            <a:lvl1pPr rtl="0">
              <a:defRPr sz="1200">
                <a:solidFill>
                  <a:schemeClr val="accent2"/>
                </a:solidFill>
                <a:latin typeface="+mj-lt"/>
              </a:defRPr>
            </a:lvl1pPr>
            <a:lvl2pPr marL="0" indent="0" rtl="0">
              <a:buNone/>
              <a:defRPr sz="1200"/>
            </a:lvl2pPr>
            <a:lvl3pPr marL="142875" indent="-142875" rtl="0">
              <a:defRPr sz="1200"/>
            </a:lvl3pPr>
            <a:lvl4pPr marL="288000">
              <a:defRPr sz="1200"/>
            </a:lvl4pPr>
            <a:lvl5pPr>
              <a:defRPr sz="1200"/>
            </a:lvl5pPr>
          </a:lstStyle>
          <a:p>
            <a:pPr lvl="0"/>
            <a:r>
              <a:rPr lang="en-US"/>
              <a:t>Mastertextformat bearbeiten</a:t>
            </a:r>
          </a:p>
          <a:p>
            <a:pPr lvl="1"/>
            <a:r>
              <a:rPr lang="en-US"/>
              <a:t>Zweite Ebene</a:t>
            </a:r>
          </a:p>
          <a:p>
            <a:pPr lvl="2"/>
            <a:endParaRPr lang="en-US"/>
          </a:p>
        </p:txBody>
      </p:sp>
      <p:sp>
        <p:nvSpPr>
          <p:cNvPr id="15" name="Textplatzhalter 14">
            <a:extLst>
              <a:ext uri="{FF2B5EF4-FFF2-40B4-BE49-F238E27FC236}">
                <a16:creationId xmlns:a16="http://schemas.microsoft.com/office/drawing/2014/main" id="{2AA8D67E-310F-22ED-E643-85964E748B4B}"/>
              </a:ext>
            </a:extLst>
          </p:cNvPr>
          <p:cNvSpPr>
            <a:spLocks noGrp="1"/>
          </p:cNvSpPr>
          <p:nvPr>
            <p:ph type="body" sz="quarter" idx="15"/>
          </p:nvPr>
        </p:nvSpPr>
        <p:spPr>
          <a:xfrm>
            <a:off x="3059689" y="1815886"/>
            <a:ext cx="1404000" cy="540000"/>
          </a:xfrm>
        </p:spPr>
        <p:txBody>
          <a:bodyPr/>
          <a:lstStyle>
            <a:lvl1pPr rtl="0">
              <a:defRPr sz="1200">
                <a:solidFill>
                  <a:schemeClr val="accent3"/>
                </a:solidFill>
                <a:latin typeface="+mj-lt"/>
              </a:defRPr>
            </a:lvl1pPr>
            <a:lvl2pPr marL="0" indent="0" rtl="0">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17" name="Textplatzhalter 16">
            <a:extLst>
              <a:ext uri="{FF2B5EF4-FFF2-40B4-BE49-F238E27FC236}">
                <a16:creationId xmlns:a16="http://schemas.microsoft.com/office/drawing/2014/main" id="{33A67D34-3467-51A8-8069-8B73336A95D9}"/>
              </a:ext>
            </a:extLst>
          </p:cNvPr>
          <p:cNvSpPr>
            <a:spLocks noGrp="1"/>
          </p:cNvSpPr>
          <p:nvPr>
            <p:ph type="body" sz="quarter" idx="16"/>
          </p:nvPr>
        </p:nvSpPr>
        <p:spPr>
          <a:xfrm>
            <a:off x="4547538" y="1815886"/>
            <a:ext cx="1404000" cy="540000"/>
          </a:xfrm>
        </p:spPr>
        <p:txBody>
          <a:bodyPr/>
          <a:lstStyle>
            <a:lvl1pPr rtl="0">
              <a:defRPr sz="1200">
                <a:solidFill>
                  <a:schemeClr val="accent4"/>
                </a:solidFill>
                <a:latin typeface="+mj-lt"/>
              </a:defRPr>
            </a:lvl1pPr>
            <a:lvl2pPr marL="0" indent="0" rtl="0">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2" name="Titel 1">
            <a:extLst>
              <a:ext uri="{FF2B5EF4-FFF2-40B4-BE49-F238E27FC236}">
                <a16:creationId xmlns:a16="http://schemas.microsoft.com/office/drawing/2014/main" id="{A014F7FB-961C-C68E-3684-515834259D35}"/>
              </a:ext>
            </a:extLst>
          </p:cNvPr>
          <p:cNvSpPr>
            <a:spLocks noGrp="1"/>
          </p:cNvSpPr>
          <p:nvPr>
            <p:ph type="title" hasCustomPrompt="1"/>
          </p:nvPr>
        </p:nvSpPr>
        <p:spPr>
          <a:xfrm>
            <a:off x="407988" y="727329"/>
            <a:ext cx="5540825" cy="492443"/>
          </a:xfrm>
        </p:spPr>
        <p:txBody>
          <a:bodyPr vert="horz"/>
          <a:lstStyle>
            <a:lvl1pPr rtl="0">
              <a:defRPr/>
            </a:lvl1pPr>
          </a:lstStyle>
          <a:p>
            <a:r>
              <a:rPr lang="en-US"/>
              <a:t>Headline, Biotif Bold, 32 pt.</a:t>
            </a:r>
          </a:p>
        </p:txBody>
      </p:sp>
      <p:sp>
        <p:nvSpPr>
          <p:cNvPr id="13" name="Textplatzhalter 12">
            <a:extLst>
              <a:ext uri="{FF2B5EF4-FFF2-40B4-BE49-F238E27FC236}">
                <a16:creationId xmlns:a16="http://schemas.microsoft.com/office/drawing/2014/main" id="{0B90678A-07B1-F15B-39D5-98A571E9E994}"/>
              </a:ext>
            </a:extLst>
          </p:cNvPr>
          <p:cNvSpPr>
            <a:spLocks noGrp="1"/>
          </p:cNvSpPr>
          <p:nvPr>
            <p:ph type="body" sz="quarter" idx="18"/>
          </p:nvPr>
        </p:nvSpPr>
        <p:spPr>
          <a:xfrm>
            <a:off x="407989" y="2535886"/>
            <a:ext cx="1080000" cy="1008000"/>
          </a:xfrm>
        </p:spPr>
        <p:txBody>
          <a:bodyPr/>
          <a:lstStyle>
            <a:lvl1pPr rtl="0">
              <a:defRPr sz="1200">
                <a:latin typeface="+mj-lt"/>
              </a:defRPr>
            </a:lvl1pPr>
            <a:lvl2pPr marL="0" indent="0" rtl="0">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16" name="Textplatzhalter 15">
            <a:extLst>
              <a:ext uri="{FF2B5EF4-FFF2-40B4-BE49-F238E27FC236}">
                <a16:creationId xmlns:a16="http://schemas.microsoft.com/office/drawing/2014/main" id="{7A317257-0B57-09EA-0649-44E9FC5EECA5}"/>
              </a:ext>
            </a:extLst>
          </p:cNvPr>
          <p:cNvSpPr>
            <a:spLocks noGrp="1"/>
          </p:cNvSpPr>
          <p:nvPr>
            <p:ph type="body" sz="quarter" idx="19"/>
          </p:nvPr>
        </p:nvSpPr>
        <p:spPr>
          <a:xfrm>
            <a:off x="1571839" y="2535886"/>
            <a:ext cx="1404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0" name="Textplatzhalter 19">
            <a:extLst>
              <a:ext uri="{FF2B5EF4-FFF2-40B4-BE49-F238E27FC236}">
                <a16:creationId xmlns:a16="http://schemas.microsoft.com/office/drawing/2014/main" id="{3BB7A82F-4570-AE95-3B00-7C5B1CB53487}"/>
              </a:ext>
            </a:extLst>
          </p:cNvPr>
          <p:cNvSpPr>
            <a:spLocks noGrp="1"/>
          </p:cNvSpPr>
          <p:nvPr>
            <p:ph type="body" sz="quarter" idx="20"/>
          </p:nvPr>
        </p:nvSpPr>
        <p:spPr>
          <a:xfrm>
            <a:off x="3059689" y="2535886"/>
            <a:ext cx="1404000" cy="1008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2" name="Textplatzhalter 21">
            <a:extLst>
              <a:ext uri="{FF2B5EF4-FFF2-40B4-BE49-F238E27FC236}">
                <a16:creationId xmlns:a16="http://schemas.microsoft.com/office/drawing/2014/main" id="{812F7810-6939-96C5-B464-C4C5879C8FF4}"/>
              </a:ext>
            </a:extLst>
          </p:cNvPr>
          <p:cNvSpPr>
            <a:spLocks noGrp="1"/>
          </p:cNvSpPr>
          <p:nvPr>
            <p:ph type="body" sz="quarter" idx="21"/>
          </p:nvPr>
        </p:nvSpPr>
        <p:spPr>
          <a:xfrm>
            <a:off x="4547538" y="2535886"/>
            <a:ext cx="1404000" cy="1008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4" name="Textplatzhalter 23">
            <a:extLst>
              <a:ext uri="{FF2B5EF4-FFF2-40B4-BE49-F238E27FC236}">
                <a16:creationId xmlns:a16="http://schemas.microsoft.com/office/drawing/2014/main" id="{3CEFB74E-D135-3764-8155-60ED037A1BCB}"/>
              </a:ext>
            </a:extLst>
          </p:cNvPr>
          <p:cNvSpPr>
            <a:spLocks noGrp="1"/>
          </p:cNvSpPr>
          <p:nvPr>
            <p:ph type="body" sz="quarter" idx="22"/>
          </p:nvPr>
        </p:nvSpPr>
        <p:spPr>
          <a:xfrm>
            <a:off x="407989" y="3723886"/>
            <a:ext cx="1080000" cy="1008000"/>
          </a:xfrm>
        </p:spPr>
        <p:txBody>
          <a:bodyPr/>
          <a:lstStyle>
            <a:lvl1pPr rtl="0">
              <a:defRPr sz="1200">
                <a:latin typeface="+mj-lt"/>
              </a:defRPr>
            </a:lvl1pPr>
            <a:lvl2pPr marL="0" indent="0" rtl="0">
              <a:buNone/>
              <a:defRPr sz="1200"/>
            </a:lvl2pPr>
            <a:lvl3pPr marL="142875" indent="-142875">
              <a:defRPr sz="1200"/>
            </a:lvl3pPr>
            <a:lvl4pPr marL="288000">
              <a:defRPr sz="1200"/>
            </a:lvl4pPr>
            <a:lvl5pPr>
              <a:defRPr sz="1200"/>
            </a:lvl5pPr>
          </a:lstStyle>
          <a:p>
            <a:pPr lvl="0"/>
            <a:r>
              <a:rPr lang="en-US"/>
              <a:t>Mastertextformat bearbeiten</a:t>
            </a:r>
          </a:p>
          <a:p>
            <a:pPr lvl="1"/>
            <a:r>
              <a:rPr lang="en-US"/>
              <a:t>Zweite Ebene</a:t>
            </a:r>
          </a:p>
        </p:txBody>
      </p:sp>
      <p:sp>
        <p:nvSpPr>
          <p:cNvPr id="26" name="Textplatzhalter 25">
            <a:extLst>
              <a:ext uri="{FF2B5EF4-FFF2-40B4-BE49-F238E27FC236}">
                <a16:creationId xmlns:a16="http://schemas.microsoft.com/office/drawing/2014/main" id="{CA759637-161B-2575-7D37-FB94198CEF37}"/>
              </a:ext>
            </a:extLst>
          </p:cNvPr>
          <p:cNvSpPr>
            <a:spLocks noGrp="1"/>
          </p:cNvSpPr>
          <p:nvPr>
            <p:ph type="body" sz="quarter" idx="23"/>
          </p:nvPr>
        </p:nvSpPr>
        <p:spPr>
          <a:xfrm>
            <a:off x="1571839" y="3723886"/>
            <a:ext cx="1404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8" name="Textplatzhalter 27">
            <a:extLst>
              <a:ext uri="{FF2B5EF4-FFF2-40B4-BE49-F238E27FC236}">
                <a16:creationId xmlns:a16="http://schemas.microsoft.com/office/drawing/2014/main" id="{6FA5184B-6C61-FF58-22FB-587A853C7462}"/>
              </a:ext>
            </a:extLst>
          </p:cNvPr>
          <p:cNvSpPr>
            <a:spLocks noGrp="1"/>
          </p:cNvSpPr>
          <p:nvPr>
            <p:ph type="body" sz="quarter" idx="24"/>
          </p:nvPr>
        </p:nvSpPr>
        <p:spPr>
          <a:xfrm>
            <a:off x="3059689" y="3723886"/>
            <a:ext cx="1404000" cy="1008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0" name="Textplatzhalter 29">
            <a:extLst>
              <a:ext uri="{FF2B5EF4-FFF2-40B4-BE49-F238E27FC236}">
                <a16:creationId xmlns:a16="http://schemas.microsoft.com/office/drawing/2014/main" id="{ABAEB4E2-0FCD-5518-AB33-2AD9C574109B}"/>
              </a:ext>
            </a:extLst>
          </p:cNvPr>
          <p:cNvSpPr>
            <a:spLocks noGrp="1"/>
          </p:cNvSpPr>
          <p:nvPr>
            <p:ph type="body" sz="quarter" idx="25"/>
          </p:nvPr>
        </p:nvSpPr>
        <p:spPr>
          <a:xfrm>
            <a:off x="4547538" y="3723886"/>
            <a:ext cx="1404000" cy="1008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2" name="Textplatzhalter 31">
            <a:extLst>
              <a:ext uri="{FF2B5EF4-FFF2-40B4-BE49-F238E27FC236}">
                <a16:creationId xmlns:a16="http://schemas.microsoft.com/office/drawing/2014/main" id="{AFC7D244-9CAF-399F-C6A9-5FD02BFD4A26}"/>
              </a:ext>
            </a:extLst>
          </p:cNvPr>
          <p:cNvSpPr>
            <a:spLocks noGrp="1"/>
          </p:cNvSpPr>
          <p:nvPr>
            <p:ph type="body" sz="quarter" idx="26"/>
          </p:nvPr>
        </p:nvSpPr>
        <p:spPr>
          <a:xfrm>
            <a:off x="407989" y="4911886"/>
            <a:ext cx="1080000" cy="1008000"/>
          </a:xfrm>
        </p:spPr>
        <p:txBody>
          <a:bodyPr/>
          <a:lstStyle>
            <a:lvl1pPr rtl="0">
              <a:defRPr sz="1200">
                <a:latin typeface="+mj-lt"/>
              </a:defRPr>
            </a:lvl1pPr>
            <a:lvl2pPr marL="0" indent="0" rtl="0">
              <a:buNone/>
              <a:defRPr sz="1200"/>
            </a:lvl2pPr>
            <a:lvl3pPr marL="171450" indent="-171450">
              <a:buNone/>
              <a:defRPr lang="de-DE" sz="1200" kern="1200" dirty="0" smtClean="0">
                <a:solidFill>
                  <a:schemeClr val="tx1"/>
                </a:solidFill>
                <a:latin typeface="+mn-lt"/>
                <a:ea typeface="+mn-ea"/>
                <a:cs typeface="+mn-cs"/>
              </a:defRPr>
            </a:lvl3pPr>
            <a:lvl4pPr marL="288000">
              <a:defRPr sz="1200"/>
            </a:lvl4pPr>
            <a:lvl5pPr>
              <a:defRPr sz="1200"/>
            </a:lvl5pPr>
          </a:lstStyle>
          <a:p>
            <a:pPr lvl="0"/>
            <a:r>
              <a:rPr lang="en-US"/>
              <a:t>Mastertextformat bearbeiten</a:t>
            </a:r>
          </a:p>
          <a:p>
            <a:pPr lvl="1"/>
            <a:r>
              <a:rPr lang="en-US"/>
              <a:t>Zweite Ebene</a:t>
            </a:r>
          </a:p>
        </p:txBody>
      </p:sp>
      <p:sp>
        <p:nvSpPr>
          <p:cNvPr id="34" name="Textplatzhalter 33">
            <a:extLst>
              <a:ext uri="{FF2B5EF4-FFF2-40B4-BE49-F238E27FC236}">
                <a16:creationId xmlns:a16="http://schemas.microsoft.com/office/drawing/2014/main" id="{6B8ADED7-3800-7993-5EAF-A3A9BB867605}"/>
              </a:ext>
            </a:extLst>
          </p:cNvPr>
          <p:cNvSpPr>
            <a:spLocks noGrp="1"/>
          </p:cNvSpPr>
          <p:nvPr>
            <p:ph type="body" sz="quarter" idx="27"/>
          </p:nvPr>
        </p:nvSpPr>
        <p:spPr>
          <a:xfrm>
            <a:off x="1571839" y="4911886"/>
            <a:ext cx="1404000" cy="1008000"/>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6" name="Textplatzhalter 35">
            <a:extLst>
              <a:ext uri="{FF2B5EF4-FFF2-40B4-BE49-F238E27FC236}">
                <a16:creationId xmlns:a16="http://schemas.microsoft.com/office/drawing/2014/main" id="{92DAA4F1-294C-F137-790A-B2701B8CD482}"/>
              </a:ext>
            </a:extLst>
          </p:cNvPr>
          <p:cNvSpPr>
            <a:spLocks noGrp="1"/>
          </p:cNvSpPr>
          <p:nvPr>
            <p:ph type="body" sz="quarter" idx="28"/>
          </p:nvPr>
        </p:nvSpPr>
        <p:spPr>
          <a:xfrm>
            <a:off x="3059689" y="4911886"/>
            <a:ext cx="1404000" cy="1008000"/>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8" name="Textplatzhalter 37">
            <a:extLst>
              <a:ext uri="{FF2B5EF4-FFF2-40B4-BE49-F238E27FC236}">
                <a16:creationId xmlns:a16="http://schemas.microsoft.com/office/drawing/2014/main" id="{61E0E942-0790-AFBE-9439-6EFC4BD8C069}"/>
              </a:ext>
            </a:extLst>
          </p:cNvPr>
          <p:cNvSpPr>
            <a:spLocks noGrp="1"/>
          </p:cNvSpPr>
          <p:nvPr>
            <p:ph type="body" sz="quarter" idx="29"/>
          </p:nvPr>
        </p:nvSpPr>
        <p:spPr>
          <a:xfrm>
            <a:off x="4547538" y="4911886"/>
            <a:ext cx="1404000" cy="1008000"/>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40" name="Textplatzhalter 39">
            <a:extLst>
              <a:ext uri="{FF2B5EF4-FFF2-40B4-BE49-F238E27FC236}">
                <a16:creationId xmlns:a16="http://schemas.microsoft.com/office/drawing/2014/main" id="{2204F22A-587B-69B3-D7AF-CC0BA24CAC1A}"/>
              </a:ext>
            </a:extLst>
          </p:cNvPr>
          <p:cNvSpPr>
            <a:spLocks noGrp="1"/>
          </p:cNvSpPr>
          <p:nvPr>
            <p:ph type="body" sz="quarter" idx="30" hasCustomPrompt="1"/>
          </p:nvPr>
        </p:nvSpPr>
        <p:spPr>
          <a:xfrm>
            <a:off x="407988" y="2427886"/>
            <a:ext cx="5544000" cy="36000"/>
          </a:xfrm>
          <a:solidFill>
            <a:schemeClr val="accent6"/>
          </a:solidFill>
        </p:spPr>
        <p:txBody>
          <a:bodyPr/>
          <a:lstStyle>
            <a:lvl1pPr rtl="0">
              <a:defRPr/>
            </a:lvl1pPr>
          </a:lstStyle>
          <a:p>
            <a:pPr lvl="0"/>
            <a:r>
              <a:rPr lang="en-US"/>
              <a:t> </a:t>
            </a:r>
          </a:p>
        </p:txBody>
      </p:sp>
      <p:sp>
        <p:nvSpPr>
          <p:cNvPr id="42" name="Textplatzhalter 41">
            <a:extLst>
              <a:ext uri="{FF2B5EF4-FFF2-40B4-BE49-F238E27FC236}">
                <a16:creationId xmlns:a16="http://schemas.microsoft.com/office/drawing/2014/main" id="{A7D465D8-7A0C-4415-825C-2666E42BC58B}"/>
              </a:ext>
            </a:extLst>
          </p:cNvPr>
          <p:cNvSpPr>
            <a:spLocks noGrp="1"/>
          </p:cNvSpPr>
          <p:nvPr>
            <p:ph type="body" sz="quarter" idx="31" hasCustomPrompt="1"/>
          </p:nvPr>
        </p:nvSpPr>
        <p:spPr>
          <a:xfrm>
            <a:off x="404813" y="3624886"/>
            <a:ext cx="5544000" cy="18000"/>
          </a:xfrm>
          <a:solidFill>
            <a:schemeClr val="accent6"/>
          </a:solidFill>
        </p:spPr>
        <p:txBody>
          <a:bodyPr/>
          <a:lstStyle>
            <a:lvl1pPr rtl="0">
              <a:defRPr/>
            </a:lvl1pPr>
          </a:lstStyle>
          <a:p>
            <a:pPr lvl="0"/>
            <a:r>
              <a:rPr lang="en-US"/>
              <a:t> </a:t>
            </a:r>
          </a:p>
        </p:txBody>
      </p:sp>
      <p:sp>
        <p:nvSpPr>
          <p:cNvPr id="44" name="Textplatzhalter 43">
            <a:extLst>
              <a:ext uri="{FF2B5EF4-FFF2-40B4-BE49-F238E27FC236}">
                <a16:creationId xmlns:a16="http://schemas.microsoft.com/office/drawing/2014/main" id="{90DF20F0-EDA4-6FB1-6BC5-6C3226A0D576}"/>
              </a:ext>
            </a:extLst>
          </p:cNvPr>
          <p:cNvSpPr>
            <a:spLocks noGrp="1"/>
          </p:cNvSpPr>
          <p:nvPr>
            <p:ph type="body" sz="quarter" idx="32" hasCustomPrompt="1"/>
          </p:nvPr>
        </p:nvSpPr>
        <p:spPr>
          <a:xfrm>
            <a:off x="411163" y="4812886"/>
            <a:ext cx="5544000" cy="18000"/>
          </a:xfrm>
          <a:solidFill>
            <a:schemeClr val="accent6"/>
          </a:solidFill>
        </p:spPr>
        <p:txBody>
          <a:bodyPr/>
          <a:lstStyle>
            <a:lvl1pPr rtl="0">
              <a:defRPr/>
            </a:lvl1pPr>
          </a:lstStyle>
          <a:p>
            <a:pPr lvl="0"/>
            <a:r>
              <a:rPr lang="en-US"/>
              <a:t> </a:t>
            </a:r>
          </a:p>
        </p:txBody>
      </p:sp>
      <p:sp>
        <p:nvSpPr>
          <p:cNvPr id="23" name="Textplatzhalter 22">
            <a:extLst>
              <a:ext uri="{FF2B5EF4-FFF2-40B4-BE49-F238E27FC236}">
                <a16:creationId xmlns:a16="http://schemas.microsoft.com/office/drawing/2014/main" id="{3835DA38-ECE4-36A6-30F7-73C1B7684792}"/>
              </a:ext>
            </a:extLst>
          </p:cNvPr>
          <p:cNvSpPr>
            <a:spLocks noGrp="1"/>
          </p:cNvSpPr>
          <p:nvPr>
            <p:ph type="body" sz="quarter" idx="34" hasCustomPrompt="1"/>
          </p:nvPr>
        </p:nvSpPr>
        <p:spPr>
          <a:xfrm>
            <a:off x="6527800" y="0"/>
            <a:ext cx="4756606" cy="6858000"/>
          </a:xfrm>
          <a:custGeom>
            <a:avLst/>
            <a:gdLst>
              <a:gd name="connsiteX0" fmla="*/ 1666632 w 4756606"/>
              <a:gd name="connsiteY0" fmla="*/ 0 h 6858000"/>
              <a:gd name="connsiteX1" fmla="*/ 3089975 w 4756606"/>
              <a:gd name="connsiteY1" fmla="*/ 0 h 6858000"/>
              <a:gd name="connsiteX2" fmla="*/ 4756606 w 4756606"/>
              <a:gd name="connsiteY2" fmla="*/ 3429000 h 6858000"/>
              <a:gd name="connsiteX3" fmla="*/ 3089975 w 4756606"/>
              <a:gd name="connsiteY3" fmla="*/ 6858000 h 6858000"/>
              <a:gd name="connsiteX4" fmla="*/ 1666632 w 4756606"/>
              <a:gd name="connsiteY4" fmla="*/ 6858000 h 6858000"/>
              <a:gd name="connsiteX5" fmla="*/ 0 w 4756606"/>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56606" h="6858000">
                <a:moveTo>
                  <a:pt x="1666632" y="0"/>
                </a:moveTo>
                <a:lnTo>
                  <a:pt x="3089975" y="0"/>
                </a:lnTo>
                <a:lnTo>
                  <a:pt x="4756606" y="3429000"/>
                </a:lnTo>
                <a:lnTo>
                  <a:pt x="3089975" y="6858000"/>
                </a:lnTo>
                <a:lnTo>
                  <a:pt x="1666632" y="6858000"/>
                </a:lnTo>
                <a:lnTo>
                  <a:pt x="0" y="3429000"/>
                </a:lnTo>
                <a:close/>
              </a:path>
            </a:pathLst>
          </a:custGeom>
          <a:solidFill>
            <a:srgbClr val="FFFFFF">
              <a:alpha val="50196"/>
            </a:srgbClr>
          </a:solidFill>
        </p:spPr>
        <p:txBody>
          <a:bodyPr wrap="square">
            <a:noAutofit/>
          </a:bodyPr>
          <a:lstStyle>
            <a:lvl1pPr rtl="0">
              <a:defRPr/>
            </a:lvl1pPr>
          </a:lstStyle>
          <a:p>
            <a:pPr lvl="0"/>
            <a:r>
              <a:rPr lang="en-US"/>
              <a:t> </a:t>
            </a:r>
          </a:p>
        </p:txBody>
      </p:sp>
    </p:spTree>
    <p:extLst>
      <p:ext uri="{BB962C8B-B14F-4D97-AF65-F5344CB8AC3E}">
        <p14:creationId xmlns:p14="http://schemas.microsoft.com/office/powerpoint/2010/main" val="4113879096"/>
      </p:ext>
    </p:extLst>
  </p:cSld>
  <p:clrMapOvr>
    <a:masterClrMapping/>
  </p:clrMapOvr>
  <p:extLst>
    <p:ext uri="{DCECCB84-F9BA-43D5-87BE-67443E8EF086}">
      <p15:sldGuideLst xmlns:p15="http://schemas.microsoft.com/office/powerpoint/2012/main">
        <p15:guide id="8" orient="horz" pos="1139" userDrawn="1">
          <p15:clr>
            <a:srgbClr val="FBAE40"/>
          </p15:clr>
        </p15:guide>
        <p15:guide id="9" pos="3749" userDrawn="1">
          <p15:clr>
            <a:srgbClr val="FBAE40"/>
          </p15:clr>
        </p15:guide>
        <p15:guide id="10" pos="4112" userDrawn="1">
          <p15:clr>
            <a:srgbClr val="FBAE40"/>
          </p15:clr>
        </p15:guide>
        <p15:guide id="11" pos="3931" userDrawn="1">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el + Kernaussage und 4 Texte">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2749511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Textplatzhalter 39">
            <a:extLst>
              <a:ext uri="{FF2B5EF4-FFF2-40B4-BE49-F238E27FC236}">
                <a16:creationId xmlns:a16="http://schemas.microsoft.com/office/drawing/2014/main" id="{2204F22A-587B-69B3-D7AF-CC0BA24CAC1A}"/>
              </a:ext>
            </a:extLst>
          </p:cNvPr>
          <p:cNvSpPr>
            <a:spLocks noGrp="1"/>
          </p:cNvSpPr>
          <p:nvPr>
            <p:ph type="body" sz="quarter" idx="30" hasCustomPrompt="1"/>
          </p:nvPr>
        </p:nvSpPr>
        <p:spPr>
          <a:xfrm flipV="1">
            <a:off x="0" y="2880755"/>
            <a:ext cx="12192000" cy="36000"/>
          </a:xfrm>
          <a:solidFill>
            <a:schemeClr val="accent6"/>
          </a:solidFill>
        </p:spPr>
        <p:txBody>
          <a:bodyPr/>
          <a:lstStyle>
            <a:lvl1pPr rtl="0">
              <a:defRPr/>
            </a:lvl1pPr>
          </a:lstStyle>
          <a:p>
            <a:pPr lvl="0"/>
            <a:r>
              <a:rPr lang="en-US"/>
              <a:t> </a:t>
            </a:r>
          </a:p>
        </p:txBody>
      </p:sp>
      <p:sp>
        <p:nvSpPr>
          <p:cNvPr id="3" name="Textplatzhalter 2">
            <a:extLst>
              <a:ext uri="{FF2B5EF4-FFF2-40B4-BE49-F238E27FC236}">
                <a16:creationId xmlns:a16="http://schemas.microsoft.com/office/drawing/2014/main" id="{184F1427-C1D3-5724-33B6-14E9551C8663}"/>
              </a:ext>
            </a:extLst>
          </p:cNvPr>
          <p:cNvSpPr>
            <a:spLocks noGrp="1"/>
          </p:cNvSpPr>
          <p:nvPr>
            <p:ph type="body" sz="quarter" idx="13"/>
          </p:nvPr>
        </p:nvSpPr>
        <p:spPr>
          <a:xfrm>
            <a:off x="407989" y="1815886"/>
            <a:ext cx="2682006" cy="746142"/>
          </a:xfrm>
        </p:spPr>
        <p:txBody>
          <a:bodyPr/>
          <a:lstStyle>
            <a:lvl1pPr rtl="0">
              <a:defRPr sz="1800">
                <a:latin typeface="+mj-lt"/>
              </a:defRPr>
            </a:lvl1pPr>
            <a:lvl2pPr marL="0" indent="0">
              <a:buNone/>
              <a:defRPr sz="1200"/>
            </a:lvl2pPr>
            <a:lvl3pPr marL="142875" indent="-142875">
              <a:defRPr sz="1200"/>
            </a:lvl3pPr>
            <a:lvl4pPr marL="288000">
              <a:defRPr sz="1200"/>
            </a:lvl4pPr>
            <a:lvl5pPr>
              <a:defRPr sz="1200"/>
            </a:lvl5pPr>
          </a:lstStyle>
          <a:p>
            <a:pPr lvl="0"/>
            <a:r>
              <a:rPr lang="en-US"/>
              <a:t>Mastertextformat bearbeiten</a:t>
            </a:r>
          </a:p>
        </p:txBody>
      </p:sp>
      <p:sp>
        <p:nvSpPr>
          <p:cNvPr id="9" name="Textplatzhalter 8">
            <a:extLst>
              <a:ext uri="{FF2B5EF4-FFF2-40B4-BE49-F238E27FC236}">
                <a16:creationId xmlns:a16="http://schemas.microsoft.com/office/drawing/2014/main" id="{768B98DD-5787-7043-7320-6DC23DD25A34}"/>
              </a:ext>
            </a:extLst>
          </p:cNvPr>
          <p:cNvSpPr>
            <a:spLocks noGrp="1"/>
          </p:cNvSpPr>
          <p:nvPr>
            <p:ph type="body" sz="quarter" idx="14"/>
          </p:nvPr>
        </p:nvSpPr>
        <p:spPr>
          <a:xfrm>
            <a:off x="3305993" y="1810613"/>
            <a:ext cx="8478013" cy="746142"/>
          </a:xfrm>
        </p:spPr>
        <p:txBody>
          <a:bodyPr/>
          <a:lstStyle>
            <a:lvl1pPr rtl="0">
              <a:defRPr sz="1200">
                <a:latin typeface="+mj-lt"/>
              </a:defRPr>
            </a:lvl1pPr>
            <a:lvl2pPr marL="0" indent="0" rtl="0">
              <a:buNone/>
              <a:defRPr sz="1200"/>
            </a:lvl2pPr>
            <a:lvl3pPr marL="142875" indent="-142875" rtl="0">
              <a:defRPr sz="1200"/>
            </a:lvl3pPr>
            <a:lvl4pPr marL="288000">
              <a:defRPr sz="1200"/>
            </a:lvl4pPr>
            <a:lvl5pPr>
              <a:defRPr sz="1200"/>
            </a:lvl5pPr>
          </a:lstStyle>
          <a:p>
            <a:pPr lvl="0"/>
            <a:r>
              <a:rPr lang="en-US"/>
              <a:t>Mastertextformat bearbeiten</a:t>
            </a:r>
          </a:p>
          <a:p>
            <a:pPr lvl="1"/>
            <a:r>
              <a:rPr lang="en-US"/>
              <a:t>Zweite Ebene</a:t>
            </a:r>
          </a:p>
          <a:p>
            <a:pPr lvl="2"/>
            <a:r>
              <a:rPr lang="en-US"/>
              <a:t>Dritte Ebene</a:t>
            </a:r>
          </a:p>
        </p:txBody>
      </p:sp>
      <p:sp>
        <p:nvSpPr>
          <p:cNvPr id="2" name="Titel 1">
            <a:extLst>
              <a:ext uri="{FF2B5EF4-FFF2-40B4-BE49-F238E27FC236}">
                <a16:creationId xmlns:a16="http://schemas.microsoft.com/office/drawing/2014/main" id="{A014F7FB-961C-C68E-3684-515834259D35}"/>
              </a:ext>
            </a:extLst>
          </p:cNvPr>
          <p:cNvSpPr>
            <a:spLocks noGrp="1"/>
          </p:cNvSpPr>
          <p:nvPr>
            <p:ph type="title" hasCustomPrompt="1"/>
          </p:nvPr>
        </p:nvSpPr>
        <p:spPr/>
        <p:txBody>
          <a:bodyPr vert="horz"/>
          <a:lstStyle>
            <a:lvl1pPr rtl="0">
              <a:defRPr/>
            </a:lvl1pPr>
          </a:lstStyle>
          <a:p>
            <a:r>
              <a:rPr lang="en-US"/>
              <a:t>Headline, Biotif Bold, 32 pt.</a:t>
            </a:r>
          </a:p>
        </p:txBody>
      </p:sp>
      <p:sp>
        <p:nvSpPr>
          <p:cNvPr id="16" name="Textplatzhalter 15">
            <a:extLst>
              <a:ext uri="{FF2B5EF4-FFF2-40B4-BE49-F238E27FC236}">
                <a16:creationId xmlns:a16="http://schemas.microsoft.com/office/drawing/2014/main" id="{7A317257-0B57-09EA-0649-44E9FC5EECA5}"/>
              </a:ext>
            </a:extLst>
          </p:cNvPr>
          <p:cNvSpPr>
            <a:spLocks noGrp="1"/>
          </p:cNvSpPr>
          <p:nvPr>
            <p:ph type="body" sz="quarter" idx="19"/>
          </p:nvPr>
        </p:nvSpPr>
        <p:spPr>
          <a:xfrm>
            <a:off x="407988" y="3235449"/>
            <a:ext cx="2682000" cy="2714502"/>
          </a:xfrm>
        </p:spPr>
        <p:txBody>
          <a:bodyPr/>
          <a:lstStyle>
            <a:lvl1pPr rtl="0">
              <a:defRPr sz="1200">
                <a:solidFill>
                  <a:schemeClr val="accent2"/>
                </a:solidFill>
                <a:latin typeface="+mj-lt"/>
              </a:defRPr>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0" name="Textplatzhalter 19">
            <a:extLst>
              <a:ext uri="{FF2B5EF4-FFF2-40B4-BE49-F238E27FC236}">
                <a16:creationId xmlns:a16="http://schemas.microsoft.com/office/drawing/2014/main" id="{3BB7A82F-4570-AE95-3B00-7C5B1CB53487}"/>
              </a:ext>
            </a:extLst>
          </p:cNvPr>
          <p:cNvSpPr>
            <a:spLocks noGrp="1"/>
          </p:cNvSpPr>
          <p:nvPr>
            <p:ph type="body" sz="quarter" idx="20"/>
          </p:nvPr>
        </p:nvSpPr>
        <p:spPr>
          <a:xfrm>
            <a:off x="3305994" y="3235449"/>
            <a:ext cx="2682000" cy="2714502"/>
          </a:xfrm>
        </p:spPr>
        <p:txBody>
          <a:bodyPr/>
          <a:lstStyle>
            <a:lvl1pPr rtl="0">
              <a:buClr>
                <a:schemeClr val="accent3"/>
              </a:buClr>
              <a:defRPr sz="1200">
                <a:solidFill>
                  <a:schemeClr val="accent3"/>
                </a:solidFill>
                <a:latin typeface="+mj-lt"/>
              </a:defRPr>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2" name="Textplatzhalter 21">
            <a:extLst>
              <a:ext uri="{FF2B5EF4-FFF2-40B4-BE49-F238E27FC236}">
                <a16:creationId xmlns:a16="http://schemas.microsoft.com/office/drawing/2014/main" id="{812F7810-6939-96C5-B464-C4C5879C8FF4}"/>
              </a:ext>
            </a:extLst>
          </p:cNvPr>
          <p:cNvSpPr>
            <a:spLocks noGrp="1"/>
          </p:cNvSpPr>
          <p:nvPr>
            <p:ph type="body" sz="quarter" idx="21"/>
          </p:nvPr>
        </p:nvSpPr>
        <p:spPr>
          <a:xfrm>
            <a:off x="6204001" y="3235449"/>
            <a:ext cx="2682000" cy="2714502"/>
          </a:xfrm>
        </p:spPr>
        <p:txBody>
          <a:bodyPr/>
          <a:lstStyle>
            <a:lvl1pPr rtl="0">
              <a:buClr>
                <a:schemeClr val="accent4"/>
              </a:buClr>
              <a:defRPr sz="1200">
                <a:solidFill>
                  <a:schemeClr val="accent4"/>
                </a:solidFill>
                <a:latin typeface="+mj-lt"/>
              </a:defRPr>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6" name="Textplatzhalter 25">
            <a:extLst>
              <a:ext uri="{FF2B5EF4-FFF2-40B4-BE49-F238E27FC236}">
                <a16:creationId xmlns:a16="http://schemas.microsoft.com/office/drawing/2014/main" id="{CA759637-161B-2575-7D37-FB94198CEF37}"/>
              </a:ext>
            </a:extLst>
          </p:cNvPr>
          <p:cNvSpPr>
            <a:spLocks noGrp="1"/>
          </p:cNvSpPr>
          <p:nvPr>
            <p:ph type="body" sz="quarter" idx="23"/>
          </p:nvPr>
        </p:nvSpPr>
        <p:spPr>
          <a:xfrm>
            <a:off x="9102007" y="3235449"/>
            <a:ext cx="2682000" cy="2714502"/>
          </a:xfrm>
        </p:spPr>
        <p:txBody>
          <a:bodyPr/>
          <a:lstStyle>
            <a:lvl1pPr rtl="0">
              <a:buClr>
                <a:schemeClr val="accent5"/>
              </a:buClr>
              <a:defRPr sz="1200">
                <a:solidFill>
                  <a:schemeClr val="accent5"/>
                </a:solidFill>
                <a:latin typeface="+mj-lt"/>
              </a:defRPr>
            </a:lvl1pPr>
            <a:lvl2pPr rtl="0">
              <a:buClr>
                <a:schemeClr val="accent5"/>
              </a:buClr>
              <a:defRPr sz="1200"/>
            </a:lvl2pPr>
            <a:lvl3pPr rtl="0">
              <a:buClr>
                <a:schemeClr val="accent5"/>
              </a:buClr>
              <a:defRPr sz="1200"/>
            </a:lvl3pPr>
            <a:lvl4pPr rtl="0">
              <a:buClr>
                <a:schemeClr val="accent5"/>
              </a:buClr>
              <a:defRPr sz="1200"/>
            </a:lvl4pPr>
            <a:lvl5pPr rtl="0">
              <a:buClr>
                <a:schemeClr val="accent5"/>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2" name="Textplatzhalter 31">
            <a:extLst>
              <a:ext uri="{FF2B5EF4-FFF2-40B4-BE49-F238E27FC236}">
                <a16:creationId xmlns:a16="http://schemas.microsoft.com/office/drawing/2014/main" id="{AFC7D244-9CAF-399F-C6A9-5FD02BFD4A26}"/>
              </a:ext>
            </a:extLst>
          </p:cNvPr>
          <p:cNvSpPr>
            <a:spLocks noGrp="1"/>
          </p:cNvSpPr>
          <p:nvPr>
            <p:ph type="body" sz="quarter" idx="26" hasCustomPrompt="1"/>
          </p:nvPr>
        </p:nvSpPr>
        <p:spPr>
          <a:xfrm>
            <a:off x="407989" y="2718755"/>
            <a:ext cx="360000" cy="360000"/>
          </a:xfrm>
          <a:prstGeom prst="ellipse">
            <a:avLst/>
          </a:prstGeom>
          <a:solidFill>
            <a:schemeClr val="accent2"/>
          </a:solidFill>
        </p:spPr>
        <p:txBody>
          <a:bodyPr anchor="ctr"/>
          <a:lstStyle>
            <a:lvl1pPr algn="ctr" rtl="0">
              <a:defRPr sz="1200">
                <a:latin typeface="+mj-lt"/>
              </a:defRPr>
            </a:lvl1pPr>
            <a:lvl2pPr marL="0" indent="0">
              <a:buNone/>
              <a:defRPr sz="1200"/>
            </a:lvl2pPr>
            <a:lvl3pPr marL="171450" indent="-171450">
              <a:buNone/>
              <a:defRPr lang="de-DE" sz="1200" kern="1200" dirty="0" smtClean="0">
                <a:solidFill>
                  <a:schemeClr val="tx1"/>
                </a:solidFill>
                <a:latin typeface="+mn-lt"/>
                <a:ea typeface="+mn-ea"/>
                <a:cs typeface="+mn-cs"/>
              </a:defRPr>
            </a:lvl3pPr>
            <a:lvl4pPr marL="288000">
              <a:defRPr sz="1200"/>
            </a:lvl4pPr>
            <a:lvl5pPr>
              <a:defRPr sz="1200"/>
            </a:lvl5pPr>
          </a:lstStyle>
          <a:p>
            <a:pPr lvl="0"/>
            <a:r>
              <a:rPr lang="en-US"/>
              <a:t>X</a:t>
            </a:r>
          </a:p>
        </p:txBody>
      </p:sp>
      <p:sp>
        <p:nvSpPr>
          <p:cNvPr id="34" name="Textplatzhalter 33">
            <a:extLst>
              <a:ext uri="{FF2B5EF4-FFF2-40B4-BE49-F238E27FC236}">
                <a16:creationId xmlns:a16="http://schemas.microsoft.com/office/drawing/2014/main" id="{6B8ADED7-3800-7993-5EAF-A3A9BB867605}"/>
              </a:ext>
            </a:extLst>
          </p:cNvPr>
          <p:cNvSpPr>
            <a:spLocks noGrp="1"/>
          </p:cNvSpPr>
          <p:nvPr>
            <p:ph type="body" sz="quarter" idx="27" hasCustomPrompt="1"/>
          </p:nvPr>
        </p:nvSpPr>
        <p:spPr>
          <a:xfrm>
            <a:off x="3305994" y="2718755"/>
            <a:ext cx="360000" cy="360000"/>
          </a:xfrm>
          <a:prstGeom prst="ellipse">
            <a:avLst/>
          </a:prstGeom>
          <a:solidFill>
            <a:schemeClr val="accent3"/>
          </a:solidFill>
        </p:spPr>
        <p:txBody>
          <a:bodyPr anchor="ctr"/>
          <a:lstStyle>
            <a:lvl1pPr algn="ctr" rtl="0">
              <a:defRPr sz="1200">
                <a:latin typeface="+mj-lt"/>
              </a:defRPr>
            </a:lvl1pPr>
            <a:lvl2pPr marL="0" indent="0">
              <a:buNone/>
              <a:defRPr sz="1200"/>
            </a:lvl2pPr>
            <a:lvl3pPr>
              <a:defRPr sz="1200"/>
            </a:lvl3pPr>
            <a:lvl4pPr>
              <a:defRPr sz="1200"/>
            </a:lvl4pPr>
            <a:lvl5pPr>
              <a:defRPr sz="1200"/>
            </a:lvl5pPr>
          </a:lstStyle>
          <a:p>
            <a:pPr lvl="0"/>
            <a:r>
              <a:rPr lang="en-US"/>
              <a:t>X</a:t>
            </a:r>
          </a:p>
        </p:txBody>
      </p:sp>
      <p:sp>
        <p:nvSpPr>
          <p:cNvPr id="36" name="Textplatzhalter 35">
            <a:extLst>
              <a:ext uri="{FF2B5EF4-FFF2-40B4-BE49-F238E27FC236}">
                <a16:creationId xmlns:a16="http://schemas.microsoft.com/office/drawing/2014/main" id="{92DAA4F1-294C-F137-790A-B2701B8CD482}"/>
              </a:ext>
            </a:extLst>
          </p:cNvPr>
          <p:cNvSpPr>
            <a:spLocks noGrp="1"/>
          </p:cNvSpPr>
          <p:nvPr>
            <p:ph type="body" sz="quarter" idx="28" hasCustomPrompt="1"/>
          </p:nvPr>
        </p:nvSpPr>
        <p:spPr>
          <a:xfrm>
            <a:off x="6204000" y="2718755"/>
            <a:ext cx="360000" cy="360000"/>
          </a:xfrm>
          <a:prstGeom prst="ellipse">
            <a:avLst/>
          </a:prstGeom>
          <a:solidFill>
            <a:schemeClr val="accent4"/>
          </a:solidFill>
        </p:spPr>
        <p:txBody>
          <a:bodyPr anchor="ctr"/>
          <a:lstStyle>
            <a:lvl1pPr algn="ctr" rtl="0">
              <a:defRPr sz="1200">
                <a:latin typeface="+mj-lt"/>
              </a:defRPr>
            </a:lvl1pPr>
            <a:lvl2pPr marL="0" indent="0">
              <a:buNone/>
              <a:defRPr sz="1200"/>
            </a:lvl2pPr>
            <a:lvl3pPr>
              <a:defRPr sz="1200"/>
            </a:lvl3pPr>
            <a:lvl4pPr>
              <a:defRPr sz="1200"/>
            </a:lvl4pPr>
            <a:lvl5pPr>
              <a:defRPr sz="1200"/>
            </a:lvl5pPr>
          </a:lstStyle>
          <a:p>
            <a:pPr lvl="0"/>
            <a:r>
              <a:rPr lang="en-US"/>
              <a:t>X</a:t>
            </a:r>
          </a:p>
        </p:txBody>
      </p:sp>
      <p:sp>
        <p:nvSpPr>
          <p:cNvPr id="38" name="Textplatzhalter 37">
            <a:extLst>
              <a:ext uri="{FF2B5EF4-FFF2-40B4-BE49-F238E27FC236}">
                <a16:creationId xmlns:a16="http://schemas.microsoft.com/office/drawing/2014/main" id="{61E0E942-0790-AFBE-9439-6EFC4BD8C069}"/>
              </a:ext>
            </a:extLst>
          </p:cNvPr>
          <p:cNvSpPr>
            <a:spLocks noGrp="1"/>
          </p:cNvSpPr>
          <p:nvPr>
            <p:ph type="body" sz="quarter" idx="29" hasCustomPrompt="1"/>
          </p:nvPr>
        </p:nvSpPr>
        <p:spPr>
          <a:xfrm>
            <a:off x="9102007" y="2718755"/>
            <a:ext cx="360000" cy="360000"/>
          </a:xfrm>
          <a:prstGeom prst="ellipse">
            <a:avLst/>
          </a:prstGeom>
          <a:solidFill>
            <a:schemeClr val="accent5"/>
          </a:solidFill>
        </p:spPr>
        <p:txBody>
          <a:bodyPr anchor="ctr"/>
          <a:lstStyle>
            <a:lvl1pPr algn="ctr" rtl="0">
              <a:defRPr sz="1200">
                <a:latin typeface="+mj-lt"/>
              </a:defRPr>
            </a:lvl1pPr>
            <a:lvl2pPr>
              <a:defRPr sz="1200"/>
            </a:lvl2pPr>
            <a:lvl3pPr>
              <a:defRPr sz="1200"/>
            </a:lvl3pPr>
            <a:lvl4pPr>
              <a:defRPr sz="1200"/>
            </a:lvl4pPr>
            <a:lvl5pPr>
              <a:defRPr sz="1200"/>
            </a:lvl5pPr>
          </a:lstStyle>
          <a:p>
            <a:pPr lvl="0"/>
            <a:r>
              <a:rPr lang="en-US"/>
              <a:t>X</a:t>
            </a:r>
          </a:p>
        </p:txBody>
      </p:sp>
    </p:spTree>
    <p:extLst>
      <p:ext uri="{BB962C8B-B14F-4D97-AF65-F5344CB8AC3E}">
        <p14:creationId xmlns:p14="http://schemas.microsoft.com/office/powerpoint/2010/main" val="2841015628"/>
      </p:ext>
    </p:extLst>
  </p:cSld>
  <p:clrMapOvr>
    <a:masterClrMapping/>
  </p:clrMapOvr>
  <p:extLst>
    <p:ext uri="{DCECCB84-F9BA-43D5-87BE-67443E8EF086}">
      <p15:sldGuideLst xmlns:p15="http://schemas.microsoft.com/office/powerpoint/2012/main">
        <p15:guide id="8" orient="horz" pos="1139" userDrawn="1">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el + Kernaussage und 4 Texte mit Zahl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4078197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extplatzhalter 2">
            <a:extLst>
              <a:ext uri="{FF2B5EF4-FFF2-40B4-BE49-F238E27FC236}">
                <a16:creationId xmlns:a16="http://schemas.microsoft.com/office/drawing/2014/main" id="{184F1427-C1D3-5724-33B6-14E9551C8663}"/>
              </a:ext>
            </a:extLst>
          </p:cNvPr>
          <p:cNvSpPr>
            <a:spLocks noGrp="1"/>
          </p:cNvSpPr>
          <p:nvPr>
            <p:ph type="body" sz="quarter" idx="13"/>
          </p:nvPr>
        </p:nvSpPr>
        <p:spPr>
          <a:xfrm>
            <a:off x="407989" y="1815886"/>
            <a:ext cx="2682006" cy="746142"/>
          </a:xfrm>
        </p:spPr>
        <p:txBody>
          <a:bodyPr/>
          <a:lstStyle>
            <a:lvl1pPr rtl="0">
              <a:defRPr sz="1800">
                <a:latin typeface="+mj-lt"/>
              </a:defRPr>
            </a:lvl1pPr>
            <a:lvl2pPr marL="0" indent="0">
              <a:buNone/>
              <a:defRPr sz="1200"/>
            </a:lvl2pPr>
            <a:lvl3pPr marL="142875" indent="-142875">
              <a:defRPr sz="1200"/>
            </a:lvl3pPr>
            <a:lvl4pPr marL="288000">
              <a:defRPr sz="1200"/>
            </a:lvl4pPr>
            <a:lvl5pPr>
              <a:defRPr sz="1200"/>
            </a:lvl5pPr>
          </a:lstStyle>
          <a:p>
            <a:pPr lvl="0"/>
            <a:r>
              <a:rPr lang="en-US"/>
              <a:t>Mastertextformat bearbeiten</a:t>
            </a:r>
          </a:p>
        </p:txBody>
      </p:sp>
      <p:sp>
        <p:nvSpPr>
          <p:cNvPr id="9" name="Textplatzhalter 8">
            <a:extLst>
              <a:ext uri="{FF2B5EF4-FFF2-40B4-BE49-F238E27FC236}">
                <a16:creationId xmlns:a16="http://schemas.microsoft.com/office/drawing/2014/main" id="{768B98DD-5787-7043-7320-6DC23DD25A34}"/>
              </a:ext>
            </a:extLst>
          </p:cNvPr>
          <p:cNvSpPr>
            <a:spLocks noGrp="1"/>
          </p:cNvSpPr>
          <p:nvPr>
            <p:ph type="body" sz="quarter" idx="14"/>
          </p:nvPr>
        </p:nvSpPr>
        <p:spPr>
          <a:xfrm>
            <a:off x="3305993" y="1810613"/>
            <a:ext cx="8478013" cy="746142"/>
          </a:xfrm>
        </p:spPr>
        <p:txBody>
          <a:bodyPr/>
          <a:lstStyle>
            <a:lvl1pPr rtl="0">
              <a:defRPr sz="1200">
                <a:latin typeface="+mj-lt"/>
              </a:defRPr>
            </a:lvl1pPr>
            <a:lvl2pPr marL="0" indent="0" rtl="0">
              <a:buNone/>
              <a:defRPr sz="1200"/>
            </a:lvl2pPr>
            <a:lvl3pPr marL="142875" indent="-142875" rtl="0">
              <a:defRPr sz="1200"/>
            </a:lvl3pPr>
            <a:lvl4pPr marL="288000">
              <a:defRPr sz="1200"/>
            </a:lvl4pPr>
            <a:lvl5pPr>
              <a:defRPr sz="1200"/>
            </a:lvl5pPr>
          </a:lstStyle>
          <a:p>
            <a:pPr lvl="0"/>
            <a:r>
              <a:rPr lang="en-US"/>
              <a:t>Mastertextformat bearbeiten</a:t>
            </a:r>
          </a:p>
          <a:p>
            <a:pPr lvl="1"/>
            <a:r>
              <a:rPr lang="en-US"/>
              <a:t>Zweite Ebene</a:t>
            </a:r>
          </a:p>
          <a:p>
            <a:pPr lvl="2"/>
            <a:r>
              <a:rPr lang="en-US"/>
              <a:t>Dritte Ebene</a:t>
            </a:r>
          </a:p>
        </p:txBody>
      </p:sp>
      <p:sp>
        <p:nvSpPr>
          <p:cNvPr id="2" name="Titel 1">
            <a:extLst>
              <a:ext uri="{FF2B5EF4-FFF2-40B4-BE49-F238E27FC236}">
                <a16:creationId xmlns:a16="http://schemas.microsoft.com/office/drawing/2014/main" id="{A014F7FB-961C-C68E-3684-515834259D35}"/>
              </a:ext>
            </a:extLst>
          </p:cNvPr>
          <p:cNvSpPr>
            <a:spLocks noGrp="1"/>
          </p:cNvSpPr>
          <p:nvPr>
            <p:ph type="title" hasCustomPrompt="1"/>
          </p:nvPr>
        </p:nvSpPr>
        <p:spPr/>
        <p:txBody>
          <a:bodyPr vert="horz"/>
          <a:lstStyle>
            <a:lvl1pPr rtl="0">
              <a:defRPr/>
            </a:lvl1pPr>
          </a:lstStyle>
          <a:p>
            <a:r>
              <a:rPr lang="en-US"/>
              <a:t>Headline, Biotif Bold, 32 pt.</a:t>
            </a:r>
          </a:p>
        </p:txBody>
      </p:sp>
      <p:sp>
        <p:nvSpPr>
          <p:cNvPr id="16" name="Textplatzhalter 15">
            <a:extLst>
              <a:ext uri="{FF2B5EF4-FFF2-40B4-BE49-F238E27FC236}">
                <a16:creationId xmlns:a16="http://schemas.microsoft.com/office/drawing/2014/main" id="{7A317257-0B57-09EA-0649-44E9FC5EECA5}"/>
              </a:ext>
            </a:extLst>
          </p:cNvPr>
          <p:cNvSpPr>
            <a:spLocks noGrp="1"/>
          </p:cNvSpPr>
          <p:nvPr>
            <p:ph type="body" sz="quarter" idx="19" hasCustomPrompt="1"/>
          </p:nvPr>
        </p:nvSpPr>
        <p:spPr>
          <a:xfrm>
            <a:off x="407988" y="2754755"/>
            <a:ext cx="2682000" cy="3195196"/>
          </a:xfrm>
        </p:spPr>
        <p:txBody>
          <a:bodyPr/>
          <a:lstStyle>
            <a:lvl1pPr rtl="0">
              <a:defRPr sz="5500">
                <a:solidFill>
                  <a:schemeClr val="accent2"/>
                </a:solidFill>
                <a:latin typeface="+mj-lt"/>
              </a:defRPr>
            </a:lvl1pPr>
            <a:lvl2pPr marL="0" indent="0" rtl="0">
              <a:buNone/>
              <a:defRPr sz="1200">
                <a:solidFill>
                  <a:schemeClr val="accent2"/>
                </a:solidFill>
              </a:defRPr>
            </a:lvl2pPr>
            <a:lvl3pPr marL="0" indent="0" rtl="0">
              <a:buNone/>
              <a:defRPr sz="1200"/>
            </a:lvl3pPr>
            <a:lvl4pPr marL="142875" indent="-142875" rtl="0">
              <a:defRPr sz="1200"/>
            </a:lvl4pPr>
            <a:lvl5pPr marL="288000" rtl="0">
              <a:defRPr sz="1200"/>
            </a:lvl5pPr>
          </a:lstStyle>
          <a:p>
            <a:pPr lvl="0"/>
            <a:r>
              <a:rPr lang="en-US"/>
              <a:t>XX</a:t>
            </a:r>
          </a:p>
          <a:p>
            <a:pPr lvl="1"/>
            <a:r>
              <a:rPr lang="en-US"/>
              <a:t>Zweite Ebene</a:t>
            </a:r>
          </a:p>
          <a:p>
            <a:pPr lvl="2"/>
            <a:r>
              <a:rPr lang="en-US"/>
              <a:t>Dritte Ebene</a:t>
            </a:r>
          </a:p>
          <a:p>
            <a:pPr lvl="3"/>
            <a:r>
              <a:rPr lang="en-US"/>
              <a:t>Vierte Ebene</a:t>
            </a:r>
          </a:p>
          <a:p>
            <a:pPr lvl="4"/>
            <a:r>
              <a:rPr lang="en-US"/>
              <a:t>Fünfte Ebene</a:t>
            </a:r>
          </a:p>
        </p:txBody>
      </p:sp>
      <p:sp>
        <p:nvSpPr>
          <p:cNvPr id="20" name="Textplatzhalter 19">
            <a:extLst>
              <a:ext uri="{FF2B5EF4-FFF2-40B4-BE49-F238E27FC236}">
                <a16:creationId xmlns:a16="http://schemas.microsoft.com/office/drawing/2014/main" id="{3BB7A82F-4570-AE95-3B00-7C5B1CB53487}"/>
              </a:ext>
            </a:extLst>
          </p:cNvPr>
          <p:cNvSpPr>
            <a:spLocks noGrp="1"/>
          </p:cNvSpPr>
          <p:nvPr>
            <p:ph type="body" sz="quarter" idx="20" hasCustomPrompt="1"/>
          </p:nvPr>
        </p:nvSpPr>
        <p:spPr>
          <a:xfrm>
            <a:off x="3305994" y="2754755"/>
            <a:ext cx="2682000" cy="3195196"/>
          </a:xfrm>
        </p:spPr>
        <p:txBody>
          <a:bodyPr/>
          <a:lstStyle>
            <a:lvl1pPr rtl="0">
              <a:defRPr sz="5500">
                <a:solidFill>
                  <a:schemeClr val="accent3"/>
                </a:solidFill>
                <a:latin typeface="+mj-lt"/>
              </a:defRPr>
            </a:lvl1pPr>
            <a:lvl2pPr marL="0" indent="0" rtl="0">
              <a:buNone/>
              <a:defRPr sz="1200">
                <a:solidFill>
                  <a:schemeClr val="accent3"/>
                </a:solidFill>
              </a:defRPr>
            </a:lvl2pPr>
            <a:lvl3pPr marL="0" indent="0" rtl="0">
              <a:buNone/>
              <a:defRPr sz="1200"/>
            </a:lvl3pPr>
            <a:lvl4pPr marL="142875" indent="-142875" rtl="0">
              <a:buClr>
                <a:schemeClr val="accent3"/>
              </a:buClr>
              <a:defRPr sz="1200"/>
            </a:lvl4pPr>
            <a:lvl5pPr marL="288000" rtl="0">
              <a:buClr>
                <a:schemeClr val="accent3"/>
              </a:buClr>
              <a:defRPr sz="1200"/>
            </a:lvl5pPr>
          </a:lstStyle>
          <a:p>
            <a:pPr lvl="0"/>
            <a:r>
              <a:rPr lang="en-US"/>
              <a:t>XX</a:t>
            </a:r>
          </a:p>
          <a:p>
            <a:pPr lvl="1"/>
            <a:r>
              <a:rPr lang="en-US"/>
              <a:t>Zweite Ebene</a:t>
            </a:r>
          </a:p>
          <a:p>
            <a:pPr lvl="2"/>
            <a:r>
              <a:rPr lang="en-US"/>
              <a:t>Dritte Ebene</a:t>
            </a:r>
          </a:p>
          <a:p>
            <a:pPr lvl="3"/>
            <a:r>
              <a:rPr lang="en-US"/>
              <a:t>Vierte Ebene</a:t>
            </a:r>
          </a:p>
          <a:p>
            <a:pPr lvl="4"/>
            <a:r>
              <a:rPr lang="en-US"/>
              <a:t>Fünfte Ebene</a:t>
            </a:r>
          </a:p>
        </p:txBody>
      </p:sp>
      <p:sp>
        <p:nvSpPr>
          <p:cNvPr id="22" name="Textplatzhalter 21">
            <a:extLst>
              <a:ext uri="{FF2B5EF4-FFF2-40B4-BE49-F238E27FC236}">
                <a16:creationId xmlns:a16="http://schemas.microsoft.com/office/drawing/2014/main" id="{812F7810-6939-96C5-B464-C4C5879C8FF4}"/>
              </a:ext>
            </a:extLst>
          </p:cNvPr>
          <p:cNvSpPr>
            <a:spLocks noGrp="1"/>
          </p:cNvSpPr>
          <p:nvPr>
            <p:ph type="body" sz="quarter" idx="21" hasCustomPrompt="1"/>
          </p:nvPr>
        </p:nvSpPr>
        <p:spPr>
          <a:xfrm>
            <a:off x="6204001" y="2754755"/>
            <a:ext cx="2682000" cy="3195196"/>
          </a:xfrm>
        </p:spPr>
        <p:txBody>
          <a:bodyPr/>
          <a:lstStyle>
            <a:lvl1pPr rtl="0">
              <a:defRPr sz="6600">
                <a:solidFill>
                  <a:schemeClr val="accent4"/>
                </a:solidFill>
                <a:latin typeface="+mj-lt"/>
              </a:defRPr>
            </a:lvl1pPr>
            <a:lvl2pPr marL="0" indent="0" rtl="0">
              <a:buNone/>
              <a:defRPr sz="1200">
                <a:solidFill>
                  <a:schemeClr val="accent4"/>
                </a:solidFill>
              </a:defRPr>
            </a:lvl2pPr>
            <a:lvl3pPr marL="0" indent="0" rtl="0">
              <a:buNone/>
              <a:defRPr sz="1200"/>
            </a:lvl3pPr>
            <a:lvl4pPr marL="142875" indent="-142875" rtl="0">
              <a:buClr>
                <a:schemeClr val="accent4"/>
              </a:buClr>
              <a:defRPr sz="1200"/>
            </a:lvl4pPr>
            <a:lvl5pPr marL="288000" rtl="0">
              <a:buClr>
                <a:schemeClr val="accent4"/>
              </a:buClr>
              <a:defRPr sz="1200"/>
            </a:lvl5pPr>
          </a:lstStyle>
          <a:p>
            <a:pPr lvl="0"/>
            <a:r>
              <a:rPr lang="en-US"/>
              <a:t>XX</a:t>
            </a:r>
          </a:p>
          <a:p>
            <a:pPr lvl="1"/>
            <a:r>
              <a:rPr lang="en-US"/>
              <a:t>Zweite Ebene</a:t>
            </a:r>
          </a:p>
          <a:p>
            <a:pPr lvl="2"/>
            <a:r>
              <a:rPr lang="en-US"/>
              <a:t>Dritte Ebene</a:t>
            </a:r>
          </a:p>
          <a:p>
            <a:pPr lvl="3"/>
            <a:r>
              <a:rPr lang="en-US"/>
              <a:t>Vierte Ebene</a:t>
            </a:r>
          </a:p>
          <a:p>
            <a:pPr lvl="4"/>
            <a:r>
              <a:rPr lang="en-US"/>
              <a:t>Fünfte Ebene</a:t>
            </a:r>
          </a:p>
        </p:txBody>
      </p:sp>
      <p:sp>
        <p:nvSpPr>
          <p:cNvPr id="26" name="Textplatzhalter 25">
            <a:extLst>
              <a:ext uri="{FF2B5EF4-FFF2-40B4-BE49-F238E27FC236}">
                <a16:creationId xmlns:a16="http://schemas.microsoft.com/office/drawing/2014/main" id="{CA759637-161B-2575-7D37-FB94198CEF37}"/>
              </a:ext>
            </a:extLst>
          </p:cNvPr>
          <p:cNvSpPr>
            <a:spLocks noGrp="1"/>
          </p:cNvSpPr>
          <p:nvPr>
            <p:ph type="body" sz="quarter" idx="23" hasCustomPrompt="1"/>
          </p:nvPr>
        </p:nvSpPr>
        <p:spPr>
          <a:xfrm>
            <a:off x="9102007" y="2754755"/>
            <a:ext cx="2682000" cy="3195196"/>
          </a:xfrm>
        </p:spPr>
        <p:txBody>
          <a:bodyPr/>
          <a:lstStyle>
            <a:lvl1pPr rtl="0">
              <a:buClr>
                <a:schemeClr val="accent5"/>
              </a:buClr>
              <a:defRPr sz="6600">
                <a:solidFill>
                  <a:schemeClr val="accent5"/>
                </a:solidFill>
                <a:latin typeface="+mj-lt"/>
              </a:defRPr>
            </a:lvl1pPr>
            <a:lvl2pPr marL="0" indent="0" rtl="0">
              <a:buClr>
                <a:schemeClr val="accent5"/>
              </a:buClr>
              <a:buNone/>
              <a:defRPr sz="1200">
                <a:solidFill>
                  <a:schemeClr val="accent5"/>
                </a:solidFill>
              </a:defRPr>
            </a:lvl2pPr>
            <a:lvl3pPr marL="0" indent="0" rtl="0">
              <a:buClr>
                <a:schemeClr val="accent5"/>
              </a:buClr>
              <a:buNone/>
              <a:defRPr sz="1200"/>
            </a:lvl3pPr>
            <a:lvl4pPr marL="142875" indent="-142875" rtl="0">
              <a:buClr>
                <a:schemeClr val="accent5"/>
              </a:buClr>
              <a:defRPr sz="1200"/>
            </a:lvl4pPr>
            <a:lvl5pPr marL="288000" rtl="0">
              <a:buClr>
                <a:schemeClr val="accent5"/>
              </a:buClr>
              <a:defRPr sz="1200"/>
            </a:lvl5pPr>
          </a:lstStyle>
          <a:p>
            <a:pPr lvl="0"/>
            <a:r>
              <a:rPr lang="en-US"/>
              <a:t>XX</a:t>
            </a:r>
          </a:p>
          <a:p>
            <a:pPr lvl="1"/>
            <a:r>
              <a:rPr lang="en-US"/>
              <a:t>Zweite Ebene</a:t>
            </a:r>
          </a:p>
          <a:p>
            <a:pPr lvl="2"/>
            <a:r>
              <a:rPr lang="en-US"/>
              <a:t>Dritte Ebene</a:t>
            </a:r>
          </a:p>
          <a:p>
            <a:pPr lvl="3"/>
            <a:r>
              <a:rPr lang="en-US"/>
              <a:t>Vierte Ebene</a:t>
            </a:r>
          </a:p>
          <a:p>
            <a:pPr lvl="4"/>
            <a:r>
              <a:rPr lang="en-US"/>
              <a:t>Fünfte Ebene</a:t>
            </a:r>
          </a:p>
        </p:txBody>
      </p:sp>
      <p:sp>
        <p:nvSpPr>
          <p:cNvPr id="32" name="Textplatzhalter 31">
            <a:extLst>
              <a:ext uri="{FF2B5EF4-FFF2-40B4-BE49-F238E27FC236}">
                <a16:creationId xmlns:a16="http://schemas.microsoft.com/office/drawing/2014/main" id="{AFC7D244-9CAF-399F-C6A9-5FD02BFD4A26}"/>
              </a:ext>
            </a:extLst>
          </p:cNvPr>
          <p:cNvSpPr>
            <a:spLocks noGrp="1"/>
          </p:cNvSpPr>
          <p:nvPr>
            <p:ph type="body" sz="quarter" idx="26" hasCustomPrompt="1"/>
          </p:nvPr>
        </p:nvSpPr>
        <p:spPr>
          <a:xfrm>
            <a:off x="407989" y="2718755"/>
            <a:ext cx="2682000" cy="36000"/>
          </a:xfrm>
          <a:prstGeom prst="rect">
            <a:avLst/>
          </a:prstGeom>
          <a:solidFill>
            <a:schemeClr val="accent2"/>
          </a:solidFill>
        </p:spPr>
        <p:txBody>
          <a:bodyPr anchor="ctr"/>
          <a:lstStyle>
            <a:lvl1pPr algn="ctr" rtl="0">
              <a:defRPr sz="1200">
                <a:latin typeface="+mj-lt"/>
              </a:defRPr>
            </a:lvl1pPr>
            <a:lvl2pPr marL="0" indent="0">
              <a:buNone/>
              <a:defRPr sz="1200"/>
            </a:lvl2pPr>
            <a:lvl3pPr marL="171450" indent="-171450">
              <a:buNone/>
              <a:defRPr lang="de-DE" sz="1200" kern="1200" dirty="0" smtClean="0">
                <a:solidFill>
                  <a:schemeClr val="tx1"/>
                </a:solidFill>
                <a:latin typeface="+mn-lt"/>
                <a:ea typeface="+mn-ea"/>
                <a:cs typeface="+mn-cs"/>
              </a:defRPr>
            </a:lvl3pPr>
            <a:lvl4pPr marL="288000">
              <a:defRPr sz="1200"/>
            </a:lvl4pPr>
            <a:lvl5pPr>
              <a:defRPr sz="1200"/>
            </a:lvl5pPr>
          </a:lstStyle>
          <a:p>
            <a:pPr lvl="0"/>
            <a:r>
              <a:rPr lang="en-US"/>
              <a:t> </a:t>
            </a:r>
          </a:p>
        </p:txBody>
      </p:sp>
      <p:sp>
        <p:nvSpPr>
          <p:cNvPr id="34" name="Textplatzhalter 33">
            <a:extLst>
              <a:ext uri="{FF2B5EF4-FFF2-40B4-BE49-F238E27FC236}">
                <a16:creationId xmlns:a16="http://schemas.microsoft.com/office/drawing/2014/main" id="{6B8ADED7-3800-7993-5EAF-A3A9BB867605}"/>
              </a:ext>
            </a:extLst>
          </p:cNvPr>
          <p:cNvSpPr>
            <a:spLocks noGrp="1"/>
          </p:cNvSpPr>
          <p:nvPr>
            <p:ph type="body" sz="quarter" idx="27" hasCustomPrompt="1"/>
          </p:nvPr>
        </p:nvSpPr>
        <p:spPr>
          <a:xfrm>
            <a:off x="3305994" y="2718755"/>
            <a:ext cx="2682000" cy="36000"/>
          </a:xfrm>
          <a:prstGeom prst="rect">
            <a:avLst/>
          </a:prstGeom>
          <a:solidFill>
            <a:schemeClr val="accent3"/>
          </a:solidFill>
        </p:spPr>
        <p:txBody>
          <a:bodyPr anchor="ctr"/>
          <a:lstStyle>
            <a:lvl1pPr algn="ctr" rtl="0">
              <a:defRPr sz="1200">
                <a:latin typeface="+mj-lt"/>
              </a:defRPr>
            </a:lvl1pPr>
            <a:lvl2pPr marL="0" indent="0">
              <a:buNone/>
              <a:defRPr sz="1200"/>
            </a:lvl2pPr>
            <a:lvl3pPr>
              <a:defRPr sz="1200"/>
            </a:lvl3pPr>
            <a:lvl4pPr>
              <a:defRPr sz="1200"/>
            </a:lvl4pPr>
            <a:lvl5pPr>
              <a:defRPr sz="1200"/>
            </a:lvl5pPr>
          </a:lstStyle>
          <a:p>
            <a:pPr lvl="0"/>
            <a:r>
              <a:rPr lang="en-US"/>
              <a:t> </a:t>
            </a:r>
          </a:p>
        </p:txBody>
      </p:sp>
      <p:sp>
        <p:nvSpPr>
          <p:cNvPr id="36" name="Textplatzhalter 35">
            <a:extLst>
              <a:ext uri="{FF2B5EF4-FFF2-40B4-BE49-F238E27FC236}">
                <a16:creationId xmlns:a16="http://schemas.microsoft.com/office/drawing/2014/main" id="{92DAA4F1-294C-F137-790A-B2701B8CD482}"/>
              </a:ext>
            </a:extLst>
          </p:cNvPr>
          <p:cNvSpPr>
            <a:spLocks noGrp="1"/>
          </p:cNvSpPr>
          <p:nvPr>
            <p:ph type="body" sz="quarter" idx="28" hasCustomPrompt="1"/>
          </p:nvPr>
        </p:nvSpPr>
        <p:spPr>
          <a:xfrm>
            <a:off x="6204000" y="2718755"/>
            <a:ext cx="2682000" cy="36000"/>
          </a:xfrm>
          <a:prstGeom prst="rect">
            <a:avLst/>
          </a:prstGeom>
          <a:solidFill>
            <a:schemeClr val="accent4"/>
          </a:solidFill>
        </p:spPr>
        <p:txBody>
          <a:bodyPr anchor="ctr"/>
          <a:lstStyle>
            <a:lvl1pPr algn="ctr" rtl="0">
              <a:defRPr sz="1200">
                <a:latin typeface="+mj-lt"/>
              </a:defRPr>
            </a:lvl1pPr>
            <a:lvl2pPr marL="0" indent="0">
              <a:buNone/>
              <a:defRPr sz="1200"/>
            </a:lvl2pPr>
            <a:lvl3pPr>
              <a:defRPr sz="1200"/>
            </a:lvl3pPr>
            <a:lvl4pPr>
              <a:defRPr sz="1200"/>
            </a:lvl4pPr>
            <a:lvl5pPr>
              <a:defRPr sz="1200"/>
            </a:lvl5pPr>
          </a:lstStyle>
          <a:p>
            <a:pPr lvl="0"/>
            <a:r>
              <a:rPr lang="en-US"/>
              <a:t> </a:t>
            </a:r>
          </a:p>
        </p:txBody>
      </p:sp>
      <p:sp>
        <p:nvSpPr>
          <p:cNvPr id="38" name="Textplatzhalter 37">
            <a:extLst>
              <a:ext uri="{FF2B5EF4-FFF2-40B4-BE49-F238E27FC236}">
                <a16:creationId xmlns:a16="http://schemas.microsoft.com/office/drawing/2014/main" id="{61E0E942-0790-AFBE-9439-6EFC4BD8C069}"/>
              </a:ext>
            </a:extLst>
          </p:cNvPr>
          <p:cNvSpPr>
            <a:spLocks noGrp="1"/>
          </p:cNvSpPr>
          <p:nvPr>
            <p:ph type="body" sz="quarter" idx="29" hasCustomPrompt="1"/>
          </p:nvPr>
        </p:nvSpPr>
        <p:spPr>
          <a:xfrm>
            <a:off x="9102007" y="2718755"/>
            <a:ext cx="2682000" cy="36000"/>
          </a:xfrm>
          <a:prstGeom prst="rect">
            <a:avLst/>
          </a:prstGeom>
          <a:solidFill>
            <a:schemeClr val="accent5"/>
          </a:solidFill>
        </p:spPr>
        <p:txBody>
          <a:bodyPr anchor="ctr"/>
          <a:lstStyle>
            <a:lvl1pPr algn="ctr" rtl="0">
              <a:defRPr sz="1200">
                <a:latin typeface="+mj-lt"/>
              </a:defRPr>
            </a:lvl1pPr>
            <a:lvl2pPr>
              <a:defRPr sz="1200"/>
            </a:lvl2pPr>
            <a:lvl3pPr>
              <a:defRPr sz="1200"/>
            </a:lvl3pPr>
            <a:lvl4pPr>
              <a:defRPr sz="1200"/>
            </a:lvl4pPr>
            <a:lvl5pPr>
              <a:defRPr sz="1200"/>
            </a:lvl5pPr>
          </a:lstStyle>
          <a:p>
            <a:pPr lvl="0"/>
            <a:r>
              <a:rPr lang="en-US"/>
              <a:t> </a:t>
            </a:r>
          </a:p>
        </p:txBody>
      </p:sp>
    </p:spTree>
    <p:extLst>
      <p:ext uri="{BB962C8B-B14F-4D97-AF65-F5344CB8AC3E}">
        <p14:creationId xmlns:p14="http://schemas.microsoft.com/office/powerpoint/2010/main" val="3096915956"/>
      </p:ext>
    </p:extLst>
  </p:cSld>
  <p:clrMapOvr>
    <a:masterClrMapping/>
  </p:clrMapOvr>
  <p:extLst>
    <p:ext uri="{DCECCB84-F9BA-43D5-87BE-67443E8EF086}">
      <p15:sldGuideLst xmlns:p15="http://schemas.microsoft.com/office/powerpoint/2012/main">
        <p15:guide id="8" orient="horz" pos="1139" userDrawn="1">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el + Kernaussage und 4 Textboxen mit Zahl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8494365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extplatzhalter 2">
            <a:extLst>
              <a:ext uri="{FF2B5EF4-FFF2-40B4-BE49-F238E27FC236}">
                <a16:creationId xmlns:a16="http://schemas.microsoft.com/office/drawing/2014/main" id="{184F1427-C1D3-5724-33B6-14E9551C8663}"/>
              </a:ext>
            </a:extLst>
          </p:cNvPr>
          <p:cNvSpPr>
            <a:spLocks noGrp="1"/>
          </p:cNvSpPr>
          <p:nvPr>
            <p:ph type="body" sz="quarter" idx="13"/>
          </p:nvPr>
        </p:nvSpPr>
        <p:spPr>
          <a:xfrm>
            <a:off x="407988" y="1815886"/>
            <a:ext cx="11376025" cy="746142"/>
          </a:xfrm>
        </p:spPr>
        <p:txBody>
          <a:bodyPr/>
          <a:lstStyle>
            <a:lvl1pPr rtl="0">
              <a:defRPr sz="1800">
                <a:latin typeface="+mj-lt"/>
              </a:defRPr>
            </a:lvl1pPr>
            <a:lvl2pPr marL="0" indent="0" rtl="0">
              <a:buNone/>
              <a:defRPr sz="1200"/>
            </a:lvl2pPr>
            <a:lvl3pPr marL="142875" indent="-142875" rtl="0">
              <a:defRPr sz="1200"/>
            </a:lvl3pPr>
            <a:lvl4pPr marL="288000">
              <a:defRPr sz="1200"/>
            </a:lvl4pPr>
            <a:lvl5pPr>
              <a:defRPr sz="1200"/>
            </a:lvl5pPr>
          </a:lstStyle>
          <a:p>
            <a:pPr lvl="0"/>
            <a:r>
              <a:rPr lang="en-US"/>
              <a:t>Mastertextformat bearbeiten</a:t>
            </a:r>
          </a:p>
          <a:p>
            <a:pPr lvl="1"/>
            <a:r>
              <a:rPr lang="en-US"/>
              <a:t>Zweite Ebene</a:t>
            </a:r>
          </a:p>
          <a:p>
            <a:pPr lvl="2"/>
            <a:r>
              <a:rPr lang="en-US"/>
              <a:t>Dritte Ebene</a:t>
            </a:r>
          </a:p>
        </p:txBody>
      </p:sp>
      <p:sp>
        <p:nvSpPr>
          <p:cNvPr id="2" name="Titel 1">
            <a:extLst>
              <a:ext uri="{FF2B5EF4-FFF2-40B4-BE49-F238E27FC236}">
                <a16:creationId xmlns:a16="http://schemas.microsoft.com/office/drawing/2014/main" id="{A014F7FB-961C-C68E-3684-515834259D35}"/>
              </a:ext>
            </a:extLst>
          </p:cNvPr>
          <p:cNvSpPr>
            <a:spLocks noGrp="1"/>
          </p:cNvSpPr>
          <p:nvPr>
            <p:ph type="title" hasCustomPrompt="1"/>
          </p:nvPr>
        </p:nvSpPr>
        <p:spPr/>
        <p:txBody>
          <a:bodyPr vert="horz"/>
          <a:lstStyle>
            <a:lvl1pPr rtl="0">
              <a:defRPr/>
            </a:lvl1pPr>
          </a:lstStyle>
          <a:p>
            <a:r>
              <a:rPr lang="en-US"/>
              <a:t>Headline, Biotif Bold, 32 pt.</a:t>
            </a:r>
          </a:p>
        </p:txBody>
      </p:sp>
      <p:sp>
        <p:nvSpPr>
          <p:cNvPr id="16" name="Textplatzhalter 15">
            <a:extLst>
              <a:ext uri="{FF2B5EF4-FFF2-40B4-BE49-F238E27FC236}">
                <a16:creationId xmlns:a16="http://schemas.microsoft.com/office/drawing/2014/main" id="{7A317257-0B57-09EA-0649-44E9FC5EECA5}"/>
              </a:ext>
            </a:extLst>
          </p:cNvPr>
          <p:cNvSpPr>
            <a:spLocks noGrp="1"/>
          </p:cNvSpPr>
          <p:nvPr>
            <p:ph type="body" sz="quarter" idx="19" hasCustomPrompt="1"/>
          </p:nvPr>
        </p:nvSpPr>
        <p:spPr>
          <a:xfrm>
            <a:off x="407989" y="2754755"/>
            <a:ext cx="2844005" cy="3195196"/>
          </a:xfrm>
          <a:solidFill>
            <a:schemeClr val="accent2"/>
          </a:solidFill>
        </p:spPr>
        <p:txBody>
          <a:bodyPr lIns="108000" tIns="72000" rIns="108000" bIns="72000"/>
          <a:lstStyle>
            <a:lvl1pPr algn="ctr" rtl="0">
              <a:defRPr sz="5500">
                <a:solidFill>
                  <a:schemeClr val="bg1"/>
                </a:solidFill>
                <a:latin typeface="+mj-lt"/>
              </a:defRPr>
            </a:lvl1pPr>
            <a:lvl2pPr marL="0" indent="0" algn="ctr" rtl="0">
              <a:spcBef>
                <a:spcPts val="0"/>
              </a:spcBef>
              <a:buNone/>
              <a:defRPr sz="1600">
                <a:solidFill>
                  <a:schemeClr val="bg1"/>
                </a:solidFill>
              </a:defRPr>
            </a:lvl2pPr>
            <a:lvl3pPr marL="0" indent="0" algn="ctr" rtl="0">
              <a:buNone/>
              <a:defRPr sz="1200"/>
            </a:lvl3pPr>
            <a:lvl4pPr marL="142875" indent="-142875">
              <a:buClr>
                <a:schemeClr val="tx1"/>
              </a:buClr>
              <a:defRPr sz="1200"/>
            </a:lvl4pPr>
            <a:lvl5pPr marL="288000">
              <a:buClr>
                <a:schemeClr val="tx1"/>
              </a:buClr>
              <a:defRPr sz="1200"/>
            </a:lvl5pPr>
          </a:lstStyle>
          <a:p>
            <a:pPr lvl="0"/>
            <a:r>
              <a:rPr lang="en-US"/>
              <a:t>XX</a:t>
            </a:r>
          </a:p>
          <a:p>
            <a:pPr lvl="1"/>
            <a:r>
              <a:rPr lang="en-US"/>
              <a:t>Zweite Ebene</a:t>
            </a:r>
          </a:p>
          <a:p>
            <a:pPr lvl="2"/>
            <a:r>
              <a:rPr lang="en-US"/>
              <a:t>Dritte Ebene</a:t>
            </a:r>
          </a:p>
        </p:txBody>
      </p:sp>
      <p:sp>
        <p:nvSpPr>
          <p:cNvPr id="20" name="Textplatzhalter 19">
            <a:extLst>
              <a:ext uri="{FF2B5EF4-FFF2-40B4-BE49-F238E27FC236}">
                <a16:creationId xmlns:a16="http://schemas.microsoft.com/office/drawing/2014/main" id="{3BB7A82F-4570-AE95-3B00-7C5B1CB53487}"/>
              </a:ext>
            </a:extLst>
          </p:cNvPr>
          <p:cNvSpPr>
            <a:spLocks noGrp="1"/>
          </p:cNvSpPr>
          <p:nvPr>
            <p:ph type="body" sz="quarter" idx="20" hasCustomPrompt="1"/>
          </p:nvPr>
        </p:nvSpPr>
        <p:spPr>
          <a:xfrm>
            <a:off x="3251993" y="2754755"/>
            <a:ext cx="2844005" cy="3195196"/>
          </a:xfrm>
          <a:solidFill>
            <a:schemeClr val="accent3"/>
          </a:solidFill>
        </p:spPr>
        <p:txBody>
          <a:bodyPr lIns="108000" tIns="72000" rIns="108000" bIns="72000"/>
          <a:lstStyle>
            <a:lvl1pPr algn="ctr" rtl="0">
              <a:defRPr sz="5500">
                <a:solidFill>
                  <a:schemeClr val="bg1"/>
                </a:solidFill>
                <a:latin typeface="+mj-lt"/>
              </a:defRPr>
            </a:lvl1pPr>
            <a:lvl2pPr marL="0" indent="0" algn="ctr" rtl="0">
              <a:spcBef>
                <a:spcPts val="0"/>
              </a:spcBef>
              <a:buNone/>
              <a:defRPr sz="1600">
                <a:solidFill>
                  <a:schemeClr val="bg1"/>
                </a:solidFill>
              </a:defRPr>
            </a:lvl2pPr>
            <a:lvl3pPr marL="0" indent="0" algn="ctr" rtl="0">
              <a:buNone/>
              <a:defRPr sz="1200"/>
            </a:lvl3pPr>
            <a:lvl4pPr marL="142875" indent="-142875">
              <a:buClr>
                <a:schemeClr val="tx1"/>
              </a:buClr>
              <a:defRPr sz="1200"/>
            </a:lvl4pPr>
            <a:lvl5pPr marL="288000">
              <a:buClr>
                <a:schemeClr val="tx1"/>
              </a:buClr>
              <a:defRPr sz="1200"/>
            </a:lvl5pPr>
          </a:lstStyle>
          <a:p>
            <a:pPr lvl="0"/>
            <a:r>
              <a:rPr lang="en-US"/>
              <a:t>XX</a:t>
            </a:r>
          </a:p>
          <a:p>
            <a:pPr lvl="1"/>
            <a:r>
              <a:rPr lang="en-US"/>
              <a:t>Zweite Ebene</a:t>
            </a:r>
          </a:p>
          <a:p>
            <a:pPr lvl="2"/>
            <a:r>
              <a:rPr lang="en-US"/>
              <a:t>Dritte Ebene</a:t>
            </a:r>
          </a:p>
        </p:txBody>
      </p:sp>
      <p:sp>
        <p:nvSpPr>
          <p:cNvPr id="22" name="Textplatzhalter 21">
            <a:extLst>
              <a:ext uri="{FF2B5EF4-FFF2-40B4-BE49-F238E27FC236}">
                <a16:creationId xmlns:a16="http://schemas.microsoft.com/office/drawing/2014/main" id="{812F7810-6939-96C5-B464-C4C5879C8FF4}"/>
              </a:ext>
            </a:extLst>
          </p:cNvPr>
          <p:cNvSpPr>
            <a:spLocks noGrp="1"/>
          </p:cNvSpPr>
          <p:nvPr>
            <p:ph type="body" sz="quarter" idx="21" hasCustomPrompt="1"/>
          </p:nvPr>
        </p:nvSpPr>
        <p:spPr>
          <a:xfrm>
            <a:off x="6095998" y="2754755"/>
            <a:ext cx="2844005" cy="3195196"/>
          </a:xfrm>
          <a:solidFill>
            <a:schemeClr val="accent4"/>
          </a:solidFill>
        </p:spPr>
        <p:txBody>
          <a:bodyPr lIns="108000" tIns="72000" rIns="108000" bIns="72000"/>
          <a:lstStyle>
            <a:lvl1pPr algn="ctr" rtl="0">
              <a:defRPr sz="6600">
                <a:solidFill>
                  <a:schemeClr val="bg1"/>
                </a:solidFill>
                <a:latin typeface="+mj-lt"/>
              </a:defRPr>
            </a:lvl1pPr>
            <a:lvl2pPr marL="0" indent="0" algn="ctr" rtl="0">
              <a:spcBef>
                <a:spcPts val="0"/>
              </a:spcBef>
              <a:buNone/>
              <a:defRPr sz="1600">
                <a:solidFill>
                  <a:schemeClr val="bg1"/>
                </a:solidFill>
              </a:defRPr>
            </a:lvl2pPr>
            <a:lvl3pPr marL="0" indent="0" algn="ctr" rtl="0">
              <a:buNone/>
              <a:defRPr sz="1200"/>
            </a:lvl3pPr>
            <a:lvl4pPr marL="142875" indent="-142875">
              <a:buClr>
                <a:schemeClr val="tx1"/>
              </a:buClr>
              <a:defRPr sz="1200"/>
            </a:lvl4pPr>
            <a:lvl5pPr marL="288000">
              <a:buClr>
                <a:schemeClr val="tx1"/>
              </a:buClr>
              <a:defRPr sz="1200"/>
            </a:lvl5pPr>
          </a:lstStyle>
          <a:p>
            <a:pPr lvl="0"/>
            <a:r>
              <a:rPr lang="en-US"/>
              <a:t>XX</a:t>
            </a:r>
          </a:p>
          <a:p>
            <a:pPr lvl="1"/>
            <a:r>
              <a:rPr lang="en-US"/>
              <a:t>Zweite Ebene</a:t>
            </a:r>
          </a:p>
          <a:p>
            <a:pPr lvl="2"/>
            <a:r>
              <a:rPr lang="en-US"/>
              <a:t>Dritte Ebene</a:t>
            </a:r>
          </a:p>
        </p:txBody>
      </p:sp>
      <p:sp>
        <p:nvSpPr>
          <p:cNvPr id="26" name="Textplatzhalter 25">
            <a:extLst>
              <a:ext uri="{FF2B5EF4-FFF2-40B4-BE49-F238E27FC236}">
                <a16:creationId xmlns:a16="http://schemas.microsoft.com/office/drawing/2014/main" id="{CA759637-161B-2575-7D37-FB94198CEF37}"/>
              </a:ext>
            </a:extLst>
          </p:cNvPr>
          <p:cNvSpPr>
            <a:spLocks noGrp="1"/>
          </p:cNvSpPr>
          <p:nvPr>
            <p:ph type="body" sz="quarter" idx="23" hasCustomPrompt="1"/>
          </p:nvPr>
        </p:nvSpPr>
        <p:spPr>
          <a:xfrm>
            <a:off x="8940002" y="2754755"/>
            <a:ext cx="2844005" cy="3195196"/>
          </a:xfrm>
          <a:solidFill>
            <a:schemeClr val="accent5"/>
          </a:solidFill>
        </p:spPr>
        <p:txBody>
          <a:bodyPr lIns="108000" tIns="72000" rIns="108000" bIns="72000"/>
          <a:lstStyle>
            <a:lvl1pPr algn="ctr" rtl="0">
              <a:defRPr sz="6600">
                <a:solidFill>
                  <a:schemeClr val="bg1"/>
                </a:solidFill>
                <a:latin typeface="+mj-lt"/>
              </a:defRPr>
            </a:lvl1pPr>
            <a:lvl2pPr marL="0" indent="0" algn="ctr" rtl="0">
              <a:spcBef>
                <a:spcPts val="0"/>
              </a:spcBef>
              <a:buNone/>
              <a:defRPr sz="1600">
                <a:solidFill>
                  <a:schemeClr val="bg1"/>
                </a:solidFill>
              </a:defRPr>
            </a:lvl2pPr>
            <a:lvl3pPr marL="0" indent="0" algn="ctr" rtl="0">
              <a:buNone/>
              <a:defRPr sz="1200"/>
            </a:lvl3pPr>
            <a:lvl4pPr marL="142875" indent="-142875">
              <a:buClr>
                <a:schemeClr val="tx1"/>
              </a:buClr>
              <a:defRPr sz="1200"/>
            </a:lvl4pPr>
            <a:lvl5pPr marL="288000">
              <a:buClr>
                <a:schemeClr val="tx1"/>
              </a:buClr>
              <a:defRPr sz="1200"/>
            </a:lvl5pPr>
          </a:lstStyle>
          <a:p>
            <a:pPr lvl="0"/>
            <a:r>
              <a:rPr lang="en-US"/>
              <a:t>XX</a:t>
            </a:r>
          </a:p>
          <a:p>
            <a:pPr lvl="1"/>
            <a:r>
              <a:rPr lang="en-US"/>
              <a:t>Zweite Ebene</a:t>
            </a:r>
          </a:p>
          <a:p>
            <a:pPr lvl="2"/>
            <a:r>
              <a:rPr lang="en-US"/>
              <a:t>Dritte Ebene</a:t>
            </a:r>
          </a:p>
        </p:txBody>
      </p:sp>
    </p:spTree>
    <p:extLst>
      <p:ext uri="{BB962C8B-B14F-4D97-AF65-F5344CB8AC3E}">
        <p14:creationId xmlns:p14="http://schemas.microsoft.com/office/powerpoint/2010/main" val="101968744"/>
      </p:ext>
    </p:extLst>
  </p:cSld>
  <p:clrMapOvr>
    <a:masterClrMapping/>
  </p:clrMapOvr>
  <p:extLst>
    <p:ext uri="{DCECCB84-F9BA-43D5-87BE-67443E8EF086}">
      <p15:sldGuideLst xmlns:p15="http://schemas.microsoft.com/office/powerpoint/2012/main">
        <p15:guide id="8" orient="horz" pos="1139" userDrawn="1">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el + Prozess mit 5 Schrit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7748016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8" y="2455509"/>
            <a:ext cx="1944000" cy="2087948"/>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2655730" y="2455509"/>
            <a:ext cx="1944000" cy="2087948"/>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4903472" y="2455509"/>
            <a:ext cx="1944000" cy="2087948"/>
          </a:xfrm>
        </p:spPr>
        <p:txBody>
          <a:bodyPr/>
          <a:lstStyle>
            <a:lvl1pPr rtl="0">
              <a:buClr>
                <a:schemeClr val="accent4"/>
              </a:buClr>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7151214" y="2455509"/>
            <a:ext cx="1944000" cy="2087948"/>
          </a:xfrm>
        </p:spPr>
        <p:txBody>
          <a:bodyPr/>
          <a:lstStyle>
            <a:lvl1pPr rtl="0">
              <a:buClr>
                <a:schemeClr val="accent5"/>
              </a:buClr>
              <a:defRPr sz="1200"/>
            </a:lvl1pPr>
            <a:lvl2pPr rtl="0">
              <a:buClr>
                <a:schemeClr val="accent5"/>
              </a:buClr>
              <a:defRPr sz="1200"/>
            </a:lvl2pPr>
            <a:lvl3pPr rtl="0">
              <a:buClr>
                <a:schemeClr val="accent5"/>
              </a:buClr>
              <a:defRPr sz="1200"/>
            </a:lvl3pPr>
            <a:lvl4pPr rtl="0">
              <a:buClr>
                <a:schemeClr val="accent5"/>
              </a:buClr>
              <a:defRPr sz="1200"/>
            </a:lvl4pPr>
            <a:lvl5pPr rtl="0">
              <a:buClr>
                <a:schemeClr val="accent5"/>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6" name="Textplatzhalter 5">
            <a:extLst>
              <a:ext uri="{FF2B5EF4-FFF2-40B4-BE49-F238E27FC236}">
                <a16:creationId xmlns:a16="http://schemas.microsoft.com/office/drawing/2014/main" id="{145A7371-17B4-BC11-347F-4BBCA2F0F4EE}"/>
              </a:ext>
            </a:extLst>
          </p:cNvPr>
          <p:cNvSpPr>
            <a:spLocks noGrp="1"/>
          </p:cNvSpPr>
          <p:nvPr>
            <p:ph type="body" sz="quarter" idx="22"/>
          </p:nvPr>
        </p:nvSpPr>
        <p:spPr>
          <a:xfrm>
            <a:off x="9398955" y="2455509"/>
            <a:ext cx="1944000" cy="2087948"/>
          </a:xfrm>
        </p:spPr>
        <p:txBody>
          <a:bodyPr/>
          <a:lstStyle>
            <a:lvl1pPr rtl="0">
              <a:defRPr sz="1200"/>
            </a:lvl1pPr>
            <a:lvl2pPr rtl="0">
              <a:buClr>
                <a:schemeClr val="accent6"/>
              </a:buClr>
              <a:defRPr sz="1200"/>
            </a:lvl2pPr>
            <a:lvl3pPr rtl="0">
              <a:buClr>
                <a:schemeClr val="accent6"/>
              </a:buClr>
              <a:defRPr sz="1200"/>
            </a:lvl3pPr>
            <a:lvl4pPr rtl="0">
              <a:buClr>
                <a:schemeClr val="accent6"/>
              </a:buClr>
              <a:defRPr sz="1200"/>
            </a:lvl4pPr>
            <a:lvl5pPr rtl="0">
              <a:buClr>
                <a:schemeClr val="accent6"/>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31" name="Textplatzhalter 30">
            <a:extLst>
              <a:ext uri="{FF2B5EF4-FFF2-40B4-BE49-F238E27FC236}">
                <a16:creationId xmlns:a16="http://schemas.microsoft.com/office/drawing/2014/main" id="{37FBCE41-F517-58AB-7E2F-3FA0992031F9}"/>
              </a:ext>
            </a:extLst>
          </p:cNvPr>
          <p:cNvSpPr>
            <a:spLocks noGrp="1"/>
          </p:cNvSpPr>
          <p:nvPr>
            <p:ph type="body" sz="quarter" idx="28" hasCustomPrompt="1"/>
          </p:nvPr>
        </p:nvSpPr>
        <p:spPr>
          <a:xfrm>
            <a:off x="9398955" y="1810544"/>
            <a:ext cx="2386800" cy="504000"/>
          </a:xfrm>
          <a:prstGeom prst="chevron">
            <a:avLst>
              <a:gd name="adj" fmla="val 26605"/>
            </a:avLst>
          </a:prstGeom>
          <a:solidFill>
            <a:schemeClr val="accent6"/>
          </a:solidFill>
        </p:spPr>
        <p:txBody>
          <a:bodyPr lIns="72000" tIns="36000" rIns="72000" bIns="36000" anchor="ctr"/>
          <a:lstStyle>
            <a:lvl1pPr rtl="0">
              <a:spcBef>
                <a:spcPts val="0"/>
              </a:spcBef>
              <a:defRPr>
                <a:solidFill>
                  <a:schemeClr val="bg1"/>
                </a:solidFill>
                <a:latin typeface="+mj-lt"/>
              </a:defRPr>
            </a:lvl1pPr>
            <a:lvl2pPr marL="0" indent="0" rtl="0">
              <a:spcBef>
                <a:spcPts val="0"/>
              </a:spcBef>
              <a:buNone/>
              <a:defRPr>
                <a:solidFill>
                  <a:schemeClr val="bg1"/>
                </a:solidFill>
              </a:defRPr>
            </a:lvl2pPr>
          </a:lstStyle>
          <a:p>
            <a:pPr lvl="0"/>
            <a:r>
              <a:rPr lang="en-US"/>
              <a:t>Phase 5</a:t>
            </a:r>
          </a:p>
          <a:p>
            <a:pPr lvl="1"/>
            <a:r>
              <a:rPr lang="en-US"/>
              <a:t>Untertitel</a:t>
            </a:r>
          </a:p>
        </p:txBody>
      </p:sp>
      <p:sp>
        <p:nvSpPr>
          <p:cNvPr id="28" name="Textplatzhalter 27">
            <a:extLst>
              <a:ext uri="{FF2B5EF4-FFF2-40B4-BE49-F238E27FC236}">
                <a16:creationId xmlns:a16="http://schemas.microsoft.com/office/drawing/2014/main" id="{0DCB7516-93B5-4A1D-B0DA-4F5E26CD6FF8}"/>
              </a:ext>
            </a:extLst>
          </p:cNvPr>
          <p:cNvSpPr>
            <a:spLocks noGrp="1"/>
          </p:cNvSpPr>
          <p:nvPr>
            <p:ph type="body" sz="quarter" idx="27" hasCustomPrompt="1"/>
          </p:nvPr>
        </p:nvSpPr>
        <p:spPr>
          <a:xfrm>
            <a:off x="7151214" y="1810544"/>
            <a:ext cx="2386800" cy="504000"/>
          </a:xfrm>
          <a:prstGeom prst="chevron">
            <a:avLst>
              <a:gd name="adj" fmla="val 26471"/>
            </a:avLst>
          </a:prstGeom>
          <a:solidFill>
            <a:schemeClr val="accent5"/>
          </a:solidFill>
        </p:spPr>
        <p:txBody>
          <a:bodyPr lIns="72000" tIns="36000" rIns="72000" bIns="36000" anchor="ctr"/>
          <a:lstStyle>
            <a:lvl1pPr rtl="0">
              <a:spcBef>
                <a:spcPts val="0"/>
              </a:spcBef>
              <a:defRPr>
                <a:solidFill>
                  <a:schemeClr val="bg1"/>
                </a:solidFill>
                <a:latin typeface="+mj-lt"/>
              </a:defRPr>
            </a:lvl1pPr>
            <a:lvl2pPr marL="0" indent="0" rtl="0">
              <a:spcBef>
                <a:spcPts val="0"/>
              </a:spcBef>
              <a:buNone/>
              <a:defRPr>
                <a:solidFill>
                  <a:schemeClr val="bg1"/>
                </a:solidFill>
              </a:defRPr>
            </a:lvl2pPr>
          </a:lstStyle>
          <a:p>
            <a:pPr lvl="0"/>
            <a:r>
              <a:rPr lang="en-US"/>
              <a:t>Phase 4</a:t>
            </a:r>
          </a:p>
          <a:p>
            <a:pPr lvl="1"/>
            <a:r>
              <a:rPr lang="en-US"/>
              <a:t>Untertitel</a:t>
            </a:r>
          </a:p>
        </p:txBody>
      </p:sp>
      <p:sp>
        <p:nvSpPr>
          <p:cNvPr id="72" name="Textplatzhalter 71">
            <a:extLst>
              <a:ext uri="{FF2B5EF4-FFF2-40B4-BE49-F238E27FC236}">
                <a16:creationId xmlns:a16="http://schemas.microsoft.com/office/drawing/2014/main" id="{9C12F2D9-B333-D4C5-49E8-161C1BC58406}"/>
              </a:ext>
            </a:extLst>
          </p:cNvPr>
          <p:cNvSpPr>
            <a:spLocks noGrp="1"/>
          </p:cNvSpPr>
          <p:nvPr>
            <p:ph type="body" sz="quarter" idx="33" hasCustomPrompt="1"/>
          </p:nvPr>
        </p:nvSpPr>
        <p:spPr>
          <a:xfrm>
            <a:off x="9106014" y="1808163"/>
            <a:ext cx="432000" cy="504000"/>
          </a:xfrm>
          <a: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4" name="Textplatzhalter 23">
            <a:extLst>
              <a:ext uri="{FF2B5EF4-FFF2-40B4-BE49-F238E27FC236}">
                <a16:creationId xmlns:a16="http://schemas.microsoft.com/office/drawing/2014/main" id="{97C7F5F5-E8B1-F73A-A91E-01FDD2272DAD}"/>
              </a:ext>
            </a:extLst>
          </p:cNvPr>
          <p:cNvSpPr>
            <a:spLocks noGrp="1"/>
          </p:cNvSpPr>
          <p:nvPr>
            <p:ph type="body" sz="quarter" idx="26" hasCustomPrompt="1"/>
          </p:nvPr>
        </p:nvSpPr>
        <p:spPr>
          <a:xfrm>
            <a:off x="4903472" y="1810544"/>
            <a:ext cx="2386800" cy="504000"/>
          </a:xfrm>
          <a:prstGeom prst="chevron">
            <a:avLst>
              <a:gd name="adj" fmla="val 26062"/>
            </a:avLst>
          </a:prstGeom>
          <a:solidFill>
            <a:schemeClr val="accent4"/>
          </a:solidFill>
        </p:spPr>
        <p:txBody>
          <a:bodyPr lIns="72000" tIns="36000" rIns="72000" bIns="36000" anchor="ctr"/>
          <a:lstStyle>
            <a:lvl1pPr rtl="0">
              <a:spcBef>
                <a:spcPts val="0"/>
              </a:spcBef>
              <a:defRPr>
                <a:solidFill>
                  <a:schemeClr val="bg1"/>
                </a:solidFill>
                <a:latin typeface="+mj-lt"/>
              </a:defRPr>
            </a:lvl1pPr>
            <a:lvl2pPr marL="0" indent="0" rtl="0">
              <a:spcBef>
                <a:spcPts val="0"/>
              </a:spcBef>
              <a:buNone/>
              <a:defRPr>
                <a:solidFill>
                  <a:schemeClr val="bg1"/>
                </a:solidFill>
              </a:defRPr>
            </a:lvl2pPr>
          </a:lstStyle>
          <a:p>
            <a:pPr lvl="0"/>
            <a:r>
              <a:rPr lang="en-US"/>
              <a:t>Phase 3</a:t>
            </a:r>
          </a:p>
          <a:p>
            <a:pPr lvl="1"/>
            <a:r>
              <a:rPr lang="en-US"/>
              <a:t>Untertitel</a:t>
            </a:r>
          </a:p>
        </p:txBody>
      </p:sp>
      <p:sp>
        <p:nvSpPr>
          <p:cNvPr id="70" name="Textplatzhalter 69">
            <a:extLst>
              <a:ext uri="{FF2B5EF4-FFF2-40B4-BE49-F238E27FC236}">
                <a16:creationId xmlns:a16="http://schemas.microsoft.com/office/drawing/2014/main" id="{8222BBC6-B309-669D-4BD2-29EA60C9D2E8}"/>
              </a:ext>
            </a:extLst>
          </p:cNvPr>
          <p:cNvSpPr>
            <a:spLocks noGrp="1"/>
          </p:cNvSpPr>
          <p:nvPr>
            <p:ph type="body" sz="quarter" idx="32" hasCustomPrompt="1"/>
          </p:nvPr>
        </p:nvSpPr>
        <p:spPr>
          <a:xfrm>
            <a:off x="6858272" y="1808163"/>
            <a:ext cx="432000" cy="504000"/>
          </a:xfrm>
          <a: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1" name="Textplatzhalter 20">
            <a:extLst>
              <a:ext uri="{FF2B5EF4-FFF2-40B4-BE49-F238E27FC236}">
                <a16:creationId xmlns:a16="http://schemas.microsoft.com/office/drawing/2014/main" id="{0D8A299D-6034-7514-F9E9-D6EB4858070C}"/>
              </a:ext>
            </a:extLst>
          </p:cNvPr>
          <p:cNvSpPr>
            <a:spLocks noGrp="1"/>
          </p:cNvSpPr>
          <p:nvPr>
            <p:ph type="body" sz="quarter" idx="25" hasCustomPrompt="1"/>
          </p:nvPr>
        </p:nvSpPr>
        <p:spPr>
          <a:xfrm>
            <a:off x="2655730" y="1810544"/>
            <a:ext cx="2386800" cy="504000"/>
          </a:xfrm>
          <a:prstGeom prst="chevron">
            <a:avLst>
              <a:gd name="adj" fmla="val 26218"/>
            </a:avLst>
          </a:prstGeom>
          <a:solidFill>
            <a:schemeClr val="accent3"/>
          </a:solidFill>
        </p:spPr>
        <p:txBody>
          <a:bodyPr lIns="72000" tIns="36000" rIns="72000" bIns="36000" anchor="ctr"/>
          <a:lstStyle>
            <a:lvl1pPr rtl="0">
              <a:spcBef>
                <a:spcPts val="0"/>
              </a:spcBef>
              <a:defRPr>
                <a:solidFill>
                  <a:schemeClr val="bg1"/>
                </a:solidFill>
                <a:latin typeface="+mj-lt"/>
              </a:defRPr>
            </a:lvl1pPr>
            <a:lvl2pPr marL="0" indent="0" rtl="0">
              <a:spcBef>
                <a:spcPts val="0"/>
              </a:spcBef>
              <a:buNone/>
              <a:defRPr>
                <a:solidFill>
                  <a:schemeClr val="bg1"/>
                </a:solidFill>
              </a:defRPr>
            </a:lvl2pPr>
          </a:lstStyle>
          <a:p>
            <a:pPr lvl="0"/>
            <a:r>
              <a:rPr lang="en-US"/>
              <a:t>Phase 2</a:t>
            </a:r>
          </a:p>
          <a:p>
            <a:pPr lvl="1"/>
            <a:r>
              <a:rPr lang="en-US"/>
              <a:t>Untertitel</a:t>
            </a:r>
          </a:p>
        </p:txBody>
      </p:sp>
      <p:sp>
        <p:nvSpPr>
          <p:cNvPr id="68" name="Textplatzhalter 67">
            <a:extLst>
              <a:ext uri="{FF2B5EF4-FFF2-40B4-BE49-F238E27FC236}">
                <a16:creationId xmlns:a16="http://schemas.microsoft.com/office/drawing/2014/main" id="{3B4B6001-C9EF-D777-3DFA-217728B43DA0}"/>
              </a:ext>
            </a:extLst>
          </p:cNvPr>
          <p:cNvSpPr>
            <a:spLocks noGrp="1"/>
          </p:cNvSpPr>
          <p:nvPr>
            <p:ph type="body" sz="quarter" idx="31" hasCustomPrompt="1"/>
          </p:nvPr>
        </p:nvSpPr>
        <p:spPr>
          <a:xfrm>
            <a:off x="4610530" y="1808163"/>
            <a:ext cx="432000" cy="504000"/>
          </a:xfrm>
          <a: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19" name="Textplatzhalter 18">
            <a:extLst>
              <a:ext uri="{FF2B5EF4-FFF2-40B4-BE49-F238E27FC236}">
                <a16:creationId xmlns:a16="http://schemas.microsoft.com/office/drawing/2014/main" id="{A70F77EF-0318-1CF2-9EDC-E64167ACF9E0}"/>
              </a:ext>
            </a:extLst>
          </p:cNvPr>
          <p:cNvSpPr>
            <a:spLocks noGrp="1"/>
          </p:cNvSpPr>
          <p:nvPr>
            <p:ph type="body" sz="quarter" idx="24" hasCustomPrompt="1"/>
          </p:nvPr>
        </p:nvSpPr>
        <p:spPr>
          <a:xfrm>
            <a:off x="407988" y="1810544"/>
            <a:ext cx="2386800" cy="504000"/>
          </a:xfrm>
          <a:prstGeom prst="chevron">
            <a:avLst>
              <a:gd name="adj" fmla="val 25904"/>
            </a:avLst>
          </a:prstGeom>
          <a:solidFill>
            <a:schemeClr val="accent2"/>
          </a:solidFill>
        </p:spPr>
        <p:txBody>
          <a:bodyPr lIns="72000" tIns="36000" rIns="72000" bIns="36000" anchor="ctr"/>
          <a:lstStyle>
            <a:lvl1pPr rtl="0">
              <a:spcBef>
                <a:spcPts val="0"/>
              </a:spcBef>
              <a:defRPr>
                <a:solidFill>
                  <a:schemeClr val="bg1"/>
                </a:solidFill>
                <a:latin typeface="+mj-lt"/>
              </a:defRPr>
            </a:lvl1pPr>
            <a:lvl2pPr marL="0" indent="0" rtl="0">
              <a:spcBef>
                <a:spcPts val="0"/>
              </a:spcBef>
              <a:buNone/>
              <a:defRPr>
                <a:solidFill>
                  <a:schemeClr val="bg1"/>
                </a:solidFill>
              </a:defRPr>
            </a:lvl2pPr>
          </a:lstStyle>
          <a:p>
            <a:pPr lvl="0"/>
            <a:r>
              <a:rPr lang="en-US"/>
              <a:t>Phase 1</a:t>
            </a:r>
          </a:p>
          <a:p>
            <a:pPr lvl="1"/>
            <a:r>
              <a:rPr lang="en-US"/>
              <a:t>Untertitel</a:t>
            </a:r>
          </a:p>
        </p:txBody>
      </p:sp>
      <p:sp>
        <p:nvSpPr>
          <p:cNvPr id="66" name="Textplatzhalter 65">
            <a:extLst>
              <a:ext uri="{FF2B5EF4-FFF2-40B4-BE49-F238E27FC236}">
                <a16:creationId xmlns:a16="http://schemas.microsoft.com/office/drawing/2014/main" id="{9D60AF43-B775-96EF-08B3-CDE4A41AD680}"/>
              </a:ext>
            </a:extLst>
          </p:cNvPr>
          <p:cNvSpPr>
            <a:spLocks noGrp="1"/>
          </p:cNvSpPr>
          <p:nvPr>
            <p:ph type="body" sz="quarter" idx="30" hasCustomPrompt="1"/>
          </p:nvPr>
        </p:nvSpPr>
        <p:spPr>
          <a:xfrm>
            <a:off x="2362788" y="1808163"/>
            <a:ext cx="432000" cy="504000"/>
          </a:xfrm>
          <a: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18" name="Textplatzhalter 17">
            <a:extLst>
              <a:ext uri="{FF2B5EF4-FFF2-40B4-BE49-F238E27FC236}">
                <a16:creationId xmlns:a16="http://schemas.microsoft.com/office/drawing/2014/main" id="{FCCBC72A-C599-DC1A-8E93-7837EB92C73D}"/>
              </a:ext>
            </a:extLst>
          </p:cNvPr>
          <p:cNvSpPr>
            <a:spLocks noGrp="1"/>
          </p:cNvSpPr>
          <p:nvPr>
            <p:ph type="body" sz="quarter" idx="34"/>
          </p:nvPr>
        </p:nvSpPr>
        <p:spPr>
          <a:xfrm>
            <a:off x="1606788" y="4997450"/>
            <a:ext cx="1944000" cy="605294"/>
          </a:xfrm>
        </p:spPr>
        <p:txBody>
          <a:bodyPr vert="horz">
            <a:spAutoFit/>
          </a:bodyPr>
          <a:lstStyle>
            <a:lvl1pPr algn="ctr" rtl="0">
              <a:defRPr sz="1200">
                <a:latin typeface="+mj-lt"/>
              </a:defRPr>
            </a:lvl1pPr>
            <a:lvl2pPr marL="0" indent="0" algn="ctr" rtl="0">
              <a:buNone/>
              <a:defRPr sz="1200"/>
            </a:lvl2pPr>
            <a:lvl3pPr algn="ctr">
              <a:defRPr sz="1200"/>
            </a:lvl3pPr>
            <a:lvl4pPr algn="ctr">
              <a:defRPr sz="1200"/>
            </a:lvl4pPr>
            <a:lvl5pPr algn="ctr">
              <a:defRPr sz="1200"/>
            </a:lvl5pPr>
          </a:lstStyle>
          <a:p>
            <a:pPr lvl="0"/>
            <a:r>
              <a:rPr lang="en-US"/>
              <a:t>Mastertextformat bearbeiten</a:t>
            </a:r>
          </a:p>
          <a:p>
            <a:pPr lvl="1"/>
            <a:r>
              <a:rPr lang="en-US"/>
              <a:t>Zweite Ebene</a:t>
            </a:r>
          </a:p>
        </p:txBody>
      </p:sp>
      <p:sp>
        <p:nvSpPr>
          <p:cNvPr id="22" name="Textplatzhalter 21">
            <a:extLst>
              <a:ext uri="{FF2B5EF4-FFF2-40B4-BE49-F238E27FC236}">
                <a16:creationId xmlns:a16="http://schemas.microsoft.com/office/drawing/2014/main" id="{6D9CBC91-7F2E-8B94-C2E9-028B107B433F}"/>
              </a:ext>
            </a:extLst>
          </p:cNvPr>
          <p:cNvSpPr>
            <a:spLocks noGrp="1"/>
          </p:cNvSpPr>
          <p:nvPr>
            <p:ph type="body" sz="quarter" idx="35"/>
          </p:nvPr>
        </p:nvSpPr>
        <p:spPr>
          <a:xfrm>
            <a:off x="3854530" y="4997449"/>
            <a:ext cx="1944000" cy="605294"/>
          </a:xfrm>
        </p:spPr>
        <p:txBody>
          <a:bodyPr>
            <a:spAutoFit/>
          </a:bodyPr>
          <a:lstStyle>
            <a:lvl1pPr algn="ctr" rtl="0">
              <a:defRPr sz="1200">
                <a:latin typeface="+mj-lt"/>
              </a:defRPr>
            </a:lvl1pPr>
            <a:lvl2pPr marL="0" indent="0" algn="ctr" rtl="0">
              <a:buNone/>
              <a:defRPr sz="1200"/>
            </a:lvl2pPr>
            <a:lvl3pPr algn="ctr">
              <a:defRPr sz="1200"/>
            </a:lvl3pPr>
            <a:lvl4pPr algn="ctr">
              <a:defRPr sz="1200"/>
            </a:lvl4pPr>
            <a:lvl5pPr algn="ctr">
              <a:defRPr sz="1200"/>
            </a:lvl5pPr>
          </a:lstStyle>
          <a:p>
            <a:pPr lvl="0"/>
            <a:r>
              <a:rPr lang="en-US"/>
              <a:t>Mastertextformat bearbeiten</a:t>
            </a:r>
          </a:p>
          <a:p>
            <a:pPr lvl="1"/>
            <a:r>
              <a:rPr lang="en-US"/>
              <a:t>Zweite Ebene</a:t>
            </a:r>
          </a:p>
        </p:txBody>
      </p:sp>
      <p:sp>
        <p:nvSpPr>
          <p:cNvPr id="25" name="Textplatzhalter 24">
            <a:extLst>
              <a:ext uri="{FF2B5EF4-FFF2-40B4-BE49-F238E27FC236}">
                <a16:creationId xmlns:a16="http://schemas.microsoft.com/office/drawing/2014/main" id="{852F32BA-E433-27FF-5A0E-62D70EDC504C}"/>
              </a:ext>
            </a:extLst>
          </p:cNvPr>
          <p:cNvSpPr>
            <a:spLocks noGrp="1"/>
          </p:cNvSpPr>
          <p:nvPr>
            <p:ph type="body" sz="quarter" idx="36"/>
          </p:nvPr>
        </p:nvSpPr>
        <p:spPr>
          <a:xfrm>
            <a:off x="6102272" y="4997449"/>
            <a:ext cx="1944000" cy="605294"/>
          </a:xfrm>
        </p:spPr>
        <p:txBody>
          <a:bodyPr>
            <a:spAutoFit/>
          </a:bodyPr>
          <a:lstStyle>
            <a:lvl1pPr algn="ctr" rtl="0">
              <a:defRPr sz="1200">
                <a:latin typeface="+mj-lt"/>
              </a:defRPr>
            </a:lvl1pPr>
            <a:lvl2pPr marL="0" indent="0" algn="ctr" rtl="0">
              <a:buNone/>
              <a:defRPr sz="1200"/>
            </a:lvl2pPr>
            <a:lvl3pPr algn="ctr">
              <a:defRPr sz="1200"/>
            </a:lvl3pPr>
            <a:lvl4pPr algn="ctr">
              <a:defRPr sz="1200"/>
            </a:lvl4pPr>
            <a:lvl5pPr algn="ctr">
              <a:defRPr sz="1200"/>
            </a:lvl5pPr>
          </a:lstStyle>
          <a:p>
            <a:pPr lvl="0"/>
            <a:r>
              <a:rPr lang="en-US"/>
              <a:t>Mastertextformat bearbeiten</a:t>
            </a:r>
          </a:p>
          <a:p>
            <a:pPr lvl="1"/>
            <a:r>
              <a:rPr lang="en-US"/>
              <a:t>Zweite Ebene</a:t>
            </a:r>
          </a:p>
        </p:txBody>
      </p:sp>
      <p:sp>
        <p:nvSpPr>
          <p:cNvPr id="27" name="Textplatzhalter 26">
            <a:extLst>
              <a:ext uri="{FF2B5EF4-FFF2-40B4-BE49-F238E27FC236}">
                <a16:creationId xmlns:a16="http://schemas.microsoft.com/office/drawing/2014/main" id="{84B064C5-F3D2-A297-B355-A70D8A2A6476}"/>
              </a:ext>
            </a:extLst>
          </p:cNvPr>
          <p:cNvSpPr>
            <a:spLocks noGrp="1"/>
          </p:cNvSpPr>
          <p:nvPr>
            <p:ph type="body" sz="quarter" idx="37"/>
          </p:nvPr>
        </p:nvSpPr>
        <p:spPr>
          <a:xfrm>
            <a:off x="8350014" y="4997450"/>
            <a:ext cx="1944000" cy="605294"/>
          </a:xfrm>
        </p:spPr>
        <p:txBody>
          <a:bodyPr>
            <a:spAutoFit/>
          </a:bodyPr>
          <a:lstStyle>
            <a:lvl1pPr algn="ctr" rtl="0">
              <a:defRPr sz="1200">
                <a:latin typeface="+mj-lt"/>
              </a:defRPr>
            </a:lvl1pPr>
            <a:lvl2pPr marL="0" indent="0" algn="ctr" rtl="0">
              <a:buNone/>
              <a:defRPr sz="1200"/>
            </a:lvl2pPr>
            <a:lvl3pPr marL="144000" indent="0" algn="ctr">
              <a:buNone/>
              <a:defRPr sz="1200"/>
            </a:lvl3pPr>
            <a:lvl4pPr algn="ctr">
              <a:defRPr sz="1200"/>
            </a:lvl4pPr>
            <a:lvl5pPr algn="ctr">
              <a:defRPr sz="1200"/>
            </a:lvl5pPr>
          </a:lstStyle>
          <a:p>
            <a:pPr lvl="0"/>
            <a:r>
              <a:rPr lang="en-US"/>
              <a:t>Mastertextformat bearbeiten</a:t>
            </a:r>
          </a:p>
          <a:p>
            <a:pPr lvl="1"/>
            <a:r>
              <a:rPr lang="en-US"/>
              <a:t>Zweite Ebene</a:t>
            </a:r>
          </a:p>
        </p:txBody>
      </p:sp>
      <p:sp>
        <p:nvSpPr>
          <p:cNvPr id="30" name="Textplatzhalter 29">
            <a:extLst>
              <a:ext uri="{FF2B5EF4-FFF2-40B4-BE49-F238E27FC236}">
                <a16:creationId xmlns:a16="http://schemas.microsoft.com/office/drawing/2014/main" id="{E3A03316-7481-6B39-B97F-278F65BB9564}"/>
              </a:ext>
            </a:extLst>
          </p:cNvPr>
          <p:cNvSpPr>
            <a:spLocks noGrp="1"/>
          </p:cNvSpPr>
          <p:nvPr>
            <p:ph type="body" sz="quarter" idx="38" hasCustomPrompt="1"/>
          </p:nvPr>
        </p:nvSpPr>
        <p:spPr>
          <a:xfrm>
            <a:off x="2452788" y="4684713"/>
            <a:ext cx="252000" cy="252000"/>
          </a:xfrm>
          <a:prstGeom prst="diamond">
            <a:avLst/>
          </a:prstGeom>
          <a:solidFill>
            <a:schemeClr val="tx2"/>
          </a:solidFill>
        </p:spPr>
        <p:txBody>
          <a:bodyPr/>
          <a:lstStyle>
            <a:lvl1pPr rtl="0">
              <a:defRPr/>
            </a:lvl1pPr>
          </a:lstStyle>
          <a:p>
            <a:pPr lvl="0"/>
            <a:r>
              <a:rPr lang="en-US"/>
              <a:t> </a:t>
            </a:r>
          </a:p>
        </p:txBody>
      </p:sp>
      <p:sp>
        <p:nvSpPr>
          <p:cNvPr id="34" name="Textplatzhalter 33">
            <a:extLst>
              <a:ext uri="{FF2B5EF4-FFF2-40B4-BE49-F238E27FC236}">
                <a16:creationId xmlns:a16="http://schemas.microsoft.com/office/drawing/2014/main" id="{E3849957-1326-275A-6C00-C808A2CB5823}"/>
              </a:ext>
            </a:extLst>
          </p:cNvPr>
          <p:cNvSpPr>
            <a:spLocks noGrp="1"/>
          </p:cNvSpPr>
          <p:nvPr>
            <p:ph type="body" sz="quarter" idx="39" hasCustomPrompt="1"/>
          </p:nvPr>
        </p:nvSpPr>
        <p:spPr>
          <a:xfrm>
            <a:off x="4700530" y="4684713"/>
            <a:ext cx="252000" cy="252000"/>
          </a:xfrm>
          <a:prstGeom prst="diamond">
            <a:avLst/>
          </a:prstGeom>
          <a:solidFill>
            <a:schemeClr val="tx2"/>
          </a:solidFill>
        </p:spPr>
        <p:txBody>
          <a:bodyPr/>
          <a:lstStyle>
            <a:lvl1pPr rtl="0">
              <a:defRPr/>
            </a:lvl1pPr>
          </a:lstStyle>
          <a:p>
            <a:pPr lvl="0"/>
            <a:r>
              <a:rPr lang="en-US"/>
              <a:t> </a:t>
            </a:r>
          </a:p>
        </p:txBody>
      </p:sp>
      <p:sp>
        <p:nvSpPr>
          <p:cNvPr id="36" name="Textplatzhalter 35">
            <a:extLst>
              <a:ext uri="{FF2B5EF4-FFF2-40B4-BE49-F238E27FC236}">
                <a16:creationId xmlns:a16="http://schemas.microsoft.com/office/drawing/2014/main" id="{96E2E4AD-125C-87CA-A288-58F6055BA39B}"/>
              </a:ext>
            </a:extLst>
          </p:cNvPr>
          <p:cNvSpPr>
            <a:spLocks noGrp="1"/>
          </p:cNvSpPr>
          <p:nvPr>
            <p:ph type="body" sz="quarter" idx="40" hasCustomPrompt="1"/>
          </p:nvPr>
        </p:nvSpPr>
        <p:spPr>
          <a:xfrm>
            <a:off x="6948272" y="4684713"/>
            <a:ext cx="252000" cy="252000"/>
          </a:xfrm>
          <a:prstGeom prst="diamond">
            <a:avLst/>
          </a:prstGeom>
          <a:solidFill>
            <a:schemeClr val="tx2"/>
          </a:solidFill>
        </p:spPr>
        <p:txBody>
          <a:bodyPr/>
          <a:lstStyle>
            <a:lvl1pPr rtl="0">
              <a:defRPr/>
            </a:lvl1pPr>
          </a:lstStyle>
          <a:p>
            <a:pPr lvl="0"/>
            <a:r>
              <a:rPr lang="en-US"/>
              <a:t> </a:t>
            </a:r>
          </a:p>
        </p:txBody>
      </p:sp>
      <p:sp>
        <p:nvSpPr>
          <p:cNvPr id="38" name="Textplatzhalter 37">
            <a:extLst>
              <a:ext uri="{FF2B5EF4-FFF2-40B4-BE49-F238E27FC236}">
                <a16:creationId xmlns:a16="http://schemas.microsoft.com/office/drawing/2014/main" id="{3260B2B5-E501-BB5C-BB91-393EF45A9CE0}"/>
              </a:ext>
            </a:extLst>
          </p:cNvPr>
          <p:cNvSpPr>
            <a:spLocks noGrp="1"/>
          </p:cNvSpPr>
          <p:nvPr>
            <p:ph type="body" sz="quarter" idx="41" hasCustomPrompt="1"/>
          </p:nvPr>
        </p:nvSpPr>
        <p:spPr>
          <a:xfrm>
            <a:off x="9196014" y="4684713"/>
            <a:ext cx="252000" cy="252000"/>
          </a:xfrm>
          <a:prstGeom prst="diamond">
            <a:avLst/>
          </a:prstGeom>
          <a:solidFill>
            <a:schemeClr val="tx2"/>
          </a:solidFill>
        </p:spPr>
        <p:txBody>
          <a:bodyPr/>
          <a:lstStyle>
            <a:lvl1pPr rtl="0">
              <a:defRPr/>
            </a:lvl1pPr>
          </a:lstStyle>
          <a:p>
            <a:pPr lvl="0"/>
            <a:r>
              <a:rPr lang="en-US"/>
              <a:t> </a:t>
            </a:r>
          </a:p>
        </p:txBody>
      </p:sp>
    </p:spTree>
    <p:extLst>
      <p:ext uri="{BB962C8B-B14F-4D97-AF65-F5344CB8AC3E}">
        <p14:creationId xmlns:p14="http://schemas.microsoft.com/office/powerpoint/2010/main" val="4085311081"/>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el + Prozess mit 4 Schrit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269583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4" name="Textplatzhalter 13">
            <a:extLst>
              <a:ext uri="{FF2B5EF4-FFF2-40B4-BE49-F238E27FC236}">
                <a16:creationId xmlns:a16="http://schemas.microsoft.com/office/drawing/2014/main" id="{C0A520DE-4424-4BD5-B31E-15F83697F3B9}"/>
              </a:ext>
            </a:extLst>
          </p:cNvPr>
          <p:cNvSpPr>
            <a:spLocks noGrp="1"/>
          </p:cNvSpPr>
          <p:nvPr>
            <p:ph type="body" sz="quarter" idx="10"/>
          </p:nvPr>
        </p:nvSpPr>
        <p:spPr>
          <a:xfrm>
            <a:off x="407987" y="2455509"/>
            <a:ext cx="2412000" cy="2087948"/>
          </a:xfrm>
        </p:spPr>
        <p:txBody>
          <a:bodyPr/>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5" name="Textplatzhalter 13">
            <a:extLst>
              <a:ext uri="{FF2B5EF4-FFF2-40B4-BE49-F238E27FC236}">
                <a16:creationId xmlns:a16="http://schemas.microsoft.com/office/drawing/2014/main" id="{DDC72945-14C4-4DDE-948D-BF501C212222}"/>
              </a:ext>
            </a:extLst>
          </p:cNvPr>
          <p:cNvSpPr>
            <a:spLocks noGrp="1"/>
          </p:cNvSpPr>
          <p:nvPr>
            <p:ph type="body" sz="quarter" idx="11"/>
          </p:nvPr>
        </p:nvSpPr>
        <p:spPr>
          <a:xfrm>
            <a:off x="3218693" y="2455509"/>
            <a:ext cx="2412000" cy="2087948"/>
          </a:xfrm>
        </p:spPr>
        <p:txBody>
          <a:bodyPr/>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9" name="Textplatzhalter 13">
            <a:extLst>
              <a:ext uri="{FF2B5EF4-FFF2-40B4-BE49-F238E27FC236}">
                <a16:creationId xmlns:a16="http://schemas.microsoft.com/office/drawing/2014/main" id="{0DCC868D-BF05-4840-8309-4FE0BCCA1B5E}"/>
              </a:ext>
            </a:extLst>
          </p:cNvPr>
          <p:cNvSpPr>
            <a:spLocks noGrp="1"/>
          </p:cNvSpPr>
          <p:nvPr>
            <p:ph type="body" sz="quarter" idx="12"/>
          </p:nvPr>
        </p:nvSpPr>
        <p:spPr>
          <a:xfrm>
            <a:off x="6029399" y="2455509"/>
            <a:ext cx="2412000" cy="2087948"/>
          </a:xfrm>
        </p:spPr>
        <p:txBody>
          <a:bodyPr/>
          <a:lstStyle>
            <a:lvl1pPr rtl="0">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0" name="Textplatzhalter 13">
            <a:extLst>
              <a:ext uri="{FF2B5EF4-FFF2-40B4-BE49-F238E27FC236}">
                <a16:creationId xmlns:a16="http://schemas.microsoft.com/office/drawing/2014/main" id="{FC639E48-DBAE-4023-99A8-3E981E0C4640}"/>
              </a:ext>
            </a:extLst>
          </p:cNvPr>
          <p:cNvSpPr>
            <a:spLocks noGrp="1"/>
          </p:cNvSpPr>
          <p:nvPr>
            <p:ph type="body" sz="quarter" idx="13"/>
          </p:nvPr>
        </p:nvSpPr>
        <p:spPr>
          <a:xfrm>
            <a:off x="8840104" y="2455509"/>
            <a:ext cx="2412000" cy="2087948"/>
          </a:xfrm>
        </p:spPr>
        <p:txBody>
          <a:bodyPr/>
          <a:lstStyle>
            <a:lvl1pPr rtl="0">
              <a:buClr>
                <a:schemeClr val="accent5"/>
              </a:buClr>
              <a:defRPr sz="1200"/>
            </a:lvl1pPr>
            <a:lvl2pPr rtl="0">
              <a:buClr>
                <a:schemeClr val="accent5"/>
              </a:buClr>
              <a:defRPr sz="1200"/>
            </a:lvl2pPr>
            <a:lvl3pPr rtl="0">
              <a:buClr>
                <a:schemeClr val="accent5"/>
              </a:buClr>
              <a:defRPr sz="1200"/>
            </a:lvl3pPr>
            <a:lvl4pPr rtl="0">
              <a:buClr>
                <a:schemeClr val="accent5"/>
              </a:buClr>
              <a:defRPr sz="1200"/>
            </a:lvl4pPr>
            <a:lvl5pPr rtl="0">
              <a:buClr>
                <a:schemeClr val="accent5"/>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8" name="Textplatzhalter 27">
            <a:extLst>
              <a:ext uri="{FF2B5EF4-FFF2-40B4-BE49-F238E27FC236}">
                <a16:creationId xmlns:a16="http://schemas.microsoft.com/office/drawing/2014/main" id="{0DCB7516-93B5-4A1D-B0DA-4F5E26CD6FF8}"/>
              </a:ext>
            </a:extLst>
          </p:cNvPr>
          <p:cNvSpPr>
            <a:spLocks noGrp="1"/>
          </p:cNvSpPr>
          <p:nvPr>
            <p:ph type="body" sz="quarter" idx="27" hasCustomPrompt="1"/>
          </p:nvPr>
        </p:nvSpPr>
        <p:spPr>
          <a:xfrm>
            <a:off x="8840105" y="1810544"/>
            <a:ext cx="2943906" cy="504000"/>
          </a:xfrm>
          <a:prstGeom prst="chevron">
            <a:avLst>
              <a:gd name="adj" fmla="val 26471"/>
            </a:avLst>
          </a:prstGeom>
          <a:solidFill>
            <a:schemeClr val="accent5"/>
          </a:solidFill>
        </p:spPr>
        <p:txBody>
          <a:bodyPr lIns="72000" tIns="36000" rIns="72000" bIns="36000" anchor="ctr"/>
          <a:lstStyle>
            <a:lvl1pPr rtl="0">
              <a:spcBef>
                <a:spcPts val="0"/>
              </a:spcBef>
              <a:defRPr>
                <a:solidFill>
                  <a:schemeClr val="bg1"/>
                </a:solidFill>
                <a:latin typeface="+mj-lt"/>
              </a:defRPr>
            </a:lvl1pPr>
            <a:lvl2pPr marL="0" indent="0" rtl="0">
              <a:spcBef>
                <a:spcPts val="0"/>
              </a:spcBef>
              <a:buNone/>
              <a:defRPr>
                <a:solidFill>
                  <a:schemeClr val="bg1"/>
                </a:solidFill>
              </a:defRPr>
            </a:lvl2pPr>
          </a:lstStyle>
          <a:p>
            <a:pPr lvl="0"/>
            <a:r>
              <a:rPr lang="en-US"/>
              <a:t>Phase 4</a:t>
            </a:r>
          </a:p>
          <a:p>
            <a:pPr lvl="1"/>
            <a:r>
              <a:rPr lang="en-US"/>
              <a:t>Untertitel</a:t>
            </a:r>
          </a:p>
        </p:txBody>
      </p:sp>
      <p:sp>
        <p:nvSpPr>
          <p:cNvPr id="24" name="Textplatzhalter 23">
            <a:extLst>
              <a:ext uri="{FF2B5EF4-FFF2-40B4-BE49-F238E27FC236}">
                <a16:creationId xmlns:a16="http://schemas.microsoft.com/office/drawing/2014/main" id="{97C7F5F5-E8B1-F73A-A91E-01FDD2272DAD}"/>
              </a:ext>
            </a:extLst>
          </p:cNvPr>
          <p:cNvSpPr>
            <a:spLocks noGrp="1"/>
          </p:cNvSpPr>
          <p:nvPr>
            <p:ph type="body" sz="quarter" idx="26" hasCustomPrompt="1"/>
          </p:nvPr>
        </p:nvSpPr>
        <p:spPr>
          <a:xfrm>
            <a:off x="6029400" y="1810544"/>
            <a:ext cx="2943906" cy="504000"/>
          </a:xfrm>
          <a:prstGeom prst="chevron">
            <a:avLst>
              <a:gd name="adj" fmla="val 26062"/>
            </a:avLst>
          </a:prstGeom>
          <a:solidFill>
            <a:schemeClr val="accent4"/>
          </a:solidFill>
        </p:spPr>
        <p:txBody>
          <a:bodyPr lIns="72000" tIns="36000" rIns="72000" bIns="36000" anchor="ctr"/>
          <a:lstStyle>
            <a:lvl1pPr rtl="0">
              <a:spcBef>
                <a:spcPts val="0"/>
              </a:spcBef>
              <a:defRPr>
                <a:solidFill>
                  <a:schemeClr val="bg1"/>
                </a:solidFill>
                <a:latin typeface="+mj-lt"/>
              </a:defRPr>
            </a:lvl1pPr>
            <a:lvl2pPr marL="0" indent="0" rtl="0">
              <a:spcBef>
                <a:spcPts val="0"/>
              </a:spcBef>
              <a:buNone/>
              <a:defRPr>
                <a:solidFill>
                  <a:schemeClr val="bg1"/>
                </a:solidFill>
              </a:defRPr>
            </a:lvl2pPr>
          </a:lstStyle>
          <a:p>
            <a:pPr lvl="0"/>
            <a:r>
              <a:rPr lang="en-US"/>
              <a:t>Phase 3</a:t>
            </a:r>
          </a:p>
          <a:p>
            <a:pPr lvl="1"/>
            <a:r>
              <a:rPr lang="en-US"/>
              <a:t>Untertitel</a:t>
            </a:r>
          </a:p>
        </p:txBody>
      </p:sp>
      <p:sp>
        <p:nvSpPr>
          <p:cNvPr id="70" name="Textplatzhalter 69">
            <a:extLst>
              <a:ext uri="{FF2B5EF4-FFF2-40B4-BE49-F238E27FC236}">
                <a16:creationId xmlns:a16="http://schemas.microsoft.com/office/drawing/2014/main" id="{8222BBC6-B309-669D-4BD2-29EA60C9D2E8}"/>
              </a:ext>
            </a:extLst>
          </p:cNvPr>
          <p:cNvSpPr>
            <a:spLocks noGrp="1"/>
          </p:cNvSpPr>
          <p:nvPr>
            <p:ph type="body" sz="quarter" idx="32" hasCustomPrompt="1"/>
          </p:nvPr>
        </p:nvSpPr>
        <p:spPr>
          <a:xfrm>
            <a:off x="8541307" y="1808163"/>
            <a:ext cx="432000" cy="504000"/>
          </a:xfrm>
          <a: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21" name="Textplatzhalter 20">
            <a:extLst>
              <a:ext uri="{FF2B5EF4-FFF2-40B4-BE49-F238E27FC236}">
                <a16:creationId xmlns:a16="http://schemas.microsoft.com/office/drawing/2014/main" id="{0D8A299D-6034-7514-F9E9-D6EB4858070C}"/>
              </a:ext>
            </a:extLst>
          </p:cNvPr>
          <p:cNvSpPr>
            <a:spLocks noGrp="1"/>
          </p:cNvSpPr>
          <p:nvPr>
            <p:ph type="body" sz="quarter" idx="25" hasCustomPrompt="1"/>
          </p:nvPr>
        </p:nvSpPr>
        <p:spPr>
          <a:xfrm>
            <a:off x="3218694" y="1810544"/>
            <a:ext cx="2943906" cy="504000"/>
          </a:xfrm>
          <a:prstGeom prst="chevron">
            <a:avLst>
              <a:gd name="adj" fmla="val 26218"/>
            </a:avLst>
          </a:prstGeom>
          <a:solidFill>
            <a:schemeClr val="accent3"/>
          </a:solidFill>
        </p:spPr>
        <p:txBody>
          <a:bodyPr lIns="72000" tIns="36000" rIns="72000" bIns="36000" anchor="ctr"/>
          <a:lstStyle>
            <a:lvl1pPr rtl="0">
              <a:spcBef>
                <a:spcPts val="0"/>
              </a:spcBef>
              <a:defRPr>
                <a:solidFill>
                  <a:schemeClr val="bg1"/>
                </a:solidFill>
                <a:latin typeface="+mj-lt"/>
              </a:defRPr>
            </a:lvl1pPr>
            <a:lvl2pPr marL="0" indent="0" rtl="0">
              <a:spcBef>
                <a:spcPts val="0"/>
              </a:spcBef>
              <a:buNone/>
              <a:defRPr>
                <a:solidFill>
                  <a:schemeClr val="bg1"/>
                </a:solidFill>
              </a:defRPr>
            </a:lvl2pPr>
          </a:lstStyle>
          <a:p>
            <a:pPr lvl="0"/>
            <a:r>
              <a:rPr lang="en-US"/>
              <a:t>Phase 2</a:t>
            </a:r>
          </a:p>
          <a:p>
            <a:pPr lvl="1"/>
            <a:r>
              <a:rPr lang="en-US"/>
              <a:t>Untertitel</a:t>
            </a:r>
          </a:p>
        </p:txBody>
      </p:sp>
      <p:sp>
        <p:nvSpPr>
          <p:cNvPr id="68" name="Textplatzhalter 67">
            <a:extLst>
              <a:ext uri="{FF2B5EF4-FFF2-40B4-BE49-F238E27FC236}">
                <a16:creationId xmlns:a16="http://schemas.microsoft.com/office/drawing/2014/main" id="{3B4B6001-C9EF-D777-3DFA-217728B43DA0}"/>
              </a:ext>
            </a:extLst>
          </p:cNvPr>
          <p:cNvSpPr>
            <a:spLocks noGrp="1"/>
          </p:cNvSpPr>
          <p:nvPr>
            <p:ph type="body" sz="quarter" idx="31" hasCustomPrompt="1"/>
          </p:nvPr>
        </p:nvSpPr>
        <p:spPr>
          <a:xfrm>
            <a:off x="5730600" y="1808163"/>
            <a:ext cx="432000" cy="504000"/>
          </a:xfrm>
          <a: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19" name="Textplatzhalter 18">
            <a:extLst>
              <a:ext uri="{FF2B5EF4-FFF2-40B4-BE49-F238E27FC236}">
                <a16:creationId xmlns:a16="http://schemas.microsoft.com/office/drawing/2014/main" id="{A70F77EF-0318-1CF2-9EDC-E64167ACF9E0}"/>
              </a:ext>
            </a:extLst>
          </p:cNvPr>
          <p:cNvSpPr>
            <a:spLocks noGrp="1"/>
          </p:cNvSpPr>
          <p:nvPr>
            <p:ph type="body" sz="quarter" idx="24" hasCustomPrompt="1"/>
          </p:nvPr>
        </p:nvSpPr>
        <p:spPr>
          <a:xfrm>
            <a:off x="407988" y="1810544"/>
            <a:ext cx="2943906" cy="504000"/>
          </a:xfrm>
          <a:prstGeom prst="chevron">
            <a:avLst>
              <a:gd name="adj" fmla="val 25904"/>
            </a:avLst>
          </a:prstGeom>
          <a:solidFill>
            <a:schemeClr val="accent2"/>
          </a:solidFill>
        </p:spPr>
        <p:txBody>
          <a:bodyPr lIns="72000" tIns="36000" rIns="72000" bIns="36000" anchor="ctr"/>
          <a:lstStyle>
            <a:lvl1pPr rtl="0">
              <a:spcBef>
                <a:spcPts val="0"/>
              </a:spcBef>
              <a:defRPr>
                <a:solidFill>
                  <a:schemeClr val="bg1"/>
                </a:solidFill>
                <a:latin typeface="+mj-lt"/>
              </a:defRPr>
            </a:lvl1pPr>
            <a:lvl2pPr marL="0" indent="0" rtl="0">
              <a:spcBef>
                <a:spcPts val="0"/>
              </a:spcBef>
              <a:buNone/>
              <a:defRPr>
                <a:solidFill>
                  <a:schemeClr val="bg1"/>
                </a:solidFill>
              </a:defRPr>
            </a:lvl2pPr>
          </a:lstStyle>
          <a:p>
            <a:pPr lvl="0"/>
            <a:r>
              <a:rPr lang="en-US"/>
              <a:t>Phase 1</a:t>
            </a:r>
          </a:p>
          <a:p>
            <a:pPr lvl="1"/>
            <a:r>
              <a:rPr lang="en-US"/>
              <a:t>Untertitel</a:t>
            </a:r>
          </a:p>
        </p:txBody>
      </p:sp>
      <p:sp>
        <p:nvSpPr>
          <p:cNvPr id="66" name="Textplatzhalter 65">
            <a:extLst>
              <a:ext uri="{FF2B5EF4-FFF2-40B4-BE49-F238E27FC236}">
                <a16:creationId xmlns:a16="http://schemas.microsoft.com/office/drawing/2014/main" id="{9D60AF43-B775-96EF-08B3-CDE4A41AD680}"/>
              </a:ext>
            </a:extLst>
          </p:cNvPr>
          <p:cNvSpPr>
            <a:spLocks noGrp="1"/>
          </p:cNvSpPr>
          <p:nvPr>
            <p:ph type="body" sz="quarter" idx="30" hasCustomPrompt="1"/>
          </p:nvPr>
        </p:nvSpPr>
        <p:spPr>
          <a:xfrm>
            <a:off x="2919894" y="1808163"/>
            <a:ext cx="432000" cy="504000"/>
          </a:xfrm>
          <a: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p:spPr>
        <p:txBody>
          <a:bodyPr/>
          <a:lstStyle>
            <a:lvl1pPr rtl="0">
              <a:defRPr/>
            </a:lvl1pPr>
          </a:lstStyle>
          <a:p>
            <a:pPr lvl="0"/>
            <a:r>
              <a:rPr lang="en-US"/>
              <a:t> </a:t>
            </a:r>
          </a:p>
        </p:txBody>
      </p:sp>
      <p:sp>
        <p:nvSpPr>
          <p:cNvPr id="18" name="Textplatzhalter 17">
            <a:extLst>
              <a:ext uri="{FF2B5EF4-FFF2-40B4-BE49-F238E27FC236}">
                <a16:creationId xmlns:a16="http://schemas.microsoft.com/office/drawing/2014/main" id="{FCCBC72A-C599-DC1A-8E93-7837EB92C73D}"/>
              </a:ext>
            </a:extLst>
          </p:cNvPr>
          <p:cNvSpPr>
            <a:spLocks noGrp="1"/>
          </p:cNvSpPr>
          <p:nvPr>
            <p:ph type="body" sz="quarter" idx="34"/>
          </p:nvPr>
        </p:nvSpPr>
        <p:spPr>
          <a:xfrm>
            <a:off x="2163894" y="4997450"/>
            <a:ext cx="1944000" cy="605294"/>
          </a:xfrm>
        </p:spPr>
        <p:txBody>
          <a:bodyPr vert="horz">
            <a:spAutoFit/>
          </a:bodyPr>
          <a:lstStyle>
            <a:lvl1pPr algn="ctr" rtl="0">
              <a:defRPr sz="1200">
                <a:latin typeface="+mj-lt"/>
              </a:defRPr>
            </a:lvl1pPr>
            <a:lvl2pPr marL="0" indent="0" algn="ctr" rtl="0">
              <a:buNone/>
              <a:defRPr sz="1200"/>
            </a:lvl2pPr>
            <a:lvl3pPr algn="ctr">
              <a:defRPr sz="1200"/>
            </a:lvl3pPr>
            <a:lvl4pPr algn="ctr">
              <a:defRPr sz="1200"/>
            </a:lvl4pPr>
            <a:lvl5pPr algn="ctr">
              <a:defRPr sz="1200"/>
            </a:lvl5pPr>
          </a:lstStyle>
          <a:p>
            <a:pPr lvl="0"/>
            <a:r>
              <a:rPr lang="en-US"/>
              <a:t>Mastertextformat bearbeiten</a:t>
            </a:r>
          </a:p>
          <a:p>
            <a:pPr lvl="1"/>
            <a:r>
              <a:rPr lang="en-US"/>
              <a:t>Zweite Ebene</a:t>
            </a:r>
          </a:p>
        </p:txBody>
      </p:sp>
      <p:sp>
        <p:nvSpPr>
          <p:cNvPr id="22" name="Textplatzhalter 21">
            <a:extLst>
              <a:ext uri="{FF2B5EF4-FFF2-40B4-BE49-F238E27FC236}">
                <a16:creationId xmlns:a16="http://schemas.microsoft.com/office/drawing/2014/main" id="{6D9CBC91-7F2E-8B94-C2E9-028B107B433F}"/>
              </a:ext>
            </a:extLst>
          </p:cNvPr>
          <p:cNvSpPr>
            <a:spLocks noGrp="1"/>
          </p:cNvSpPr>
          <p:nvPr>
            <p:ph type="body" sz="quarter" idx="35"/>
          </p:nvPr>
        </p:nvSpPr>
        <p:spPr>
          <a:xfrm>
            <a:off x="4974600" y="4997449"/>
            <a:ext cx="1944000" cy="605294"/>
          </a:xfrm>
        </p:spPr>
        <p:txBody>
          <a:bodyPr>
            <a:spAutoFit/>
          </a:bodyPr>
          <a:lstStyle>
            <a:lvl1pPr algn="ctr" rtl="0">
              <a:defRPr sz="1200">
                <a:latin typeface="+mj-lt"/>
              </a:defRPr>
            </a:lvl1pPr>
            <a:lvl2pPr marL="0" indent="0" algn="ctr" rtl="0">
              <a:buNone/>
              <a:defRPr sz="1200"/>
            </a:lvl2pPr>
            <a:lvl3pPr algn="ctr">
              <a:defRPr sz="1200"/>
            </a:lvl3pPr>
            <a:lvl4pPr algn="ctr">
              <a:defRPr sz="1200"/>
            </a:lvl4pPr>
            <a:lvl5pPr algn="ctr">
              <a:defRPr sz="1200"/>
            </a:lvl5pPr>
          </a:lstStyle>
          <a:p>
            <a:pPr lvl="0"/>
            <a:r>
              <a:rPr lang="en-US"/>
              <a:t>Mastertextformat bearbeiten</a:t>
            </a:r>
          </a:p>
          <a:p>
            <a:pPr lvl="1"/>
            <a:r>
              <a:rPr lang="en-US"/>
              <a:t>Zweite Ebene</a:t>
            </a:r>
          </a:p>
        </p:txBody>
      </p:sp>
      <p:sp>
        <p:nvSpPr>
          <p:cNvPr id="25" name="Textplatzhalter 24">
            <a:extLst>
              <a:ext uri="{FF2B5EF4-FFF2-40B4-BE49-F238E27FC236}">
                <a16:creationId xmlns:a16="http://schemas.microsoft.com/office/drawing/2014/main" id="{852F32BA-E433-27FF-5A0E-62D70EDC504C}"/>
              </a:ext>
            </a:extLst>
          </p:cNvPr>
          <p:cNvSpPr>
            <a:spLocks noGrp="1"/>
          </p:cNvSpPr>
          <p:nvPr>
            <p:ph type="body" sz="quarter" idx="36"/>
          </p:nvPr>
        </p:nvSpPr>
        <p:spPr>
          <a:xfrm>
            <a:off x="7785308" y="4997449"/>
            <a:ext cx="1944000" cy="605294"/>
          </a:xfrm>
        </p:spPr>
        <p:txBody>
          <a:bodyPr>
            <a:spAutoFit/>
          </a:bodyPr>
          <a:lstStyle>
            <a:lvl1pPr algn="ctr" rtl="0">
              <a:defRPr sz="1200">
                <a:latin typeface="+mj-lt"/>
              </a:defRPr>
            </a:lvl1pPr>
            <a:lvl2pPr marL="0" indent="0" algn="ctr" rtl="0">
              <a:buNone/>
              <a:defRPr sz="1200"/>
            </a:lvl2pPr>
            <a:lvl3pPr algn="ctr">
              <a:defRPr sz="1200"/>
            </a:lvl3pPr>
            <a:lvl4pPr algn="ctr">
              <a:defRPr sz="1200"/>
            </a:lvl4pPr>
            <a:lvl5pPr algn="ctr">
              <a:defRPr sz="1200"/>
            </a:lvl5pPr>
          </a:lstStyle>
          <a:p>
            <a:pPr lvl="0"/>
            <a:r>
              <a:rPr lang="en-US"/>
              <a:t>Mastertextformat bearbeiten</a:t>
            </a:r>
          </a:p>
          <a:p>
            <a:pPr lvl="1"/>
            <a:r>
              <a:rPr lang="en-US"/>
              <a:t>Zweite Ebene</a:t>
            </a:r>
          </a:p>
        </p:txBody>
      </p:sp>
      <p:sp>
        <p:nvSpPr>
          <p:cNvPr id="30" name="Textplatzhalter 29">
            <a:extLst>
              <a:ext uri="{FF2B5EF4-FFF2-40B4-BE49-F238E27FC236}">
                <a16:creationId xmlns:a16="http://schemas.microsoft.com/office/drawing/2014/main" id="{E3A03316-7481-6B39-B97F-278F65BB9564}"/>
              </a:ext>
            </a:extLst>
          </p:cNvPr>
          <p:cNvSpPr>
            <a:spLocks noGrp="1"/>
          </p:cNvSpPr>
          <p:nvPr>
            <p:ph type="body" sz="quarter" idx="38" hasCustomPrompt="1"/>
          </p:nvPr>
        </p:nvSpPr>
        <p:spPr>
          <a:xfrm>
            <a:off x="3009894" y="4684713"/>
            <a:ext cx="252000" cy="252000"/>
          </a:xfrm>
          <a:prstGeom prst="diamond">
            <a:avLst/>
          </a:prstGeom>
          <a:solidFill>
            <a:schemeClr val="tx2"/>
          </a:solidFill>
        </p:spPr>
        <p:txBody>
          <a:bodyPr/>
          <a:lstStyle>
            <a:lvl1pPr rtl="0">
              <a:defRPr/>
            </a:lvl1pPr>
          </a:lstStyle>
          <a:p>
            <a:pPr lvl="0"/>
            <a:r>
              <a:rPr lang="en-US"/>
              <a:t> </a:t>
            </a:r>
          </a:p>
        </p:txBody>
      </p:sp>
      <p:sp>
        <p:nvSpPr>
          <p:cNvPr id="34" name="Textplatzhalter 33">
            <a:extLst>
              <a:ext uri="{FF2B5EF4-FFF2-40B4-BE49-F238E27FC236}">
                <a16:creationId xmlns:a16="http://schemas.microsoft.com/office/drawing/2014/main" id="{E3849957-1326-275A-6C00-C808A2CB5823}"/>
              </a:ext>
            </a:extLst>
          </p:cNvPr>
          <p:cNvSpPr>
            <a:spLocks noGrp="1"/>
          </p:cNvSpPr>
          <p:nvPr>
            <p:ph type="body" sz="quarter" idx="39" hasCustomPrompt="1"/>
          </p:nvPr>
        </p:nvSpPr>
        <p:spPr>
          <a:xfrm>
            <a:off x="5820600" y="4684713"/>
            <a:ext cx="252000" cy="252000"/>
          </a:xfrm>
          <a:prstGeom prst="diamond">
            <a:avLst/>
          </a:prstGeom>
          <a:solidFill>
            <a:schemeClr val="tx2"/>
          </a:solidFill>
        </p:spPr>
        <p:txBody>
          <a:bodyPr/>
          <a:lstStyle>
            <a:lvl1pPr rtl="0">
              <a:defRPr/>
            </a:lvl1pPr>
          </a:lstStyle>
          <a:p>
            <a:pPr lvl="0"/>
            <a:r>
              <a:rPr lang="en-US"/>
              <a:t> </a:t>
            </a:r>
          </a:p>
        </p:txBody>
      </p:sp>
      <p:sp>
        <p:nvSpPr>
          <p:cNvPr id="36" name="Textplatzhalter 35">
            <a:extLst>
              <a:ext uri="{FF2B5EF4-FFF2-40B4-BE49-F238E27FC236}">
                <a16:creationId xmlns:a16="http://schemas.microsoft.com/office/drawing/2014/main" id="{96E2E4AD-125C-87CA-A288-58F6055BA39B}"/>
              </a:ext>
            </a:extLst>
          </p:cNvPr>
          <p:cNvSpPr>
            <a:spLocks noGrp="1"/>
          </p:cNvSpPr>
          <p:nvPr>
            <p:ph type="body" sz="quarter" idx="40" hasCustomPrompt="1"/>
          </p:nvPr>
        </p:nvSpPr>
        <p:spPr>
          <a:xfrm>
            <a:off x="8631307" y="4684713"/>
            <a:ext cx="252000" cy="252000"/>
          </a:xfrm>
          <a:prstGeom prst="diamond">
            <a:avLst/>
          </a:prstGeom>
          <a:solidFill>
            <a:schemeClr val="tx2"/>
          </a:solidFill>
        </p:spPr>
        <p:txBody>
          <a:bodyPr/>
          <a:lstStyle>
            <a:lvl1pPr rtl="0">
              <a:defRPr/>
            </a:lvl1pPr>
          </a:lstStyle>
          <a:p>
            <a:pPr lvl="0"/>
            <a:r>
              <a:rPr lang="en-US"/>
              <a:t> </a:t>
            </a:r>
          </a:p>
        </p:txBody>
      </p:sp>
    </p:spTree>
    <p:extLst>
      <p:ext uri="{BB962C8B-B14F-4D97-AF65-F5344CB8AC3E}">
        <p14:creationId xmlns:p14="http://schemas.microsoft.com/office/powerpoint/2010/main" val="210237355"/>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el + Logos (Blau)">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18752663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9" name="Textplatzhalter 28">
            <a:extLst>
              <a:ext uri="{FF2B5EF4-FFF2-40B4-BE49-F238E27FC236}">
                <a16:creationId xmlns:a16="http://schemas.microsoft.com/office/drawing/2014/main" id="{1FBF373F-AEFC-1035-69B7-7409D4F270D5}"/>
              </a:ext>
            </a:extLst>
          </p:cNvPr>
          <p:cNvSpPr>
            <a:spLocks noGrp="1"/>
          </p:cNvSpPr>
          <p:nvPr>
            <p:ph type="body" sz="quarter" idx="22" hasCustomPrompt="1"/>
          </p:nvPr>
        </p:nvSpPr>
        <p:spPr>
          <a:xfrm>
            <a:off x="6527800" y="0"/>
            <a:ext cx="5664200" cy="6858000"/>
          </a:xfrm>
          <a:custGeom>
            <a:avLst/>
            <a:gdLst>
              <a:gd name="connsiteX0" fmla="*/ 1666631 w 5664200"/>
              <a:gd name="connsiteY0" fmla="*/ 0 h 6858000"/>
              <a:gd name="connsiteX1" fmla="*/ 5664200 w 5664200"/>
              <a:gd name="connsiteY1" fmla="*/ 0 h 6858000"/>
              <a:gd name="connsiteX2" fmla="*/ 5664200 w 5664200"/>
              <a:gd name="connsiteY2" fmla="*/ 6858000 h 6858000"/>
              <a:gd name="connsiteX3" fmla="*/ 1666631 w 5664200"/>
              <a:gd name="connsiteY3" fmla="*/ 6858000 h 6858000"/>
              <a:gd name="connsiteX4" fmla="*/ 0 w 5664200"/>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4200" h="6858000">
                <a:moveTo>
                  <a:pt x="1666631" y="0"/>
                </a:moveTo>
                <a:lnTo>
                  <a:pt x="5664200" y="0"/>
                </a:lnTo>
                <a:lnTo>
                  <a:pt x="5664200" y="6858000"/>
                </a:lnTo>
                <a:lnTo>
                  <a:pt x="1666631" y="6858000"/>
                </a:lnTo>
                <a:lnTo>
                  <a:pt x="0" y="3429000"/>
                </a:lnTo>
                <a:close/>
              </a:path>
            </a:pathLst>
          </a:custGeom>
          <a:solidFill>
            <a:schemeClr val="accent2"/>
          </a:solidFill>
        </p:spPr>
        <p:txBody>
          <a:bodyPr wrap="square">
            <a:noAutofit/>
          </a:bodyPr>
          <a:lstStyle>
            <a:lvl1pPr rtl="0">
              <a:defRPr/>
            </a:lvl1pPr>
          </a:lstStyle>
          <a:p>
            <a:pPr lvl="0"/>
            <a:r>
              <a:rPr lang="en-US"/>
              <a:t> </a:t>
            </a:r>
          </a:p>
        </p:txBody>
      </p:sp>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07988" y="727329"/>
            <a:ext cx="5543550" cy="492443"/>
          </a:xfrm>
        </p:spPr>
        <p:txBody>
          <a:bodyPr vert="horz"/>
          <a:lstStyle>
            <a:lvl1pPr rtl="0">
              <a:defRPr>
                <a:solidFill>
                  <a:schemeClr val="tx1"/>
                </a:solidFill>
              </a:defRPr>
            </a:lvl1pPr>
          </a:lstStyle>
          <a:p>
            <a:r>
              <a:rPr lang="en-US"/>
              <a:t>Headline, Biotif Bold, 32 pt.</a:t>
            </a:r>
          </a:p>
        </p:txBody>
      </p:sp>
      <p:grpSp>
        <p:nvGrpSpPr>
          <p:cNvPr id="2" name="Grafik 4">
            <a:extLst>
              <a:ext uri="{FF2B5EF4-FFF2-40B4-BE49-F238E27FC236}">
                <a16:creationId xmlns:a16="http://schemas.microsoft.com/office/drawing/2014/main" id="{8B6AF18B-867D-134E-87DF-A9361FD453B4}"/>
              </a:ext>
            </a:extLst>
          </p:cNvPr>
          <p:cNvGrpSpPr>
            <a:grpSpLocks/>
          </p:cNvGrpSpPr>
          <p:nvPr userDrawn="1"/>
        </p:nvGrpSpPr>
        <p:grpSpPr>
          <a:xfrm>
            <a:off x="10097311" y="6403385"/>
            <a:ext cx="1686701" cy="134956"/>
            <a:chOff x="4745164" y="3321081"/>
            <a:chExt cx="2700051" cy="216036"/>
          </a:xfrm>
          <a:solidFill>
            <a:schemeClr val="bg1"/>
          </a:solidFill>
        </p:grpSpPr>
        <p:sp>
          <p:nvSpPr>
            <p:cNvPr id="3" name="Freihandform: Form 2">
              <a:extLst>
                <a:ext uri="{FF2B5EF4-FFF2-40B4-BE49-F238E27FC236}">
                  <a16:creationId xmlns:a16="http://schemas.microsoft.com/office/drawing/2014/main" id="{CB0BAC37-9FC4-F79B-5AE5-B98309FF3383}"/>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4" name="Grafik 4">
              <a:extLst>
                <a:ext uri="{FF2B5EF4-FFF2-40B4-BE49-F238E27FC236}">
                  <a16:creationId xmlns:a16="http://schemas.microsoft.com/office/drawing/2014/main" id="{B8BA1665-6FAA-94A3-1CDC-67D98AD56515}"/>
                </a:ext>
              </a:extLst>
            </p:cNvPr>
            <p:cNvGrpSpPr/>
            <p:nvPr/>
          </p:nvGrpSpPr>
          <p:grpSpPr>
            <a:xfrm>
              <a:off x="4745164" y="3321167"/>
              <a:ext cx="2010060" cy="215950"/>
              <a:chOff x="4745164" y="3321167"/>
              <a:chExt cx="2010060" cy="215950"/>
            </a:xfrm>
            <a:grpFill/>
          </p:grpSpPr>
          <p:sp>
            <p:nvSpPr>
              <p:cNvPr id="5" name="Freihandform: Form 4">
                <a:extLst>
                  <a:ext uri="{FF2B5EF4-FFF2-40B4-BE49-F238E27FC236}">
                    <a16:creationId xmlns:a16="http://schemas.microsoft.com/office/drawing/2014/main" id="{F40E7768-7CE9-DA8D-9322-245DCFC1148E}"/>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6" name="Freihandform: Form 5">
                <a:extLst>
                  <a:ext uri="{FF2B5EF4-FFF2-40B4-BE49-F238E27FC236}">
                    <a16:creationId xmlns:a16="http://schemas.microsoft.com/office/drawing/2014/main" id="{30A5233F-F5B4-F84C-D516-B4DF0D387F69}"/>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9" name="Grafik 4">
                <a:extLst>
                  <a:ext uri="{FF2B5EF4-FFF2-40B4-BE49-F238E27FC236}">
                    <a16:creationId xmlns:a16="http://schemas.microsoft.com/office/drawing/2014/main" id="{15078AC9-53D1-221A-A867-9F5E038F8D67}"/>
                  </a:ext>
                </a:extLst>
              </p:cNvPr>
              <p:cNvGrpSpPr/>
              <p:nvPr/>
            </p:nvGrpSpPr>
            <p:grpSpPr>
              <a:xfrm>
                <a:off x="5001672" y="3321167"/>
                <a:ext cx="1753552" cy="215950"/>
                <a:chOff x="5001672" y="3321167"/>
                <a:chExt cx="1753552" cy="215950"/>
              </a:xfrm>
              <a:grpFill/>
            </p:grpSpPr>
            <p:sp>
              <p:nvSpPr>
                <p:cNvPr id="10" name="Freihandform: Form 9">
                  <a:extLst>
                    <a:ext uri="{FF2B5EF4-FFF2-40B4-BE49-F238E27FC236}">
                      <a16:creationId xmlns:a16="http://schemas.microsoft.com/office/drawing/2014/main" id="{ABC80584-DE74-45DB-51DF-49AF8DFF1E38}"/>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1" name="Freihandform: Form 10">
                  <a:extLst>
                    <a:ext uri="{FF2B5EF4-FFF2-40B4-BE49-F238E27FC236}">
                      <a16:creationId xmlns:a16="http://schemas.microsoft.com/office/drawing/2014/main" id="{3CA4ACFD-A08C-4B43-D04F-AA8918F5A451}"/>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12" name="Freihandform: Form 11">
                  <a:extLst>
                    <a:ext uri="{FF2B5EF4-FFF2-40B4-BE49-F238E27FC236}">
                      <a16:creationId xmlns:a16="http://schemas.microsoft.com/office/drawing/2014/main" id="{916AEB9E-25C0-9737-7308-B12713493DF3}"/>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13" name="Grafik 4">
                  <a:extLst>
                    <a:ext uri="{FF2B5EF4-FFF2-40B4-BE49-F238E27FC236}">
                      <a16:creationId xmlns:a16="http://schemas.microsoft.com/office/drawing/2014/main" id="{F7B01DEC-0333-B2AA-F84F-6C9C7ED8B0AF}"/>
                    </a:ext>
                  </a:extLst>
                </p:cNvPr>
                <p:cNvGrpSpPr/>
                <p:nvPr/>
              </p:nvGrpSpPr>
              <p:grpSpPr>
                <a:xfrm>
                  <a:off x="5554979" y="3321167"/>
                  <a:ext cx="1200245" cy="215950"/>
                  <a:chOff x="5554979" y="3321167"/>
                  <a:chExt cx="1200245" cy="215950"/>
                </a:xfrm>
                <a:grpFill/>
              </p:grpSpPr>
              <p:sp>
                <p:nvSpPr>
                  <p:cNvPr id="15" name="Freihandform: Form 14">
                    <a:extLst>
                      <a:ext uri="{FF2B5EF4-FFF2-40B4-BE49-F238E27FC236}">
                        <a16:creationId xmlns:a16="http://schemas.microsoft.com/office/drawing/2014/main" id="{AD035756-B194-FDD9-04D7-12B4CF8BF506}"/>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16" name="Freihandform: Form 15">
                    <a:extLst>
                      <a:ext uri="{FF2B5EF4-FFF2-40B4-BE49-F238E27FC236}">
                        <a16:creationId xmlns:a16="http://schemas.microsoft.com/office/drawing/2014/main" id="{C92C15DB-B412-4428-E5CB-AA122FCA3D75}"/>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17" name="Freihandform: Form 16">
                    <a:extLst>
                      <a:ext uri="{FF2B5EF4-FFF2-40B4-BE49-F238E27FC236}">
                        <a16:creationId xmlns:a16="http://schemas.microsoft.com/office/drawing/2014/main" id="{7658B25E-B778-AC45-4EFB-D1F53B71035E}"/>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19" name="Freihandform: Form 18">
                    <a:extLst>
                      <a:ext uri="{FF2B5EF4-FFF2-40B4-BE49-F238E27FC236}">
                        <a16:creationId xmlns:a16="http://schemas.microsoft.com/office/drawing/2014/main" id="{CCC64FDB-1B0D-DC28-B073-B1AE522C2BD0}"/>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21" name="Freihandform: Form 20">
                    <a:extLst>
                      <a:ext uri="{FF2B5EF4-FFF2-40B4-BE49-F238E27FC236}">
                        <a16:creationId xmlns:a16="http://schemas.microsoft.com/office/drawing/2014/main" id="{FC769516-3CC5-30EA-311C-9FB839020A4E}"/>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22" name="Freihandform: Form 21">
                    <a:extLst>
                      <a:ext uri="{FF2B5EF4-FFF2-40B4-BE49-F238E27FC236}">
                        <a16:creationId xmlns:a16="http://schemas.microsoft.com/office/drawing/2014/main" id="{1AB013DE-C137-C35D-F769-7CD59EC504D1}"/>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23" name="Freihandform: Form 22">
                    <a:extLst>
                      <a:ext uri="{FF2B5EF4-FFF2-40B4-BE49-F238E27FC236}">
                        <a16:creationId xmlns:a16="http://schemas.microsoft.com/office/drawing/2014/main" id="{6FF5F518-A87F-B3FB-77DA-A9837634AAF9}"/>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24" name="Freihandform: Form 23">
                    <a:extLst>
                      <a:ext uri="{FF2B5EF4-FFF2-40B4-BE49-F238E27FC236}">
                        <a16:creationId xmlns:a16="http://schemas.microsoft.com/office/drawing/2014/main" id="{31C385B5-5386-11EC-7EA1-DC8A583034AF}"/>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
        <p:nvSpPr>
          <p:cNvPr id="36" name="Bildplatzhalter 35">
            <a:extLst>
              <a:ext uri="{FF2B5EF4-FFF2-40B4-BE49-F238E27FC236}">
                <a16:creationId xmlns:a16="http://schemas.microsoft.com/office/drawing/2014/main" id="{67B0D096-9653-ADF9-3C84-296B6E4682CB}"/>
              </a:ext>
            </a:extLst>
          </p:cNvPr>
          <p:cNvSpPr>
            <a:spLocks noGrp="1"/>
          </p:cNvSpPr>
          <p:nvPr>
            <p:ph type="pic" sz="quarter" idx="10"/>
          </p:nvPr>
        </p:nvSpPr>
        <p:spPr>
          <a:xfrm>
            <a:off x="407988" y="1808162"/>
            <a:ext cx="1260000" cy="1260000"/>
          </a:xfrm>
          <a:ln>
            <a:solidFill>
              <a:schemeClr val="accent6"/>
            </a:solidFill>
          </a:ln>
        </p:spPr>
        <p:txBody>
          <a:bodyPr/>
          <a:lstStyle>
            <a:lvl1pPr rtl="0">
              <a:defRPr/>
            </a:lvl1pPr>
          </a:lstStyle>
          <a:p>
            <a:r>
              <a:rPr lang="en-US"/>
              <a:t>Bild durch Klicken auf Symbol hinzufügen</a:t>
            </a:r>
          </a:p>
        </p:txBody>
      </p:sp>
      <p:sp>
        <p:nvSpPr>
          <p:cNvPr id="38" name="Bildplatzhalter 37">
            <a:extLst>
              <a:ext uri="{FF2B5EF4-FFF2-40B4-BE49-F238E27FC236}">
                <a16:creationId xmlns:a16="http://schemas.microsoft.com/office/drawing/2014/main" id="{4D0E01F1-1AB4-62C7-B730-AAB00414F4FA}"/>
              </a:ext>
            </a:extLst>
          </p:cNvPr>
          <p:cNvSpPr>
            <a:spLocks noGrp="1"/>
          </p:cNvSpPr>
          <p:nvPr>
            <p:ph type="pic" sz="quarter" idx="11"/>
          </p:nvPr>
        </p:nvSpPr>
        <p:spPr>
          <a:xfrm>
            <a:off x="1833642" y="1808162"/>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0" name="Bildplatzhalter 39">
            <a:extLst>
              <a:ext uri="{FF2B5EF4-FFF2-40B4-BE49-F238E27FC236}">
                <a16:creationId xmlns:a16="http://schemas.microsoft.com/office/drawing/2014/main" id="{F27F4B1C-BA3C-3BE0-AEFC-3DA974752B6F}"/>
              </a:ext>
            </a:extLst>
          </p:cNvPr>
          <p:cNvSpPr>
            <a:spLocks noGrp="1"/>
          </p:cNvSpPr>
          <p:nvPr>
            <p:ph type="pic" sz="quarter" idx="12"/>
          </p:nvPr>
        </p:nvSpPr>
        <p:spPr>
          <a:xfrm>
            <a:off x="3259296" y="1808162"/>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2" name="Bildplatzhalter 41">
            <a:extLst>
              <a:ext uri="{FF2B5EF4-FFF2-40B4-BE49-F238E27FC236}">
                <a16:creationId xmlns:a16="http://schemas.microsoft.com/office/drawing/2014/main" id="{5F385B93-C9C6-0023-ACD7-E54E6AC52CD4}"/>
              </a:ext>
            </a:extLst>
          </p:cNvPr>
          <p:cNvSpPr>
            <a:spLocks noGrp="1"/>
          </p:cNvSpPr>
          <p:nvPr>
            <p:ph type="pic" sz="quarter" idx="13"/>
          </p:nvPr>
        </p:nvSpPr>
        <p:spPr>
          <a:xfrm>
            <a:off x="4684949" y="1808162"/>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4" name="Bildplatzhalter 43">
            <a:extLst>
              <a:ext uri="{FF2B5EF4-FFF2-40B4-BE49-F238E27FC236}">
                <a16:creationId xmlns:a16="http://schemas.microsoft.com/office/drawing/2014/main" id="{167894ED-69E8-595A-0569-86A14125DE69}"/>
              </a:ext>
            </a:extLst>
          </p:cNvPr>
          <p:cNvSpPr>
            <a:spLocks noGrp="1"/>
          </p:cNvSpPr>
          <p:nvPr>
            <p:ph type="pic" sz="quarter" idx="14"/>
          </p:nvPr>
        </p:nvSpPr>
        <p:spPr>
          <a:xfrm>
            <a:off x="407987" y="3249056"/>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6" name="Bildplatzhalter 45">
            <a:extLst>
              <a:ext uri="{FF2B5EF4-FFF2-40B4-BE49-F238E27FC236}">
                <a16:creationId xmlns:a16="http://schemas.microsoft.com/office/drawing/2014/main" id="{CDC4359D-5C4A-72B6-6924-0C9AF3F6B04F}"/>
              </a:ext>
            </a:extLst>
          </p:cNvPr>
          <p:cNvSpPr>
            <a:spLocks noGrp="1"/>
          </p:cNvSpPr>
          <p:nvPr>
            <p:ph type="pic" sz="quarter" idx="15"/>
          </p:nvPr>
        </p:nvSpPr>
        <p:spPr>
          <a:xfrm>
            <a:off x="1833641" y="3249056"/>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8" name="Bildplatzhalter 47">
            <a:extLst>
              <a:ext uri="{FF2B5EF4-FFF2-40B4-BE49-F238E27FC236}">
                <a16:creationId xmlns:a16="http://schemas.microsoft.com/office/drawing/2014/main" id="{DBA11FD5-8FD0-F8C4-434F-590ECA90D329}"/>
              </a:ext>
            </a:extLst>
          </p:cNvPr>
          <p:cNvSpPr>
            <a:spLocks noGrp="1"/>
          </p:cNvSpPr>
          <p:nvPr>
            <p:ph type="pic" sz="quarter" idx="16"/>
          </p:nvPr>
        </p:nvSpPr>
        <p:spPr>
          <a:xfrm>
            <a:off x="3259295" y="3249056"/>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0" name="Bildplatzhalter 49">
            <a:extLst>
              <a:ext uri="{FF2B5EF4-FFF2-40B4-BE49-F238E27FC236}">
                <a16:creationId xmlns:a16="http://schemas.microsoft.com/office/drawing/2014/main" id="{C1F7BD4E-1A99-006F-236F-68352FBE04B1}"/>
              </a:ext>
            </a:extLst>
          </p:cNvPr>
          <p:cNvSpPr>
            <a:spLocks noGrp="1"/>
          </p:cNvSpPr>
          <p:nvPr>
            <p:ph type="pic" sz="quarter" idx="17"/>
          </p:nvPr>
        </p:nvSpPr>
        <p:spPr>
          <a:xfrm>
            <a:off x="4684949" y="3249056"/>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2" name="Bildplatzhalter 51">
            <a:extLst>
              <a:ext uri="{FF2B5EF4-FFF2-40B4-BE49-F238E27FC236}">
                <a16:creationId xmlns:a16="http://schemas.microsoft.com/office/drawing/2014/main" id="{8ABC34D5-EFE1-BFA5-AB5F-98CB42C279E0}"/>
              </a:ext>
            </a:extLst>
          </p:cNvPr>
          <p:cNvSpPr>
            <a:spLocks noGrp="1"/>
          </p:cNvSpPr>
          <p:nvPr>
            <p:ph type="pic" sz="quarter" idx="18"/>
          </p:nvPr>
        </p:nvSpPr>
        <p:spPr>
          <a:xfrm>
            <a:off x="407987" y="4689950"/>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4" name="Bildplatzhalter 53">
            <a:extLst>
              <a:ext uri="{FF2B5EF4-FFF2-40B4-BE49-F238E27FC236}">
                <a16:creationId xmlns:a16="http://schemas.microsoft.com/office/drawing/2014/main" id="{B16E6649-46D6-C4E6-C23F-BAED16CFAEBB}"/>
              </a:ext>
            </a:extLst>
          </p:cNvPr>
          <p:cNvSpPr>
            <a:spLocks noGrp="1"/>
          </p:cNvSpPr>
          <p:nvPr>
            <p:ph type="pic" sz="quarter" idx="19"/>
          </p:nvPr>
        </p:nvSpPr>
        <p:spPr>
          <a:xfrm>
            <a:off x="1833641" y="4689950"/>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6" name="Bildplatzhalter 55">
            <a:extLst>
              <a:ext uri="{FF2B5EF4-FFF2-40B4-BE49-F238E27FC236}">
                <a16:creationId xmlns:a16="http://schemas.microsoft.com/office/drawing/2014/main" id="{1FB01D32-14F2-5A86-ECCB-791B85FC69EE}"/>
              </a:ext>
            </a:extLst>
          </p:cNvPr>
          <p:cNvSpPr>
            <a:spLocks noGrp="1"/>
          </p:cNvSpPr>
          <p:nvPr>
            <p:ph type="pic" sz="quarter" idx="20"/>
          </p:nvPr>
        </p:nvSpPr>
        <p:spPr>
          <a:xfrm>
            <a:off x="3259295" y="4689950"/>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8" name="Bildplatzhalter 57">
            <a:extLst>
              <a:ext uri="{FF2B5EF4-FFF2-40B4-BE49-F238E27FC236}">
                <a16:creationId xmlns:a16="http://schemas.microsoft.com/office/drawing/2014/main" id="{2869E568-CAE5-6522-A521-4ACCD1BF76B7}"/>
              </a:ext>
            </a:extLst>
          </p:cNvPr>
          <p:cNvSpPr>
            <a:spLocks noGrp="1"/>
          </p:cNvSpPr>
          <p:nvPr>
            <p:ph type="pic" sz="quarter" idx="21"/>
          </p:nvPr>
        </p:nvSpPr>
        <p:spPr>
          <a:xfrm>
            <a:off x="4684949" y="4689950"/>
            <a:ext cx="1260000" cy="1260000"/>
          </a:xfrm>
          <a:ln>
            <a:solidFill>
              <a:schemeClr val="accent6"/>
            </a:solid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30" name="Textplatzhalter 29">
            <a:extLst>
              <a:ext uri="{FF2B5EF4-FFF2-40B4-BE49-F238E27FC236}">
                <a16:creationId xmlns:a16="http://schemas.microsoft.com/office/drawing/2014/main" id="{E37632EB-427E-3325-5FB3-A44DA9F72FEC}"/>
              </a:ext>
            </a:extLst>
          </p:cNvPr>
          <p:cNvSpPr>
            <a:spLocks noGrp="1"/>
          </p:cNvSpPr>
          <p:nvPr>
            <p:ph type="body" sz="quarter" idx="23" hasCustomPrompt="1"/>
          </p:nvPr>
        </p:nvSpPr>
        <p:spPr>
          <a:xfrm>
            <a:off x="6527800" y="0"/>
            <a:ext cx="4756150" cy="6858000"/>
          </a:xfrm>
          <a:custGeom>
            <a:avLst/>
            <a:gdLst>
              <a:gd name="connsiteX0" fmla="*/ 1666632 w 4756150"/>
              <a:gd name="connsiteY0" fmla="*/ 0 h 6858000"/>
              <a:gd name="connsiteX1" fmla="*/ 3089975 w 4756150"/>
              <a:gd name="connsiteY1" fmla="*/ 0 h 6858000"/>
              <a:gd name="connsiteX2" fmla="*/ 4756150 w 4756150"/>
              <a:gd name="connsiteY2" fmla="*/ 3428062 h 6858000"/>
              <a:gd name="connsiteX3" fmla="*/ 4756150 w 4756150"/>
              <a:gd name="connsiteY3" fmla="*/ 3429938 h 6858000"/>
              <a:gd name="connsiteX4" fmla="*/ 3089975 w 4756150"/>
              <a:gd name="connsiteY4" fmla="*/ 6858000 h 6858000"/>
              <a:gd name="connsiteX5" fmla="*/ 1666632 w 4756150"/>
              <a:gd name="connsiteY5" fmla="*/ 6858000 h 6858000"/>
              <a:gd name="connsiteX6" fmla="*/ 0 w 4756150"/>
              <a:gd name="connsiteY6"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56150" h="6858000">
                <a:moveTo>
                  <a:pt x="1666632" y="0"/>
                </a:moveTo>
                <a:lnTo>
                  <a:pt x="3089975" y="0"/>
                </a:lnTo>
                <a:lnTo>
                  <a:pt x="4756150" y="3428062"/>
                </a:lnTo>
                <a:lnTo>
                  <a:pt x="4756150" y="3429938"/>
                </a:lnTo>
                <a:lnTo>
                  <a:pt x="3089975" y="6858000"/>
                </a:lnTo>
                <a:lnTo>
                  <a:pt x="1666632" y="6858000"/>
                </a:lnTo>
                <a:lnTo>
                  <a:pt x="0" y="3429000"/>
                </a:lnTo>
                <a:close/>
              </a:path>
            </a:pathLst>
          </a:custGeom>
          <a:solidFill>
            <a:srgbClr val="FFFFFF">
              <a:alpha val="50196"/>
            </a:srgbClr>
          </a:solidFill>
        </p:spPr>
        <p:txBody>
          <a:bodyPr wrap="square">
            <a:noAutofit/>
          </a:bodyPr>
          <a:lstStyle>
            <a:lvl1pPr rtl="0">
              <a:defRPr/>
            </a:lvl1pPr>
          </a:lstStyle>
          <a:p>
            <a:pPr lvl="0"/>
            <a:r>
              <a:rPr lang="en-US"/>
              <a:t> </a:t>
            </a:r>
          </a:p>
        </p:txBody>
      </p:sp>
    </p:spTree>
    <p:extLst>
      <p:ext uri="{BB962C8B-B14F-4D97-AF65-F5344CB8AC3E}">
        <p14:creationId xmlns:p14="http://schemas.microsoft.com/office/powerpoint/2010/main" val="1116664653"/>
      </p:ext>
    </p:extLst>
  </p:cSld>
  <p:clrMapOvr>
    <a:masterClrMapping/>
  </p:clrMapOvr>
  <p:extLst>
    <p:ext uri="{DCECCB84-F9BA-43D5-87BE-67443E8EF086}">
      <p15:sldGuideLst xmlns:p15="http://schemas.microsoft.com/office/powerpoint/2012/main">
        <p15:guide id="2" pos="3749">
          <p15:clr>
            <a:srgbClr val="FBAE40"/>
          </p15:clr>
        </p15:guide>
        <p15:guide id="3" pos="3931">
          <p15:clr>
            <a:srgbClr val="FBAE40"/>
          </p15:clr>
        </p15:guide>
        <p15:guide id="4" pos="5586">
          <p15:clr>
            <a:srgbClr val="FBAE40"/>
          </p15:clr>
        </p15:guide>
        <p15:guide id="5" pos="5768">
          <p15:clr>
            <a:srgbClr val="FBAE40"/>
          </p15:clr>
        </p15:guide>
        <p15:guide id="8" orient="horz" pos="1139">
          <p15:clr>
            <a:srgbClr val="FBAE40"/>
          </p15:clr>
        </p15:guide>
        <p15:guide id="9" pos="4112">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el + Logos (farbi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21528921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a:xfrm>
            <a:off x="407988" y="727329"/>
            <a:ext cx="5543550" cy="492443"/>
          </a:xfrm>
        </p:spPr>
        <p:txBody>
          <a:bodyPr vert="horz"/>
          <a:lstStyle>
            <a:lvl1pPr rtl="0">
              <a:defRPr>
                <a:solidFill>
                  <a:schemeClr val="tx1"/>
                </a:solidFill>
              </a:defRPr>
            </a:lvl1pPr>
          </a:lstStyle>
          <a:p>
            <a:r>
              <a:rPr lang="en-US"/>
              <a:t>Headline, Biotif Bold, 32 pt.</a:t>
            </a:r>
          </a:p>
        </p:txBody>
      </p:sp>
      <p:sp>
        <p:nvSpPr>
          <p:cNvPr id="36" name="Bildplatzhalter 35">
            <a:extLst>
              <a:ext uri="{FF2B5EF4-FFF2-40B4-BE49-F238E27FC236}">
                <a16:creationId xmlns:a16="http://schemas.microsoft.com/office/drawing/2014/main" id="{67B0D096-9653-ADF9-3C84-296B6E4682CB}"/>
              </a:ext>
            </a:extLst>
          </p:cNvPr>
          <p:cNvSpPr>
            <a:spLocks noGrp="1"/>
          </p:cNvSpPr>
          <p:nvPr>
            <p:ph type="pic" sz="quarter" idx="10"/>
          </p:nvPr>
        </p:nvSpPr>
        <p:spPr>
          <a:xfrm>
            <a:off x="407988" y="1808162"/>
            <a:ext cx="1260000" cy="1260000"/>
          </a:xfrm>
          <a:solidFill>
            <a:schemeClr val="accent5"/>
          </a:solidFill>
          <a:ln>
            <a:noFill/>
          </a:ln>
        </p:spPr>
        <p:txBody>
          <a:bodyPr/>
          <a:lstStyle>
            <a:lvl1pPr rtl="0">
              <a:defRPr/>
            </a:lvl1pPr>
          </a:lstStyle>
          <a:p>
            <a:r>
              <a:rPr lang="en-US"/>
              <a:t>Bild durch Klicken auf Symbol hinzufügen</a:t>
            </a:r>
          </a:p>
        </p:txBody>
      </p:sp>
      <p:sp>
        <p:nvSpPr>
          <p:cNvPr id="38" name="Bildplatzhalter 37">
            <a:extLst>
              <a:ext uri="{FF2B5EF4-FFF2-40B4-BE49-F238E27FC236}">
                <a16:creationId xmlns:a16="http://schemas.microsoft.com/office/drawing/2014/main" id="{4D0E01F1-1AB4-62C7-B730-AAB00414F4FA}"/>
              </a:ext>
            </a:extLst>
          </p:cNvPr>
          <p:cNvSpPr>
            <a:spLocks noGrp="1"/>
          </p:cNvSpPr>
          <p:nvPr>
            <p:ph type="pic" sz="quarter" idx="11"/>
          </p:nvPr>
        </p:nvSpPr>
        <p:spPr>
          <a:xfrm>
            <a:off x="1833642" y="1808162"/>
            <a:ext cx="1260000" cy="1260000"/>
          </a:xfrm>
          <a:solidFill>
            <a:schemeClr val="accent3"/>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0" name="Bildplatzhalter 39">
            <a:extLst>
              <a:ext uri="{FF2B5EF4-FFF2-40B4-BE49-F238E27FC236}">
                <a16:creationId xmlns:a16="http://schemas.microsoft.com/office/drawing/2014/main" id="{F27F4B1C-BA3C-3BE0-AEFC-3DA974752B6F}"/>
              </a:ext>
            </a:extLst>
          </p:cNvPr>
          <p:cNvSpPr>
            <a:spLocks noGrp="1"/>
          </p:cNvSpPr>
          <p:nvPr>
            <p:ph type="pic" sz="quarter" idx="12"/>
          </p:nvPr>
        </p:nvSpPr>
        <p:spPr>
          <a:xfrm>
            <a:off x="3259296" y="1808162"/>
            <a:ext cx="1260000" cy="1260000"/>
          </a:xfrm>
          <a:solidFill>
            <a:schemeClr val="accent4"/>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2" name="Bildplatzhalter 41">
            <a:extLst>
              <a:ext uri="{FF2B5EF4-FFF2-40B4-BE49-F238E27FC236}">
                <a16:creationId xmlns:a16="http://schemas.microsoft.com/office/drawing/2014/main" id="{5F385B93-C9C6-0023-ACD7-E54E6AC52CD4}"/>
              </a:ext>
            </a:extLst>
          </p:cNvPr>
          <p:cNvSpPr>
            <a:spLocks noGrp="1"/>
          </p:cNvSpPr>
          <p:nvPr>
            <p:ph type="pic" sz="quarter" idx="13"/>
          </p:nvPr>
        </p:nvSpPr>
        <p:spPr>
          <a:xfrm>
            <a:off x="4684949" y="1808162"/>
            <a:ext cx="1260000" cy="1260000"/>
          </a:xfrm>
          <a:solidFill>
            <a:schemeClr val="accent2"/>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4" name="Bildplatzhalter 43">
            <a:extLst>
              <a:ext uri="{FF2B5EF4-FFF2-40B4-BE49-F238E27FC236}">
                <a16:creationId xmlns:a16="http://schemas.microsoft.com/office/drawing/2014/main" id="{167894ED-69E8-595A-0569-86A14125DE69}"/>
              </a:ext>
            </a:extLst>
          </p:cNvPr>
          <p:cNvSpPr>
            <a:spLocks noGrp="1"/>
          </p:cNvSpPr>
          <p:nvPr>
            <p:ph type="pic" sz="quarter" idx="14"/>
          </p:nvPr>
        </p:nvSpPr>
        <p:spPr>
          <a:xfrm>
            <a:off x="407987" y="3249056"/>
            <a:ext cx="1260000" cy="1260000"/>
          </a:xfrm>
          <a:solidFill>
            <a:schemeClr val="accent3"/>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6" name="Bildplatzhalter 45">
            <a:extLst>
              <a:ext uri="{FF2B5EF4-FFF2-40B4-BE49-F238E27FC236}">
                <a16:creationId xmlns:a16="http://schemas.microsoft.com/office/drawing/2014/main" id="{CDC4359D-5C4A-72B6-6924-0C9AF3F6B04F}"/>
              </a:ext>
            </a:extLst>
          </p:cNvPr>
          <p:cNvSpPr>
            <a:spLocks noGrp="1"/>
          </p:cNvSpPr>
          <p:nvPr>
            <p:ph type="pic" sz="quarter" idx="15"/>
          </p:nvPr>
        </p:nvSpPr>
        <p:spPr>
          <a:xfrm>
            <a:off x="1833641" y="3249056"/>
            <a:ext cx="1260000" cy="1260000"/>
          </a:xfrm>
          <a:solidFill>
            <a:schemeClr val="accent2"/>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48" name="Bildplatzhalter 47">
            <a:extLst>
              <a:ext uri="{FF2B5EF4-FFF2-40B4-BE49-F238E27FC236}">
                <a16:creationId xmlns:a16="http://schemas.microsoft.com/office/drawing/2014/main" id="{DBA11FD5-8FD0-F8C4-434F-590ECA90D329}"/>
              </a:ext>
            </a:extLst>
          </p:cNvPr>
          <p:cNvSpPr>
            <a:spLocks noGrp="1"/>
          </p:cNvSpPr>
          <p:nvPr>
            <p:ph type="pic" sz="quarter" idx="16"/>
          </p:nvPr>
        </p:nvSpPr>
        <p:spPr>
          <a:xfrm>
            <a:off x="3259295" y="3249056"/>
            <a:ext cx="1260000" cy="1260000"/>
          </a:xfrm>
          <a:solidFill>
            <a:schemeClr val="accent5"/>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0" name="Bildplatzhalter 49">
            <a:extLst>
              <a:ext uri="{FF2B5EF4-FFF2-40B4-BE49-F238E27FC236}">
                <a16:creationId xmlns:a16="http://schemas.microsoft.com/office/drawing/2014/main" id="{C1F7BD4E-1A99-006F-236F-68352FBE04B1}"/>
              </a:ext>
            </a:extLst>
          </p:cNvPr>
          <p:cNvSpPr>
            <a:spLocks noGrp="1"/>
          </p:cNvSpPr>
          <p:nvPr>
            <p:ph type="pic" sz="quarter" idx="17"/>
          </p:nvPr>
        </p:nvSpPr>
        <p:spPr>
          <a:xfrm>
            <a:off x="4684949" y="3249056"/>
            <a:ext cx="1260000" cy="1260000"/>
          </a:xfrm>
          <a:solidFill>
            <a:schemeClr val="accent4"/>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2" name="Bildplatzhalter 51">
            <a:extLst>
              <a:ext uri="{FF2B5EF4-FFF2-40B4-BE49-F238E27FC236}">
                <a16:creationId xmlns:a16="http://schemas.microsoft.com/office/drawing/2014/main" id="{8ABC34D5-EFE1-BFA5-AB5F-98CB42C279E0}"/>
              </a:ext>
            </a:extLst>
          </p:cNvPr>
          <p:cNvSpPr>
            <a:spLocks noGrp="1"/>
          </p:cNvSpPr>
          <p:nvPr>
            <p:ph type="pic" sz="quarter" idx="18"/>
          </p:nvPr>
        </p:nvSpPr>
        <p:spPr>
          <a:xfrm>
            <a:off x="407987" y="4689950"/>
            <a:ext cx="1260000" cy="1260000"/>
          </a:xfrm>
          <a:solidFill>
            <a:schemeClr val="accent4"/>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4" name="Bildplatzhalter 53">
            <a:extLst>
              <a:ext uri="{FF2B5EF4-FFF2-40B4-BE49-F238E27FC236}">
                <a16:creationId xmlns:a16="http://schemas.microsoft.com/office/drawing/2014/main" id="{B16E6649-46D6-C4E6-C23F-BAED16CFAEBB}"/>
              </a:ext>
            </a:extLst>
          </p:cNvPr>
          <p:cNvSpPr>
            <a:spLocks noGrp="1"/>
          </p:cNvSpPr>
          <p:nvPr>
            <p:ph type="pic" sz="quarter" idx="19"/>
          </p:nvPr>
        </p:nvSpPr>
        <p:spPr>
          <a:xfrm>
            <a:off x="1833641" y="4689950"/>
            <a:ext cx="1260000" cy="1260000"/>
          </a:xfrm>
          <a:solidFill>
            <a:schemeClr val="accent3"/>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6" name="Bildplatzhalter 55">
            <a:extLst>
              <a:ext uri="{FF2B5EF4-FFF2-40B4-BE49-F238E27FC236}">
                <a16:creationId xmlns:a16="http://schemas.microsoft.com/office/drawing/2014/main" id="{1FB01D32-14F2-5A86-ECCB-791B85FC69EE}"/>
              </a:ext>
            </a:extLst>
          </p:cNvPr>
          <p:cNvSpPr>
            <a:spLocks noGrp="1"/>
          </p:cNvSpPr>
          <p:nvPr>
            <p:ph type="pic" sz="quarter" idx="20"/>
          </p:nvPr>
        </p:nvSpPr>
        <p:spPr>
          <a:xfrm>
            <a:off x="3259295" y="4689950"/>
            <a:ext cx="1260000" cy="1260000"/>
          </a:xfrm>
          <a:solidFill>
            <a:schemeClr val="accent2"/>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58" name="Bildplatzhalter 57">
            <a:extLst>
              <a:ext uri="{FF2B5EF4-FFF2-40B4-BE49-F238E27FC236}">
                <a16:creationId xmlns:a16="http://schemas.microsoft.com/office/drawing/2014/main" id="{2869E568-CAE5-6522-A521-4ACCD1BF76B7}"/>
              </a:ext>
            </a:extLst>
          </p:cNvPr>
          <p:cNvSpPr>
            <a:spLocks noGrp="1"/>
          </p:cNvSpPr>
          <p:nvPr>
            <p:ph type="pic" sz="quarter" idx="21"/>
          </p:nvPr>
        </p:nvSpPr>
        <p:spPr>
          <a:xfrm>
            <a:off x="4684949" y="4689950"/>
            <a:ext cx="1260000" cy="1260000"/>
          </a:xfrm>
          <a:solidFill>
            <a:schemeClr val="accent5"/>
          </a:solidFill>
          <a:ln>
            <a:noFill/>
          </a:ln>
        </p:spPr>
        <p:txBody>
          <a:bodyPr/>
          <a:lstStyle>
            <a:lvl1pPr rtl="0">
              <a:defRPr/>
            </a:lvl1pPr>
          </a:lstStyle>
          <a:p>
            <a:pPr marL="0" marR="0" lvl="0" indent="0" algn="l" defTabSz="914400" rtl="0" eaLnBrk="1" fontAlgn="auto" latinLnBrk="0" hangingPunct="1">
              <a:lnSpc>
                <a:spcPct val="100000"/>
              </a:lnSpc>
              <a:spcBef>
                <a:spcPts val="400"/>
              </a:spcBef>
              <a:spcAft>
                <a:spcPts val="0"/>
              </a:spcAft>
              <a:buClr>
                <a:schemeClr val="bg2"/>
              </a:buClr>
              <a:buSzTx/>
              <a:buFont typeface="Arial" panose="020B0604020202020204" pitchFamily="34" charset="0"/>
              <a:buNone/>
              <a:tabLst/>
              <a:defRPr/>
            </a:pPr>
            <a:r>
              <a:rPr lang="en-US"/>
              <a:t>Bild durch Klicken auf Symbol hinzufügen</a:t>
            </a:r>
          </a:p>
          <a:p>
            <a:endParaRPr lang="en-US"/>
          </a:p>
        </p:txBody>
      </p:sp>
      <p:sp>
        <p:nvSpPr>
          <p:cNvPr id="25" name="Textplatzhalter 24">
            <a:extLst>
              <a:ext uri="{FF2B5EF4-FFF2-40B4-BE49-F238E27FC236}">
                <a16:creationId xmlns:a16="http://schemas.microsoft.com/office/drawing/2014/main" id="{956ACD04-D9AD-98F8-C275-F975FC50A3BD}"/>
              </a:ext>
            </a:extLst>
          </p:cNvPr>
          <p:cNvSpPr>
            <a:spLocks noGrp="1"/>
          </p:cNvSpPr>
          <p:nvPr>
            <p:ph type="body" sz="quarter" idx="22"/>
          </p:nvPr>
        </p:nvSpPr>
        <p:spPr>
          <a:xfrm>
            <a:off x="6527800" y="1808163"/>
            <a:ext cx="5256213" cy="4141787"/>
          </a:xfrm>
        </p:spPr>
        <p:txBody>
          <a:bodyPr/>
          <a:lstStyle>
            <a:lvl1pPr rtl="0">
              <a:defRPr/>
            </a:lvl1pPr>
            <a:lvl2pPr rtl="0">
              <a:defRPr/>
            </a:lvl2pPr>
            <a:lvl3pPr rtl="0">
              <a:defRPr/>
            </a:lvl3pPr>
            <a:lvl4pPr rtl="0">
              <a:defRPr/>
            </a:lvl4pPr>
            <a:lvl5pPr rtl="0">
              <a:defRPr/>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Tree>
    <p:extLst>
      <p:ext uri="{BB962C8B-B14F-4D97-AF65-F5344CB8AC3E}">
        <p14:creationId xmlns:p14="http://schemas.microsoft.com/office/powerpoint/2010/main" val="1642014891"/>
      </p:ext>
    </p:extLst>
  </p:cSld>
  <p:clrMapOvr>
    <a:masterClrMapping/>
  </p:clrMapOvr>
  <p:extLst>
    <p:ext uri="{DCECCB84-F9BA-43D5-87BE-67443E8EF086}">
      <p15:sldGuideLst xmlns:p15="http://schemas.microsoft.com/office/powerpoint/2012/main">
        <p15:guide id="2" pos="3749">
          <p15:clr>
            <a:srgbClr val="FBAE40"/>
          </p15:clr>
        </p15:guide>
        <p15:guide id="3" pos="3931">
          <p15:clr>
            <a:srgbClr val="FBAE40"/>
          </p15:clr>
        </p15:guide>
        <p15:guide id="4" pos="5586">
          <p15:clr>
            <a:srgbClr val="FBAE40"/>
          </p15:clr>
        </p15:guide>
        <p15:guide id="5" pos="5768">
          <p15:clr>
            <a:srgbClr val="FBAE40"/>
          </p15:clr>
        </p15:guide>
        <p15:guide id="8" orient="horz" pos="1139">
          <p15:clr>
            <a:srgbClr val="FBAE40"/>
          </p15:clr>
        </p15:guide>
        <p15:guide id="9" pos="4112">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Organigram 1">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14E31EF-D0FE-46C4-B1DF-10428F72DBF7}"/>
              </a:ext>
            </a:extLst>
          </p:cNvPr>
          <p:cNvGraphicFramePr>
            <a:graphicFrameLocks noChangeAspect="1"/>
          </p:cNvGraphicFramePr>
          <p:nvPr userDrawn="1">
            <p:custDataLst>
              <p:tags r:id="rId1"/>
            </p:custDataLst>
            <p:extLst>
              <p:ext uri="{D42A27DB-BD31-4B8C-83A1-F6EECF244321}">
                <p14:modId xmlns:p14="http://schemas.microsoft.com/office/powerpoint/2010/main" val="38651821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114E31EF-D0FE-46C4-B1DF-10428F72DB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a:extLst>
              <a:ext uri="{FF2B5EF4-FFF2-40B4-BE49-F238E27FC236}">
                <a16:creationId xmlns:a16="http://schemas.microsoft.com/office/drawing/2014/main" id="{26F90E42-A60A-40F3-8FE0-E0DF2E818A69}"/>
              </a:ext>
            </a:extLst>
          </p:cNvPr>
          <p:cNvSpPr>
            <a:spLocks noGrp="1"/>
          </p:cNvSpPr>
          <p:nvPr>
            <p:ph type="title" hasCustomPrompt="1"/>
          </p:nvPr>
        </p:nvSpPr>
        <p:spPr/>
        <p:txBody>
          <a:bodyPr vert="horz"/>
          <a:lstStyle>
            <a:lvl1pPr rtl="0">
              <a:defRPr/>
            </a:lvl1pPr>
          </a:lstStyle>
          <a:p>
            <a:r>
              <a:rPr lang="en-US"/>
              <a:t>Headline, Biotif Bold, 32 pt.</a:t>
            </a:r>
          </a:p>
        </p:txBody>
      </p:sp>
      <p:sp>
        <p:nvSpPr>
          <p:cNvPr id="12" name="Textplatzhalter 11">
            <a:extLst>
              <a:ext uri="{FF2B5EF4-FFF2-40B4-BE49-F238E27FC236}">
                <a16:creationId xmlns:a16="http://schemas.microsoft.com/office/drawing/2014/main" id="{DDBBF05E-D249-5AFE-2649-4432226DDE31}"/>
              </a:ext>
            </a:extLst>
          </p:cNvPr>
          <p:cNvSpPr>
            <a:spLocks noGrp="1"/>
          </p:cNvSpPr>
          <p:nvPr>
            <p:ph type="body" sz="quarter" idx="11"/>
          </p:nvPr>
        </p:nvSpPr>
        <p:spPr>
          <a:xfrm>
            <a:off x="407988" y="3430755"/>
            <a:ext cx="2628000" cy="1548000"/>
          </a:xfrm>
        </p:spPr>
        <p:txBody>
          <a:bodyPr lIns="0" tIns="0" rIns="0" bIns="0"/>
          <a:lstStyle>
            <a:lvl1pPr rtl="0">
              <a:defRPr sz="1200"/>
            </a:lvl1pPr>
            <a:lvl2pPr rtl="0">
              <a:defRPr sz="1200"/>
            </a:lvl2pPr>
            <a:lvl3pPr rtl="0">
              <a:defRPr sz="1200"/>
            </a:lvl3pPr>
            <a:lvl4pPr rtl="0">
              <a:defRPr sz="1200"/>
            </a:lvl4pPr>
            <a:lvl5pPr rtl="0">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7" name="Textplatzhalter 16">
            <a:extLst>
              <a:ext uri="{FF2B5EF4-FFF2-40B4-BE49-F238E27FC236}">
                <a16:creationId xmlns:a16="http://schemas.microsoft.com/office/drawing/2014/main" id="{5FC753F0-EFC5-D953-6E7F-8BB6DAFD96AD}"/>
              </a:ext>
            </a:extLst>
          </p:cNvPr>
          <p:cNvSpPr>
            <a:spLocks noGrp="1"/>
          </p:cNvSpPr>
          <p:nvPr>
            <p:ph type="body" sz="quarter" idx="12"/>
          </p:nvPr>
        </p:nvSpPr>
        <p:spPr>
          <a:xfrm>
            <a:off x="3323996" y="3430755"/>
            <a:ext cx="2628000" cy="1548000"/>
          </a:xfrm>
        </p:spPr>
        <p:txBody>
          <a:bodyPr lIns="0" tIns="0" rIns="0" bIns="0"/>
          <a:lstStyle>
            <a:lvl1pPr rtl="0">
              <a:buClr>
                <a:schemeClr val="accent3"/>
              </a:buClr>
              <a:defRPr sz="1200"/>
            </a:lvl1pPr>
            <a:lvl2pPr rtl="0">
              <a:buClr>
                <a:schemeClr val="accent3"/>
              </a:buClr>
              <a:defRPr sz="1200"/>
            </a:lvl2pPr>
            <a:lvl3pPr rtl="0">
              <a:buClr>
                <a:schemeClr val="accent3"/>
              </a:buClr>
              <a:defRPr sz="1200"/>
            </a:lvl3pPr>
            <a:lvl4pPr rtl="0">
              <a:buClr>
                <a:schemeClr val="accent3"/>
              </a:buClr>
              <a:defRPr sz="1200"/>
            </a:lvl4pPr>
            <a:lvl5pPr rtl="0">
              <a:buClr>
                <a:schemeClr val="accent3"/>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19" name="Textplatzhalter 18">
            <a:extLst>
              <a:ext uri="{FF2B5EF4-FFF2-40B4-BE49-F238E27FC236}">
                <a16:creationId xmlns:a16="http://schemas.microsoft.com/office/drawing/2014/main" id="{513ED137-624E-4333-5C58-186A4506FFCA}"/>
              </a:ext>
            </a:extLst>
          </p:cNvPr>
          <p:cNvSpPr>
            <a:spLocks noGrp="1"/>
          </p:cNvSpPr>
          <p:nvPr>
            <p:ph type="body" sz="quarter" idx="13"/>
          </p:nvPr>
        </p:nvSpPr>
        <p:spPr>
          <a:xfrm>
            <a:off x="6240004" y="3430755"/>
            <a:ext cx="2628000" cy="1548000"/>
          </a:xfrm>
        </p:spPr>
        <p:txBody>
          <a:bodyPr lIns="0" tIns="0" rIns="0" bIns="0"/>
          <a:lstStyle>
            <a:lvl1pPr rtl="0">
              <a:defRPr sz="1200"/>
            </a:lvl1pPr>
            <a:lvl2pPr rtl="0">
              <a:buClr>
                <a:schemeClr val="accent4"/>
              </a:buClr>
              <a:defRPr sz="1200"/>
            </a:lvl2pPr>
            <a:lvl3pPr rtl="0">
              <a:buClr>
                <a:schemeClr val="accent4"/>
              </a:buClr>
              <a:defRPr sz="1200"/>
            </a:lvl3pPr>
            <a:lvl4pPr rtl="0">
              <a:buClr>
                <a:schemeClr val="accent4"/>
              </a:buClr>
              <a:defRPr sz="1200"/>
            </a:lvl4pPr>
            <a:lvl5pPr rtl="0">
              <a:buClr>
                <a:schemeClr val="accent4"/>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1" name="Textplatzhalter 20">
            <a:extLst>
              <a:ext uri="{FF2B5EF4-FFF2-40B4-BE49-F238E27FC236}">
                <a16:creationId xmlns:a16="http://schemas.microsoft.com/office/drawing/2014/main" id="{5A625D94-605A-97DB-A3B3-352DDB8FEF28}"/>
              </a:ext>
            </a:extLst>
          </p:cNvPr>
          <p:cNvSpPr>
            <a:spLocks noGrp="1"/>
          </p:cNvSpPr>
          <p:nvPr>
            <p:ph type="body" sz="quarter" idx="14"/>
          </p:nvPr>
        </p:nvSpPr>
        <p:spPr>
          <a:xfrm>
            <a:off x="9156013" y="3430755"/>
            <a:ext cx="2628000" cy="1548000"/>
          </a:xfrm>
        </p:spPr>
        <p:txBody>
          <a:bodyPr lIns="0" tIns="0" rIns="0" bIns="0"/>
          <a:lstStyle>
            <a:lvl1pPr rtl="0">
              <a:buClr>
                <a:schemeClr val="accent5"/>
              </a:buClr>
              <a:defRPr sz="1200"/>
            </a:lvl1pPr>
            <a:lvl2pPr rtl="0">
              <a:buClr>
                <a:schemeClr val="accent5"/>
              </a:buClr>
              <a:defRPr sz="1200"/>
            </a:lvl2pPr>
            <a:lvl3pPr rtl="0">
              <a:buClr>
                <a:schemeClr val="accent5"/>
              </a:buClr>
              <a:defRPr sz="1200"/>
            </a:lvl3pPr>
            <a:lvl4pPr rtl="0">
              <a:buClr>
                <a:schemeClr val="accent5"/>
              </a:buClr>
              <a:defRPr sz="1200"/>
            </a:lvl4pPr>
            <a:lvl5pPr rtl="0">
              <a:buClr>
                <a:schemeClr val="accent5"/>
              </a:buClr>
              <a:defRPr sz="1200"/>
            </a:lvl5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sp>
        <p:nvSpPr>
          <p:cNvPr id="28" name="Textplatzhalter 27">
            <a:extLst>
              <a:ext uri="{FF2B5EF4-FFF2-40B4-BE49-F238E27FC236}">
                <a16:creationId xmlns:a16="http://schemas.microsoft.com/office/drawing/2014/main" id="{47E5EADF-959D-25BA-286A-3559C52667C7}"/>
              </a:ext>
            </a:extLst>
          </p:cNvPr>
          <p:cNvSpPr>
            <a:spLocks noGrp="1"/>
          </p:cNvSpPr>
          <p:nvPr>
            <p:ph type="body" sz="quarter" idx="15" hasCustomPrompt="1"/>
          </p:nvPr>
        </p:nvSpPr>
        <p:spPr>
          <a:xfrm>
            <a:off x="4780412" y="1808163"/>
            <a:ext cx="2628000" cy="50359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solidFill>
                  <a:schemeClr val="bg1"/>
                </a:solidFill>
              </a:defRPr>
            </a:lvl2pPr>
          </a:lstStyle>
          <a:p>
            <a:pPr lvl="0"/>
            <a:r>
              <a:rPr lang="en-US"/>
              <a:t>Name</a:t>
            </a:r>
          </a:p>
          <a:p>
            <a:pPr lvl="1"/>
            <a:r>
              <a:rPr lang="en-US"/>
              <a:t>Titel</a:t>
            </a:r>
          </a:p>
        </p:txBody>
      </p:sp>
      <p:sp>
        <p:nvSpPr>
          <p:cNvPr id="35" name="Textplatzhalter 34">
            <a:extLst>
              <a:ext uri="{FF2B5EF4-FFF2-40B4-BE49-F238E27FC236}">
                <a16:creationId xmlns:a16="http://schemas.microsoft.com/office/drawing/2014/main" id="{72DBCB22-5EA8-6B9A-AE85-10B6E3B4E370}"/>
              </a:ext>
            </a:extLst>
          </p:cNvPr>
          <p:cNvSpPr>
            <a:spLocks noGrp="1"/>
          </p:cNvSpPr>
          <p:nvPr>
            <p:ph type="body" sz="quarter" idx="18" hasCustomPrompt="1"/>
          </p:nvPr>
        </p:nvSpPr>
        <p:spPr>
          <a:xfrm>
            <a:off x="407988" y="2817522"/>
            <a:ext cx="2628000" cy="503590"/>
          </a:xfrm>
          <a:prstGeom prst="rect">
            <a:avLst/>
          </a:prstGeom>
          <a:solidFill>
            <a:schemeClr val="accent2"/>
          </a:solidFill>
        </p:spPr>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
        <p:nvSpPr>
          <p:cNvPr id="41" name="Textplatzhalter 40">
            <a:extLst>
              <a:ext uri="{FF2B5EF4-FFF2-40B4-BE49-F238E27FC236}">
                <a16:creationId xmlns:a16="http://schemas.microsoft.com/office/drawing/2014/main" id="{D10698C4-7A59-20EF-A1F1-98BD89741064}"/>
              </a:ext>
            </a:extLst>
          </p:cNvPr>
          <p:cNvSpPr>
            <a:spLocks noGrp="1"/>
          </p:cNvSpPr>
          <p:nvPr>
            <p:ph type="body" sz="quarter" idx="21" hasCustomPrompt="1"/>
          </p:nvPr>
        </p:nvSpPr>
        <p:spPr>
          <a:xfrm>
            <a:off x="3323996" y="2817522"/>
            <a:ext cx="2628000" cy="503590"/>
          </a:xfrm>
          <a:prstGeom prst="rect">
            <a:avLst/>
          </a:prstGeom>
          <a:solidFill>
            <a:schemeClr val="accent3"/>
          </a:solidFill>
        </p:spPr>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
        <p:nvSpPr>
          <p:cNvPr id="47" name="Textplatzhalter 46">
            <a:extLst>
              <a:ext uri="{FF2B5EF4-FFF2-40B4-BE49-F238E27FC236}">
                <a16:creationId xmlns:a16="http://schemas.microsoft.com/office/drawing/2014/main" id="{A6CC6341-B833-5A77-C1E7-DEE07C87A267}"/>
              </a:ext>
            </a:extLst>
          </p:cNvPr>
          <p:cNvSpPr>
            <a:spLocks noGrp="1"/>
          </p:cNvSpPr>
          <p:nvPr>
            <p:ph type="body" sz="quarter" idx="24" hasCustomPrompt="1"/>
          </p:nvPr>
        </p:nvSpPr>
        <p:spPr>
          <a:xfrm>
            <a:off x="6240004" y="2817522"/>
            <a:ext cx="2628000" cy="503590"/>
          </a:xfrm>
          <a:prstGeom prst="rect">
            <a:avLst/>
          </a:prstGeom>
          <a:solidFill>
            <a:schemeClr val="accent4"/>
          </a:solidFill>
        </p:spPr>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
        <p:nvSpPr>
          <p:cNvPr id="53" name="Textplatzhalter 52">
            <a:extLst>
              <a:ext uri="{FF2B5EF4-FFF2-40B4-BE49-F238E27FC236}">
                <a16:creationId xmlns:a16="http://schemas.microsoft.com/office/drawing/2014/main" id="{E4036276-98E1-C76E-AD7D-679E54DE5943}"/>
              </a:ext>
            </a:extLst>
          </p:cNvPr>
          <p:cNvSpPr>
            <a:spLocks noGrp="1"/>
          </p:cNvSpPr>
          <p:nvPr>
            <p:ph type="body" sz="quarter" idx="27" hasCustomPrompt="1"/>
          </p:nvPr>
        </p:nvSpPr>
        <p:spPr>
          <a:xfrm>
            <a:off x="9156013" y="2817522"/>
            <a:ext cx="2628000" cy="503590"/>
          </a:xfrm>
          <a:prstGeom prst="rect">
            <a:avLst/>
          </a:prstGeom>
          <a:solidFill>
            <a:schemeClr val="accent5"/>
          </a:solidFill>
        </p:spPr>
        <p:txBody>
          <a:bodyPr wrap="square" lIns="72000" tIns="36000" rIns="72000" bIns="36000">
            <a:noAutofit/>
          </a:bodyPr>
          <a:lstStyle>
            <a:lvl1pPr rtl="0">
              <a:spcBef>
                <a:spcPts val="0"/>
              </a:spcBef>
              <a:defRPr cap="none" baseline="0">
                <a:solidFill>
                  <a:schemeClr val="bg1"/>
                </a:solidFill>
                <a:latin typeface="+mj-lt"/>
              </a:defRPr>
            </a:lvl1pPr>
            <a:lvl2pPr marL="0" indent="0" rtl="0">
              <a:spcBef>
                <a:spcPts val="0"/>
              </a:spcBef>
              <a:buNone/>
              <a:defRPr sz="1200"/>
            </a:lvl2pPr>
          </a:lstStyle>
          <a:p>
            <a:pPr lvl="0"/>
            <a:r>
              <a:rPr lang="en-US"/>
              <a:t>Name</a:t>
            </a:r>
          </a:p>
          <a:p>
            <a:pPr lvl="1"/>
            <a:r>
              <a:rPr lang="en-US"/>
              <a:t>Titel</a:t>
            </a:r>
          </a:p>
        </p:txBody>
      </p:sp>
    </p:spTree>
    <p:extLst>
      <p:ext uri="{BB962C8B-B14F-4D97-AF65-F5344CB8AC3E}">
        <p14:creationId xmlns:p14="http://schemas.microsoft.com/office/powerpoint/2010/main" val="3113700515"/>
      </p:ext>
    </p:extLst>
  </p:cSld>
  <p:clrMapOvr>
    <a:masterClrMapping/>
  </p:clrMapOvr>
  <p:extLst>
    <p:ext uri="{DCECCB84-F9BA-43D5-87BE-67443E8EF086}">
      <p15:sldGuideLst xmlns:p15="http://schemas.microsoft.com/office/powerpoint/2012/main">
        <p15:guide id="8" orient="horz" pos="1139">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102" Type="http://schemas.openxmlformats.org/officeDocument/2006/relationships/tags" Target="../tags/tag2.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oleObject" Target="../embeddings/oleObject1.bin"/><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EC4A106-F95D-4B36-B0DE-4516EE21D5DD}"/>
              </a:ext>
            </a:extLst>
          </p:cNvPr>
          <p:cNvGraphicFramePr>
            <a:graphicFrameLocks noChangeAspect="1"/>
          </p:cNvGraphicFramePr>
          <p:nvPr userDrawn="1">
            <p:custDataLst>
              <p:tags r:id="rId102"/>
            </p:custDataLst>
            <p:extLst>
              <p:ext uri="{D42A27DB-BD31-4B8C-83A1-F6EECF244321}">
                <p14:modId xmlns:p14="http://schemas.microsoft.com/office/powerpoint/2010/main" val="33969473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03" imgW="344" imgH="345" progId="TCLayout.ActiveDocument.1">
                  <p:embed/>
                </p:oleObj>
              </mc:Choice>
              <mc:Fallback>
                <p:oleObj name="think-cell Folie" r:id="rId103" imgW="344" imgH="345" progId="TCLayout.ActiveDocument.1">
                  <p:embed/>
                  <p:pic>
                    <p:nvPicPr>
                      <p:cNvPr id="10" name="Objekt 9" hidden="1">
                        <a:extLst>
                          <a:ext uri="{FF2B5EF4-FFF2-40B4-BE49-F238E27FC236}">
                            <a16:creationId xmlns:a16="http://schemas.microsoft.com/office/drawing/2014/main" id="{FEC4A106-F95D-4B36-B0DE-4516EE21D5DD}"/>
                          </a:ext>
                        </a:extLst>
                      </p:cNvPr>
                      <p:cNvPicPr/>
                      <p:nvPr/>
                    </p:nvPicPr>
                    <p:blipFill>
                      <a:blip r:embed="rId104"/>
                      <a:stretch>
                        <a:fillRect/>
                      </a:stretch>
                    </p:blipFill>
                    <p:spPr>
                      <a:xfrm>
                        <a:off x="1588" y="1588"/>
                        <a:ext cx="1588" cy="1588"/>
                      </a:xfrm>
                      <a:prstGeom prst="rect">
                        <a:avLst/>
                      </a:prstGeom>
                    </p:spPr>
                  </p:pic>
                </p:oleObj>
              </mc:Fallback>
            </mc:AlternateContent>
          </a:graphicData>
        </a:graphic>
      </p:graphicFrame>
      <p:sp>
        <p:nvSpPr>
          <p:cNvPr id="39" name="Textfeld 38">
            <a:extLst>
              <a:ext uri="{FF2B5EF4-FFF2-40B4-BE49-F238E27FC236}">
                <a16:creationId xmlns:a16="http://schemas.microsoft.com/office/drawing/2014/main" id="{DD169C33-CD90-409D-A5B8-91DA3F0620E4}"/>
              </a:ext>
            </a:extLst>
          </p:cNvPr>
          <p:cNvSpPr txBox="1">
            <a:spLocks/>
          </p:cNvSpPr>
          <p:nvPr userDrawn="1"/>
        </p:nvSpPr>
        <p:spPr>
          <a:xfrm>
            <a:off x="407988" y="6384453"/>
            <a:ext cx="846000" cy="153888"/>
          </a:xfrm>
          <a:prstGeom prst="rect">
            <a:avLst/>
          </a:prstGeom>
          <a:noFill/>
        </p:spPr>
        <p:txBody>
          <a:bodyPr wrap="square" lIns="0" tIns="0" rIns="0" bIns="0" rtlCol="0">
            <a:spAutoFit/>
          </a:bodyPr>
          <a:lstStyle/>
          <a:p>
            <a:pPr algn="l" rtl="0"/>
            <a:fld id="{00D1DC4D-EEA9-4FC2-9C41-897D5DBBB6B3}" type="slidenum">
              <a:rPr lang="en-US" sz="1000" smtClean="0">
                <a:solidFill>
                  <a:schemeClr val="tx1"/>
                </a:solidFill>
                <a:latin typeface="Biotif Book" panose="00000500000000000000" pitchFamily="2" charset="0"/>
              </a:rPr>
              <a:pPr algn="l" rtl="0"/>
              <a:t>‹Nr.›</a:t>
            </a:fld>
            <a:endParaRPr lang="en-US" sz="1000">
              <a:solidFill>
                <a:schemeClr val="tx1"/>
              </a:solidFill>
            </a:endParaRPr>
          </a:p>
        </p:txBody>
      </p:sp>
      <p:sp>
        <p:nvSpPr>
          <p:cNvPr id="2" name="Titelplatzhalter 1">
            <a:extLst>
              <a:ext uri="{FF2B5EF4-FFF2-40B4-BE49-F238E27FC236}">
                <a16:creationId xmlns:a16="http://schemas.microsoft.com/office/drawing/2014/main" id="{55728D97-7213-40A7-9168-AD6B87041C44}"/>
              </a:ext>
            </a:extLst>
          </p:cNvPr>
          <p:cNvSpPr>
            <a:spLocks noGrp="1"/>
          </p:cNvSpPr>
          <p:nvPr>
            <p:ph type="title"/>
          </p:nvPr>
        </p:nvSpPr>
        <p:spPr bwMode="invGray">
          <a:xfrm>
            <a:off x="407988" y="727329"/>
            <a:ext cx="11379198" cy="492443"/>
          </a:xfrm>
          <a:prstGeom prst="rect">
            <a:avLst/>
          </a:prstGeom>
        </p:spPr>
        <p:txBody>
          <a:bodyPr vert="horz" wrap="square" lIns="0" tIns="0" rIns="0" bIns="0" rtlCol="0" anchor="b">
            <a:spAutoFit/>
          </a:bodyPr>
          <a:lstStyle/>
          <a:p>
            <a:r>
              <a:rPr lang="en-US"/>
              <a:t>Mastertitelformat bearbeiten</a:t>
            </a:r>
          </a:p>
        </p:txBody>
      </p:sp>
      <p:sp>
        <p:nvSpPr>
          <p:cNvPr id="3" name="Textplatzhalter 2">
            <a:extLst>
              <a:ext uri="{FF2B5EF4-FFF2-40B4-BE49-F238E27FC236}">
                <a16:creationId xmlns:a16="http://schemas.microsoft.com/office/drawing/2014/main" id="{8A3C7C96-70E8-42DA-8FC1-3C3BE6880E7E}"/>
              </a:ext>
            </a:extLst>
          </p:cNvPr>
          <p:cNvSpPr>
            <a:spLocks noGrp="1"/>
          </p:cNvSpPr>
          <p:nvPr>
            <p:ph type="body" idx="1"/>
          </p:nvPr>
        </p:nvSpPr>
        <p:spPr>
          <a:xfrm>
            <a:off x="407988" y="1808163"/>
            <a:ext cx="11379198" cy="4141787"/>
          </a:xfrm>
          <a:prstGeom prst="rect">
            <a:avLst/>
          </a:prstGeom>
        </p:spPr>
        <p:txBody>
          <a:bodyPr vert="horz" lIns="0" tIns="0" rIns="0" bIns="0" rtlCol="0">
            <a:noAutofit/>
          </a:body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grpSp>
        <p:nvGrpSpPr>
          <p:cNvPr id="27" name="Grafik 4">
            <a:extLst>
              <a:ext uri="{FF2B5EF4-FFF2-40B4-BE49-F238E27FC236}">
                <a16:creationId xmlns:a16="http://schemas.microsoft.com/office/drawing/2014/main" id="{006542F3-C68E-2A7E-80B2-21A6F2E2C823}"/>
              </a:ext>
            </a:extLst>
          </p:cNvPr>
          <p:cNvGrpSpPr>
            <a:grpSpLocks/>
          </p:cNvGrpSpPr>
          <p:nvPr userDrawn="1"/>
        </p:nvGrpSpPr>
        <p:grpSpPr>
          <a:xfrm>
            <a:off x="10097311" y="6403385"/>
            <a:ext cx="1686701" cy="134956"/>
            <a:chOff x="4745164" y="3321081"/>
            <a:chExt cx="2700051" cy="216036"/>
          </a:xfrm>
          <a:solidFill>
            <a:schemeClr val="tx1"/>
          </a:solidFill>
        </p:grpSpPr>
        <p:sp>
          <p:nvSpPr>
            <p:cNvPr id="28" name="Freihandform: Form 27">
              <a:extLst>
                <a:ext uri="{FF2B5EF4-FFF2-40B4-BE49-F238E27FC236}">
                  <a16:creationId xmlns:a16="http://schemas.microsoft.com/office/drawing/2014/main" id="{FED0D3FB-7AAD-975D-F5C7-EF09F8156566}"/>
                </a:ext>
              </a:extLst>
            </p:cNvPr>
            <p:cNvSpPr/>
            <p:nvPr/>
          </p:nvSpPr>
          <p:spPr>
            <a:xfrm>
              <a:off x="6808755" y="3321081"/>
              <a:ext cx="636460" cy="216026"/>
            </a:xfrm>
            <a:custGeom>
              <a:avLst/>
              <a:gdLst>
                <a:gd name="connsiteX0" fmla="*/ 631126 w 636460"/>
                <a:gd name="connsiteY0" fmla="*/ 123444 h 216026"/>
                <a:gd name="connsiteX1" fmla="*/ 616649 w 636460"/>
                <a:gd name="connsiteY1" fmla="*/ 102870 h 216026"/>
                <a:gd name="connsiteX2" fmla="*/ 594932 w 636460"/>
                <a:gd name="connsiteY2" fmla="*/ 89535 h 216026"/>
                <a:gd name="connsiteX3" fmla="*/ 568071 w 636460"/>
                <a:gd name="connsiteY3" fmla="*/ 84392 h 216026"/>
                <a:gd name="connsiteX4" fmla="*/ 566357 w 636460"/>
                <a:gd name="connsiteY4" fmla="*/ 84392 h 216026"/>
                <a:gd name="connsiteX5" fmla="*/ 632651 w 636460"/>
                <a:gd name="connsiteY5" fmla="*/ 21527 h 216026"/>
                <a:gd name="connsiteX6" fmla="*/ 632651 w 636460"/>
                <a:gd name="connsiteY6" fmla="*/ 3905 h 216026"/>
                <a:gd name="connsiteX7" fmla="*/ 509397 w 636460"/>
                <a:gd name="connsiteY7" fmla="*/ 3905 h 216026"/>
                <a:gd name="connsiteX8" fmla="*/ 509397 w 636460"/>
                <a:gd name="connsiteY8" fmla="*/ 17431 h 216026"/>
                <a:gd name="connsiteX9" fmla="*/ 616268 w 636460"/>
                <a:gd name="connsiteY9" fmla="*/ 17431 h 216026"/>
                <a:gd name="connsiteX10" fmla="*/ 545878 w 636460"/>
                <a:gd name="connsiteY10" fmla="*/ 86487 h 216026"/>
                <a:gd name="connsiteX11" fmla="*/ 545878 w 636460"/>
                <a:gd name="connsiteY11" fmla="*/ 97441 h 216026"/>
                <a:gd name="connsiteX12" fmla="*/ 556641 w 636460"/>
                <a:gd name="connsiteY12" fmla="*/ 97441 h 216026"/>
                <a:gd name="connsiteX13" fmla="*/ 568643 w 636460"/>
                <a:gd name="connsiteY13" fmla="*/ 97727 h 216026"/>
                <a:gd name="connsiteX14" fmla="*/ 577691 w 636460"/>
                <a:gd name="connsiteY14" fmla="*/ 98869 h 216026"/>
                <a:gd name="connsiteX15" fmla="*/ 610648 w 636460"/>
                <a:gd name="connsiteY15" fmla="*/ 116014 h 216026"/>
                <a:gd name="connsiteX16" fmla="*/ 622364 w 636460"/>
                <a:gd name="connsiteY16" fmla="*/ 149542 h 216026"/>
                <a:gd name="connsiteX17" fmla="*/ 606552 w 636460"/>
                <a:gd name="connsiteY17" fmla="*/ 188214 h 216026"/>
                <a:gd name="connsiteX18" fmla="*/ 565690 w 636460"/>
                <a:gd name="connsiteY18" fmla="*/ 202597 h 216026"/>
                <a:gd name="connsiteX19" fmla="*/ 527018 w 636460"/>
                <a:gd name="connsiteY19" fmla="*/ 188309 h 216026"/>
                <a:gd name="connsiteX20" fmla="*/ 513112 w 636460"/>
                <a:gd name="connsiteY20" fmla="*/ 149924 h 216026"/>
                <a:gd name="connsiteX21" fmla="*/ 499110 w 636460"/>
                <a:gd name="connsiteY21" fmla="*/ 149924 h 216026"/>
                <a:gd name="connsiteX22" fmla="*/ 503682 w 636460"/>
                <a:gd name="connsiteY22" fmla="*/ 175832 h 216026"/>
                <a:gd name="connsiteX23" fmla="*/ 516826 w 636460"/>
                <a:gd name="connsiteY23" fmla="*/ 196691 h 216026"/>
                <a:gd name="connsiteX24" fmla="*/ 537877 w 636460"/>
                <a:gd name="connsiteY24" fmla="*/ 210788 h 216026"/>
                <a:gd name="connsiteX25" fmla="*/ 565785 w 636460"/>
                <a:gd name="connsiteY25" fmla="*/ 216027 h 216026"/>
                <a:gd name="connsiteX26" fmla="*/ 593789 w 636460"/>
                <a:gd name="connsiteY26" fmla="*/ 211169 h 216026"/>
                <a:gd name="connsiteX27" fmla="*/ 616172 w 636460"/>
                <a:gd name="connsiteY27" fmla="*/ 197644 h 216026"/>
                <a:gd name="connsiteX28" fmla="*/ 631031 w 636460"/>
                <a:gd name="connsiteY28" fmla="*/ 176879 h 216026"/>
                <a:gd name="connsiteX29" fmla="*/ 636460 w 636460"/>
                <a:gd name="connsiteY29" fmla="*/ 150114 h 216026"/>
                <a:gd name="connsiteX30" fmla="*/ 631222 w 636460"/>
                <a:gd name="connsiteY30" fmla="*/ 123349 h 216026"/>
                <a:gd name="connsiteX31" fmla="*/ 451961 w 636460"/>
                <a:gd name="connsiteY31" fmla="*/ 127063 h 216026"/>
                <a:gd name="connsiteX32" fmla="*/ 477393 w 636460"/>
                <a:gd name="connsiteY32" fmla="*/ 97345 h 216026"/>
                <a:gd name="connsiteX33" fmla="*/ 486727 w 636460"/>
                <a:gd name="connsiteY33" fmla="*/ 62579 h 216026"/>
                <a:gd name="connsiteX34" fmla="*/ 482346 w 636460"/>
                <a:gd name="connsiteY34" fmla="*/ 38576 h 216026"/>
                <a:gd name="connsiteX35" fmla="*/ 469678 w 636460"/>
                <a:gd name="connsiteY35" fmla="*/ 18669 h 216026"/>
                <a:gd name="connsiteX36" fmla="*/ 449390 w 636460"/>
                <a:gd name="connsiteY36" fmla="*/ 5143 h 216026"/>
                <a:gd name="connsiteX37" fmla="*/ 422243 w 636460"/>
                <a:gd name="connsiteY37" fmla="*/ 95 h 216026"/>
                <a:gd name="connsiteX38" fmla="*/ 395383 w 636460"/>
                <a:gd name="connsiteY38" fmla="*/ 4763 h 216026"/>
                <a:gd name="connsiteX39" fmla="*/ 374047 w 636460"/>
                <a:gd name="connsiteY39" fmla="*/ 18097 h 216026"/>
                <a:gd name="connsiteX40" fmla="*/ 360045 w 636460"/>
                <a:gd name="connsiteY40" fmla="*/ 38957 h 216026"/>
                <a:gd name="connsiteX41" fmla="*/ 355092 w 636460"/>
                <a:gd name="connsiteY41" fmla="*/ 66104 h 216026"/>
                <a:gd name="connsiteX42" fmla="*/ 368522 w 636460"/>
                <a:gd name="connsiteY42" fmla="*/ 66104 h 216026"/>
                <a:gd name="connsiteX43" fmla="*/ 383000 w 636460"/>
                <a:gd name="connsiteY43" fmla="*/ 27718 h 216026"/>
                <a:gd name="connsiteX44" fmla="*/ 421481 w 636460"/>
                <a:gd name="connsiteY44" fmla="*/ 13430 h 216026"/>
                <a:gd name="connsiteX45" fmla="*/ 442817 w 636460"/>
                <a:gd name="connsiteY45" fmla="*/ 17145 h 216026"/>
                <a:gd name="connsiteX46" fmla="*/ 458819 w 636460"/>
                <a:gd name="connsiteY46" fmla="*/ 27432 h 216026"/>
                <a:gd name="connsiteX47" fmla="*/ 468916 w 636460"/>
                <a:gd name="connsiteY47" fmla="*/ 43148 h 216026"/>
                <a:gd name="connsiteX48" fmla="*/ 472440 w 636460"/>
                <a:gd name="connsiteY48" fmla="*/ 62865 h 216026"/>
                <a:gd name="connsiteX49" fmla="*/ 465106 w 636460"/>
                <a:gd name="connsiteY49" fmla="*/ 90678 h 216026"/>
                <a:gd name="connsiteX50" fmla="*/ 442055 w 636460"/>
                <a:gd name="connsiteY50" fmla="*/ 117253 h 216026"/>
                <a:gd name="connsiteX51" fmla="*/ 356521 w 636460"/>
                <a:gd name="connsiteY51" fmla="*/ 193929 h 216026"/>
                <a:gd name="connsiteX52" fmla="*/ 356521 w 636460"/>
                <a:gd name="connsiteY52" fmla="*/ 212122 h 216026"/>
                <a:gd name="connsiteX53" fmla="*/ 483870 w 636460"/>
                <a:gd name="connsiteY53" fmla="*/ 212122 h 216026"/>
                <a:gd name="connsiteX54" fmla="*/ 483870 w 636460"/>
                <a:gd name="connsiteY54" fmla="*/ 198596 h 216026"/>
                <a:gd name="connsiteX55" fmla="*/ 372332 w 636460"/>
                <a:gd name="connsiteY55" fmla="*/ 198596 h 216026"/>
                <a:gd name="connsiteX56" fmla="*/ 452057 w 636460"/>
                <a:gd name="connsiteY56" fmla="*/ 126778 h 216026"/>
                <a:gd name="connsiteX57" fmla="*/ 210979 w 636460"/>
                <a:gd name="connsiteY57" fmla="*/ 195167 h 216026"/>
                <a:gd name="connsiteX58" fmla="*/ 187071 w 636460"/>
                <a:gd name="connsiteY58" fmla="*/ 175260 h 216026"/>
                <a:gd name="connsiteX59" fmla="*/ 171736 w 636460"/>
                <a:gd name="connsiteY59" fmla="*/ 145352 h 216026"/>
                <a:gd name="connsiteX60" fmla="*/ 166307 w 636460"/>
                <a:gd name="connsiteY60" fmla="*/ 108109 h 216026"/>
                <a:gd name="connsiteX61" fmla="*/ 171450 w 636460"/>
                <a:gd name="connsiteY61" fmla="*/ 71342 h 216026"/>
                <a:gd name="connsiteX62" fmla="*/ 186881 w 636460"/>
                <a:gd name="connsiteY62" fmla="*/ 41053 h 216026"/>
                <a:gd name="connsiteX63" fmla="*/ 211074 w 636460"/>
                <a:gd name="connsiteY63" fmla="*/ 20765 h 216026"/>
                <a:gd name="connsiteX64" fmla="*/ 242411 w 636460"/>
                <a:gd name="connsiteY64" fmla="*/ 13716 h 216026"/>
                <a:gd name="connsiteX65" fmla="*/ 273844 w 636460"/>
                <a:gd name="connsiteY65" fmla="*/ 21050 h 216026"/>
                <a:gd name="connsiteX66" fmla="*/ 297847 w 636460"/>
                <a:gd name="connsiteY66" fmla="*/ 41053 h 216026"/>
                <a:gd name="connsiteX67" fmla="*/ 313277 w 636460"/>
                <a:gd name="connsiteY67" fmla="*/ 70771 h 216026"/>
                <a:gd name="connsiteX68" fmla="*/ 318707 w 636460"/>
                <a:gd name="connsiteY68" fmla="*/ 107537 h 216026"/>
                <a:gd name="connsiteX69" fmla="*/ 313468 w 636460"/>
                <a:gd name="connsiteY69" fmla="*/ 144589 h 216026"/>
                <a:gd name="connsiteX70" fmla="*/ 298323 w 636460"/>
                <a:gd name="connsiteY70" fmla="*/ 174784 h 216026"/>
                <a:gd name="connsiteX71" fmla="*/ 274320 w 636460"/>
                <a:gd name="connsiteY71" fmla="*/ 194977 h 216026"/>
                <a:gd name="connsiteX72" fmla="*/ 242411 w 636460"/>
                <a:gd name="connsiteY72" fmla="*/ 202311 h 216026"/>
                <a:gd name="connsiteX73" fmla="*/ 210979 w 636460"/>
                <a:gd name="connsiteY73" fmla="*/ 195072 h 216026"/>
                <a:gd name="connsiteX74" fmla="*/ 205359 w 636460"/>
                <a:gd name="connsiteY74" fmla="*/ 7906 h 216026"/>
                <a:gd name="connsiteX75" fmla="*/ 177165 w 636460"/>
                <a:gd name="connsiteY75" fmla="*/ 29813 h 216026"/>
                <a:gd name="connsiteX76" fmla="*/ 159163 w 636460"/>
                <a:gd name="connsiteY76" fmla="*/ 63627 h 216026"/>
                <a:gd name="connsiteX77" fmla="*/ 152876 w 636460"/>
                <a:gd name="connsiteY77" fmla="*/ 107156 h 216026"/>
                <a:gd name="connsiteX78" fmla="*/ 158877 w 636460"/>
                <a:gd name="connsiteY78" fmla="*/ 150400 h 216026"/>
                <a:gd name="connsiteX79" fmla="*/ 176689 w 636460"/>
                <a:gd name="connsiteY79" fmla="*/ 185071 h 216026"/>
                <a:gd name="connsiteX80" fmla="*/ 204978 w 636460"/>
                <a:gd name="connsiteY80" fmla="*/ 208026 h 216026"/>
                <a:gd name="connsiteX81" fmla="*/ 242507 w 636460"/>
                <a:gd name="connsiteY81" fmla="*/ 215932 h 216026"/>
                <a:gd name="connsiteX82" fmla="*/ 279559 w 636460"/>
                <a:gd name="connsiteY82" fmla="*/ 208121 h 216026"/>
                <a:gd name="connsiteX83" fmla="*/ 307848 w 636460"/>
                <a:gd name="connsiteY83" fmla="*/ 186214 h 216026"/>
                <a:gd name="connsiteX84" fmla="*/ 325850 w 636460"/>
                <a:gd name="connsiteY84" fmla="*/ 152400 h 216026"/>
                <a:gd name="connsiteX85" fmla="*/ 332137 w 636460"/>
                <a:gd name="connsiteY85" fmla="*/ 108871 h 216026"/>
                <a:gd name="connsiteX86" fmla="*/ 326136 w 636460"/>
                <a:gd name="connsiteY86" fmla="*/ 65627 h 216026"/>
                <a:gd name="connsiteX87" fmla="*/ 308039 w 636460"/>
                <a:gd name="connsiteY87" fmla="*/ 30956 h 216026"/>
                <a:gd name="connsiteX88" fmla="*/ 279559 w 636460"/>
                <a:gd name="connsiteY88" fmla="*/ 8001 h 216026"/>
                <a:gd name="connsiteX89" fmla="*/ 242221 w 636460"/>
                <a:gd name="connsiteY89" fmla="*/ 95 h 216026"/>
                <a:gd name="connsiteX90" fmla="*/ 205264 w 636460"/>
                <a:gd name="connsiteY90" fmla="*/ 7906 h 216026"/>
                <a:gd name="connsiteX91" fmla="*/ 96869 w 636460"/>
                <a:gd name="connsiteY91" fmla="*/ 126968 h 216026"/>
                <a:gd name="connsiteX92" fmla="*/ 122301 w 636460"/>
                <a:gd name="connsiteY92" fmla="*/ 97250 h 216026"/>
                <a:gd name="connsiteX93" fmla="*/ 131635 w 636460"/>
                <a:gd name="connsiteY93" fmla="*/ 62484 h 216026"/>
                <a:gd name="connsiteX94" fmla="*/ 127254 w 636460"/>
                <a:gd name="connsiteY94" fmla="*/ 38481 h 216026"/>
                <a:gd name="connsiteX95" fmla="*/ 114586 w 636460"/>
                <a:gd name="connsiteY95" fmla="*/ 18574 h 216026"/>
                <a:gd name="connsiteX96" fmla="*/ 94297 w 636460"/>
                <a:gd name="connsiteY96" fmla="*/ 5048 h 216026"/>
                <a:gd name="connsiteX97" fmla="*/ 67151 w 636460"/>
                <a:gd name="connsiteY97" fmla="*/ 0 h 216026"/>
                <a:gd name="connsiteX98" fmla="*/ 40291 w 636460"/>
                <a:gd name="connsiteY98" fmla="*/ 4667 h 216026"/>
                <a:gd name="connsiteX99" fmla="*/ 18955 w 636460"/>
                <a:gd name="connsiteY99" fmla="*/ 18002 h 216026"/>
                <a:gd name="connsiteX100" fmla="*/ 4953 w 636460"/>
                <a:gd name="connsiteY100" fmla="*/ 38862 h 216026"/>
                <a:gd name="connsiteX101" fmla="*/ 0 w 636460"/>
                <a:gd name="connsiteY101" fmla="*/ 66008 h 216026"/>
                <a:gd name="connsiteX102" fmla="*/ 13430 w 636460"/>
                <a:gd name="connsiteY102" fmla="*/ 66008 h 216026"/>
                <a:gd name="connsiteX103" fmla="*/ 27908 w 636460"/>
                <a:gd name="connsiteY103" fmla="*/ 27622 h 216026"/>
                <a:gd name="connsiteX104" fmla="*/ 66389 w 636460"/>
                <a:gd name="connsiteY104" fmla="*/ 13335 h 216026"/>
                <a:gd name="connsiteX105" fmla="*/ 87725 w 636460"/>
                <a:gd name="connsiteY105" fmla="*/ 17050 h 216026"/>
                <a:gd name="connsiteX106" fmla="*/ 103727 w 636460"/>
                <a:gd name="connsiteY106" fmla="*/ 27337 h 216026"/>
                <a:gd name="connsiteX107" fmla="*/ 113824 w 636460"/>
                <a:gd name="connsiteY107" fmla="*/ 43053 h 216026"/>
                <a:gd name="connsiteX108" fmla="*/ 117348 w 636460"/>
                <a:gd name="connsiteY108" fmla="*/ 62770 h 216026"/>
                <a:gd name="connsiteX109" fmla="*/ 110014 w 636460"/>
                <a:gd name="connsiteY109" fmla="*/ 90583 h 216026"/>
                <a:gd name="connsiteX110" fmla="*/ 86963 w 636460"/>
                <a:gd name="connsiteY110" fmla="*/ 117158 h 216026"/>
                <a:gd name="connsiteX111" fmla="*/ 1429 w 636460"/>
                <a:gd name="connsiteY111" fmla="*/ 193834 h 216026"/>
                <a:gd name="connsiteX112" fmla="*/ 1429 w 636460"/>
                <a:gd name="connsiteY112" fmla="*/ 212027 h 216026"/>
                <a:gd name="connsiteX113" fmla="*/ 128778 w 636460"/>
                <a:gd name="connsiteY113" fmla="*/ 212027 h 216026"/>
                <a:gd name="connsiteX114" fmla="*/ 128778 w 636460"/>
                <a:gd name="connsiteY114" fmla="*/ 198501 h 216026"/>
                <a:gd name="connsiteX115" fmla="*/ 17240 w 636460"/>
                <a:gd name="connsiteY115" fmla="*/ 198501 h 216026"/>
                <a:gd name="connsiteX116" fmla="*/ 96964 w 636460"/>
                <a:gd name="connsiteY116" fmla="*/ 126683 h 21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36460" h="216026">
                  <a:moveTo>
                    <a:pt x="631126" y="123444"/>
                  </a:moveTo>
                  <a:cubicBezTo>
                    <a:pt x="627602" y="115443"/>
                    <a:pt x="622840" y="108585"/>
                    <a:pt x="616649" y="102870"/>
                  </a:cubicBezTo>
                  <a:cubicBezTo>
                    <a:pt x="610552" y="97155"/>
                    <a:pt x="603218" y="92774"/>
                    <a:pt x="594932" y="89535"/>
                  </a:cubicBezTo>
                  <a:cubicBezTo>
                    <a:pt x="586550" y="86296"/>
                    <a:pt x="577596" y="84582"/>
                    <a:pt x="568071" y="84392"/>
                  </a:cubicBezTo>
                  <a:lnTo>
                    <a:pt x="566357" y="84392"/>
                  </a:lnTo>
                  <a:lnTo>
                    <a:pt x="632651" y="21527"/>
                  </a:lnTo>
                  <a:lnTo>
                    <a:pt x="632651" y="3905"/>
                  </a:lnTo>
                  <a:lnTo>
                    <a:pt x="509397" y="3905"/>
                  </a:lnTo>
                  <a:lnTo>
                    <a:pt x="509397" y="17431"/>
                  </a:lnTo>
                  <a:lnTo>
                    <a:pt x="616268" y="17431"/>
                  </a:lnTo>
                  <a:lnTo>
                    <a:pt x="545878" y="86487"/>
                  </a:lnTo>
                  <a:lnTo>
                    <a:pt x="545878" y="97441"/>
                  </a:lnTo>
                  <a:lnTo>
                    <a:pt x="556641" y="97441"/>
                  </a:lnTo>
                  <a:cubicBezTo>
                    <a:pt x="561689" y="97441"/>
                    <a:pt x="565690" y="97536"/>
                    <a:pt x="568643" y="97727"/>
                  </a:cubicBezTo>
                  <a:cubicBezTo>
                    <a:pt x="571595" y="97917"/>
                    <a:pt x="574548" y="98298"/>
                    <a:pt x="577691" y="98869"/>
                  </a:cubicBezTo>
                  <a:cubicBezTo>
                    <a:pt x="591884" y="101632"/>
                    <a:pt x="602933" y="107347"/>
                    <a:pt x="610648" y="116014"/>
                  </a:cubicBezTo>
                  <a:cubicBezTo>
                    <a:pt x="618458" y="124682"/>
                    <a:pt x="622364" y="135922"/>
                    <a:pt x="622364" y="149542"/>
                  </a:cubicBezTo>
                  <a:cubicBezTo>
                    <a:pt x="622364" y="165544"/>
                    <a:pt x="617125" y="178499"/>
                    <a:pt x="606552" y="188214"/>
                  </a:cubicBezTo>
                  <a:cubicBezTo>
                    <a:pt x="596265" y="197834"/>
                    <a:pt x="582644" y="202597"/>
                    <a:pt x="565690" y="202597"/>
                  </a:cubicBezTo>
                  <a:cubicBezTo>
                    <a:pt x="548735" y="202597"/>
                    <a:pt x="536258" y="197834"/>
                    <a:pt x="527018" y="188309"/>
                  </a:cubicBezTo>
                  <a:cubicBezTo>
                    <a:pt x="517779" y="178784"/>
                    <a:pt x="513112" y="166021"/>
                    <a:pt x="513112" y="149924"/>
                  </a:cubicBezTo>
                  <a:lnTo>
                    <a:pt x="499110" y="149924"/>
                  </a:lnTo>
                  <a:cubicBezTo>
                    <a:pt x="499110" y="159163"/>
                    <a:pt x="500634" y="167735"/>
                    <a:pt x="503682" y="175832"/>
                  </a:cubicBezTo>
                  <a:cubicBezTo>
                    <a:pt x="506730" y="183833"/>
                    <a:pt x="511111" y="190786"/>
                    <a:pt x="516826" y="196691"/>
                  </a:cubicBezTo>
                  <a:cubicBezTo>
                    <a:pt x="522542" y="202597"/>
                    <a:pt x="529590" y="207264"/>
                    <a:pt x="537877" y="210788"/>
                  </a:cubicBezTo>
                  <a:cubicBezTo>
                    <a:pt x="546164" y="214312"/>
                    <a:pt x="555403" y="216027"/>
                    <a:pt x="565785" y="216027"/>
                  </a:cubicBezTo>
                  <a:cubicBezTo>
                    <a:pt x="576167" y="216027"/>
                    <a:pt x="585216" y="214408"/>
                    <a:pt x="593789" y="211169"/>
                  </a:cubicBezTo>
                  <a:cubicBezTo>
                    <a:pt x="602361" y="207931"/>
                    <a:pt x="609791" y="203454"/>
                    <a:pt x="616172" y="197644"/>
                  </a:cubicBezTo>
                  <a:cubicBezTo>
                    <a:pt x="622459" y="191834"/>
                    <a:pt x="627412" y="184976"/>
                    <a:pt x="631031" y="176879"/>
                  </a:cubicBezTo>
                  <a:cubicBezTo>
                    <a:pt x="634651" y="168878"/>
                    <a:pt x="636460" y="159925"/>
                    <a:pt x="636460" y="150114"/>
                  </a:cubicBezTo>
                  <a:cubicBezTo>
                    <a:pt x="636460" y="140303"/>
                    <a:pt x="634746" y="131445"/>
                    <a:pt x="631222" y="123349"/>
                  </a:cubicBezTo>
                  <a:moveTo>
                    <a:pt x="451961" y="127063"/>
                  </a:moveTo>
                  <a:cubicBezTo>
                    <a:pt x="462629" y="117443"/>
                    <a:pt x="471107" y="107537"/>
                    <a:pt x="477393" y="97345"/>
                  </a:cubicBezTo>
                  <a:cubicBezTo>
                    <a:pt x="483584" y="87154"/>
                    <a:pt x="486727" y="75533"/>
                    <a:pt x="486727" y="62579"/>
                  </a:cubicBezTo>
                  <a:cubicBezTo>
                    <a:pt x="486727" y="54102"/>
                    <a:pt x="485299" y="46196"/>
                    <a:pt x="482346" y="38576"/>
                  </a:cubicBezTo>
                  <a:cubicBezTo>
                    <a:pt x="479393" y="31052"/>
                    <a:pt x="475202" y="24384"/>
                    <a:pt x="469678" y="18669"/>
                  </a:cubicBezTo>
                  <a:cubicBezTo>
                    <a:pt x="464153" y="12954"/>
                    <a:pt x="457391" y="8477"/>
                    <a:pt x="449390" y="5143"/>
                  </a:cubicBezTo>
                  <a:cubicBezTo>
                    <a:pt x="441389" y="1810"/>
                    <a:pt x="432340" y="95"/>
                    <a:pt x="422243" y="95"/>
                  </a:cubicBezTo>
                  <a:cubicBezTo>
                    <a:pt x="412147" y="95"/>
                    <a:pt x="403574" y="1619"/>
                    <a:pt x="395383" y="4763"/>
                  </a:cubicBezTo>
                  <a:cubicBezTo>
                    <a:pt x="387191" y="7906"/>
                    <a:pt x="380143" y="12382"/>
                    <a:pt x="374047" y="18097"/>
                  </a:cubicBezTo>
                  <a:cubicBezTo>
                    <a:pt x="368046" y="23908"/>
                    <a:pt x="363379" y="30861"/>
                    <a:pt x="360045" y="38957"/>
                  </a:cubicBezTo>
                  <a:cubicBezTo>
                    <a:pt x="356711" y="47054"/>
                    <a:pt x="355092" y="56102"/>
                    <a:pt x="355092" y="66104"/>
                  </a:cubicBezTo>
                  <a:lnTo>
                    <a:pt x="368522" y="66104"/>
                  </a:lnTo>
                  <a:cubicBezTo>
                    <a:pt x="368522" y="50006"/>
                    <a:pt x="373380" y="37243"/>
                    <a:pt x="383000" y="27718"/>
                  </a:cubicBezTo>
                  <a:cubicBezTo>
                    <a:pt x="392620" y="18193"/>
                    <a:pt x="405479" y="13430"/>
                    <a:pt x="421481" y="13430"/>
                  </a:cubicBezTo>
                  <a:cubicBezTo>
                    <a:pt x="429482" y="13430"/>
                    <a:pt x="436626" y="14668"/>
                    <a:pt x="442817" y="17145"/>
                  </a:cubicBezTo>
                  <a:cubicBezTo>
                    <a:pt x="449104" y="19621"/>
                    <a:pt x="454342" y="23051"/>
                    <a:pt x="458819" y="27432"/>
                  </a:cubicBezTo>
                  <a:cubicBezTo>
                    <a:pt x="463201" y="31814"/>
                    <a:pt x="466534" y="37052"/>
                    <a:pt x="468916" y="43148"/>
                  </a:cubicBezTo>
                  <a:cubicBezTo>
                    <a:pt x="471297" y="49244"/>
                    <a:pt x="472440" y="55817"/>
                    <a:pt x="472440" y="62865"/>
                  </a:cubicBezTo>
                  <a:cubicBezTo>
                    <a:pt x="472440" y="73057"/>
                    <a:pt x="469964" y="82296"/>
                    <a:pt x="465106" y="90678"/>
                  </a:cubicBezTo>
                  <a:cubicBezTo>
                    <a:pt x="460248" y="98965"/>
                    <a:pt x="452533" y="107823"/>
                    <a:pt x="442055" y="117253"/>
                  </a:cubicBezTo>
                  <a:lnTo>
                    <a:pt x="356521" y="193929"/>
                  </a:lnTo>
                  <a:lnTo>
                    <a:pt x="356521" y="212122"/>
                  </a:lnTo>
                  <a:lnTo>
                    <a:pt x="483870" y="212122"/>
                  </a:lnTo>
                  <a:lnTo>
                    <a:pt x="483870" y="198596"/>
                  </a:lnTo>
                  <a:lnTo>
                    <a:pt x="372332" y="198596"/>
                  </a:lnTo>
                  <a:lnTo>
                    <a:pt x="452057" y="126778"/>
                  </a:lnTo>
                  <a:close/>
                  <a:moveTo>
                    <a:pt x="210979" y="195167"/>
                  </a:moveTo>
                  <a:cubicBezTo>
                    <a:pt x="201644" y="190405"/>
                    <a:pt x="193643" y="183737"/>
                    <a:pt x="187071" y="175260"/>
                  </a:cubicBezTo>
                  <a:cubicBezTo>
                    <a:pt x="180499" y="166783"/>
                    <a:pt x="175355" y="156877"/>
                    <a:pt x="171736" y="145352"/>
                  </a:cubicBezTo>
                  <a:cubicBezTo>
                    <a:pt x="168116" y="133826"/>
                    <a:pt x="166307" y="121444"/>
                    <a:pt x="166307" y="108109"/>
                  </a:cubicBezTo>
                  <a:cubicBezTo>
                    <a:pt x="166116" y="95155"/>
                    <a:pt x="167831" y="82868"/>
                    <a:pt x="171450" y="71342"/>
                  </a:cubicBezTo>
                  <a:cubicBezTo>
                    <a:pt x="175069" y="59722"/>
                    <a:pt x="180213" y="49625"/>
                    <a:pt x="186881" y="41053"/>
                  </a:cubicBezTo>
                  <a:cubicBezTo>
                    <a:pt x="193548" y="32385"/>
                    <a:pt x="201644" y="25622"/>
                    <a:pt x="211074" y="20765"/>
                  </a:cubicBezTo>
                  <a:cubicBezTo>
                    <a:pt x="220504" y="15907"/>
                    <a:pt x="230981" y="13526"/>
                    <a:pt x="242411" y="13716"/>
                  </a:cubicBezTo>
                  <a:cubicBezTo>
                    <a:pt x="254032" y="13716"/>
                    <a:pt x="264604" y="16193"/>
                    <a:pt x="273844" y="21050"/>
                  </a:cubicBezTo>
                  <a:cubicBezTo>
                    <a:pt x="283178" y="25908"/>
                    <a:pt x="291179" y="32671"/>
                    <a:pt x="297847" y="41053"/>
                  </a:cubicBezTo>
                  <a:cubicBezTo>
                    <a:pt x="304514" y="49530"/>
                    <a:pt x="309658" y="59436"/>
                    <a:pt x="313277" y="70771"/>
                  </a:cubicBezTo>
                  <a:cubicBezTo>
                    <a:pt x="316897" y="82106"/>
                    <a:pt x="318707" y="94393"/>
                    <a:pt x="318707" y="107537"/>
                  </a:cubicBezTo>
                  <a:cubicBezTo>
                    <a:pt x="318707" y="120682"/>
                    <a:pt x="316992" y="133064"/>
                    <a:pt x="313468" y="144589"/>
                  </a:cubicBezTo>
                  <a:cubicBezTo>
                    <a:pt x="309943" y="156210"/>
                    <a:pt x="304895" y="166211"/>
                    <a:pt x="298323" y="174784"/>
                  </a:cubicBezTo>
                  <a:cubicBezTo>
                    <a:pt x="291751" y="183356"/>
                    <a:pt x="283750" y="190024"/>
                    <a:pt x="274320" y="194977"/>
                  </a:cubicBezTo>
                  <a:cubicBezTo>
                    <a:pt x="264890" y="199835"/>
                    <a:pt x="254222" y="202311"/>
                    <a:pt x="242411" y="202311"/>
                  </a:cubicBezTo>
                  <a:cubicBezTo>
                    <a:pt x="230600" y="202311"/>
                    <a:pt x="220218" y="199930"/>
                    <a:pt x="210979" y="195072"/>
                  </a:cubicBezTo>
                  <a:moveTo>
                    <a:pt x="205359" y="7906"/>
                  </a:moveTo>
                  <a:cubicBezTo>
                    <a:pt x="194405" y="13144"/>
                    <a:pt x="184975" y="20383"/>
                    <a:pt x="177165" y="29813"/>
                  </a:cubicBezTo>
                  <a:cubicBezTo>
                    <a:pt x="169354" y="39243"/>
                    <a:pt x="163354" y="50482"/>
                    <a:pt x="159163" y="63627"/>
                  </a:cubicBezTo>
                  <a:cubicBezTo>
                    <a:pt x="154972" y="76771"/>
                    <a:pt x="152876" y="91250"/>
                    <a:pt x="152876" y="107156"/>
                  </a:cubicBezTo>
                  <a:cubicBezTo>
                    <a:pt x="152686" y="122682"/>
                    <a:pt x="154686" y="137065"/>
                    <a:pt x="158877" y="150400"/>
                  </a:cubicBezTo>
                  <a:cubicBezTo>
                    <a:pt x="163068" y="163735"/>
                    <a:pt x="168974" y="175260"/>
                    <a:pt x="176689" y="185071"/>
                  </a:cubicBezTo>
                  <a:cubicBezTo>
                    <a:pt x="184404" y="194882"/>
                    <a:pt x="193834" y="202502"/>
                    <a:pt x="204978" y="208026"/>
                  </a:cubicBezTo>
                  <a:cubicBezTo>
                    <a:pt x="216122" y="213551"/>
                    <a:pt x="228695" y="216122"/>
                    <a:pt x="242507" y="215932"/>
                  </a:cubicBezTo>
                  <a:cubicBezTo>
                    <a:pt x="256127" y="215932"/>
                    <a:pt x="268510" y="213360"/>
                    <a:pt x="279559" y="208121"/>
                  </a:cubicBezTo>
                  <a:cubicBezTo>
                    <a:pt x="290703" y="202978"/>
                    <a:pt x="300133" y="195643"/>
                    <a:pt x="307848" y="186214"/>
                  </a:cubicBezTo>
                  <a:cubicBezTo>
                    <a:pt x="315659" y="176784"/>
                    <a:pt x="321659" y="165544"/>
                    <a:pt x="325850" y="152400"/>
                  </a:cubicBezTo>
                  <a:cubicBezTo>
                    <a:pt x="330041" y="139256"/>
                    <a:pt x="332137" y="124778"/>
                    <a:pt x="332137" y="108871"/>
                  </a:cubicBezTo>
                  <a:cubicBezTo>
                    <a:pt x="332327" y="93440"/>
                    <a:pt x="330327" y="78962"/>
                    <a:pt x="326136" y="65627"/>
                  </a:cubicBezTo>
                  <a:cubicBezTo>
                    <a:pt x="321945" y="52292"/>
                    <a:pt x="315944" y="40767"/>
                    <a:pt x="308039" y="30956"/>
                  </a:cubicBezTo>
                  <a:cubicBezTo>
                    <a:pt x="300133" y="21145"/>
                    <a:pt x="290703" y="13526"/>
                    <a:pt x="279559" y="8001"/>
                  </a:cubicBezTo>
                  <a:cubicBezTo>
                    <a:pt x="268510" y="2477"/>
                    <a:pt x="256032" y="-95"/>
                    <a:pt x="242221" y="95"/>
                  </a:cubicBezTo>
                  <a:cubicBezTo>
                    <a:pt x="228600" y="95"/>
                    <a:pt x="216313" y="2667"/>
                    <a:pt x="205264" y="7906"/>
                  </a:cubicBezTo>
                  <a:moveTo>
                    <a:pt x="96869" y="126968"/>
                  </a:moveTo>
                  <a:cubicBezTo>
                    <a:pt x="107537" y="117348"/>
                    <a:pt x="116014" y="107442"/>
                    <a:pt x="122301" y="97250"/>
                  </a:cubicBezTo>
                  <a:cubicBezTo>
                    <a:pt x="128492" y="87058"/>
                    <a:pt x="131635" y="75438"/>
                    <a:pt x="131635" y="62484"/>
                  </a:cubicBezTo>
                  <a:cubicBezTo>
                    <a:pt x="131635" y="54007"/>
                    <a:pt x="130207" y="46101"/>
                    <a:pt x="127254" y="38481"/>
                  </a:cubicBezTo>
                  <a:cubicBezTo>
                    <a:pt x="124301" y="30956"/>
                    <a:pt x="120110" y="24289"/>
                    <a:pt x="114586" y="18574"/>
                  </a:cubicBezTo>
                  <a:cubicBezTo>
                    <a:pt x="109061" y="12859"/>
                    <a:pt x="102299" y="8382"/>
                    <a:pt x="94297" y="5048"/>
                  </a:cubicBezTo>
                  <a:cubicBezTo>
                    <a:pt x="86296" y="1715"/>
                    <a:pt x="77248" y="0"/>
                    <a:pt x="67151" y="0"/>
                  </a:cubicBezTo>
                  <a:cubicBezTo>
                    <a:pt x="57055" y="0"/>
                    <a:pt x="48482" y="1524"/>
                    <a:pt x="40291" y="4667"/>
                  </a:cubicBezTo>
                  <a:cubicBezTo>
                    <a:pt x="32099" y="7810"/>
                    <a:pt x="25051" y="12287"/>
                    <a:pt x="18955" y="18002"/>
                  </a:cubicBezTo>
                  <a:cubicBezTo>
                    <a:pt x="12954" y="23813"/>
                    <a:pt x="8287" y="30766"/>
                    <a:pt x="4953" y="38862"/>
                  </a:cubicBezTo>
                  <a:cubicBezTo>
                    <a:pt x="1619" y="46958"/>
                    <a:pt x="0" y="56007"/>
                    <a:pt x="0" y="66008"/>
                  </a:cubicBezTo>
                  <a:lnTo>
                    <a:pt x="13430" y="66008"/>
                  </a:lnTo>
                  <a:cubicBezTo>
                    <a:pt x="13430" y="49911"/>
                    <a:pt x="18288" y="37147"/>
                    <a:pt x="27908" y="27622"/>
                  </a:cubicBezTo>
                  <a:cubicBezTo>
                    <a:pt x="37529" y="18097"/>
                    <a:pt x="50387" y="13335"/>
                    <a:pt x="66389" y="13335"/>
                  </a:cubicBezTo>
                  <a:cubicBezTo>
                    <a:pt x="74390" y="13335"/>
                    <a:pt x="81534" y="14573"/>
                    <a:pt x="87725" y="17050"/>
                  </a:cubicBezTo>
                  <a:cubicBezTo>
                    <a:pt x="94012" y="19526"/>
                    <a:pt x="99250" y="22955"/>
                    <a:pt x="103727" y="27337"/>
                  </a:cubicBezTo>
                  <a:cubicBezTo>
                    <a:pt x="108109" y="31718"/>
                    <a:pt x="111442" y="36957"/>
                    <a:pt x="113824" y="43053"/>
                  </a:cubicBezTo>
                  <a:cubicBezTo>
                    <a:pt x="116205" y="49149"/>
                    <a:pt x="117348" y="55721"/>
                    <a:pt x="117348" y="62770"/>
                  </a:cubicBezTo>
                  <a:cubicBezTo>
                    <a:pt x="117348" y="72962"/>
                    <a:pt x="114871" y="82201"/>
                    <a:pt x="110014" y="90583"/>
                  </a:cubicBezTo>
                  <a:cubicBezTo>
                    <a:pt x="105156" y="98869"/>
                    <a:pt x="97441" y="107728"/>
                    <a:pt x="86963" y="117158"/>
                  </a:cubicBezTo>
                  <a:lnTo>
                    <a:pt x="1429" y="193834"/>
                  </a:lnTo>
                  <a:lnTo>
                    <a:pt x="1429" y="212027"/>
                  </a:lnTo>
                  <a:lnTo>
                    <a:pt x="128778" y="212027"/>
                  </a:lnTo>
                  <a:lnTo>
                    <a:pt x="128778" y="198501"/>
                  </a:lnTo>
                  <a:lnTo>
                    <a:pt x="17240" y="198501"/>
                  </a:lnTo>
                  <a:lnTo>
                    <a:pt x="96964" y="126683"/>
                  </a:lnTo>
                  <a:close/>
                </a:path>
              </a:pathLst>
            </a:custGeom>
            <a:grpFill/>
            <a:ln w="9525" cap="flat">
              <a:noFill/>
              <a:prstDash val="solid"/>
              <a:miter/>
            </a:ln>
          </p:spPr>
          <p:txBody>
            <a:bodyPr rtlCol="0" anchor="ctr"/>
            <a:lstStyle/>
            <a:p>
              <a:pPr rtl="0"/>
              <a:endParaRPr lang="en-US"/>
            </a:p>
          </p:txBody>
        </p:sp>
        <p:grpSp>
          <p:nvGrpSpPr>
            <p:cNvPr id="29" name="Grafik 4">
              <a:extLst>
                <a:ext uri="{FF2B5EF4-FFF2-40B4-BE49-F238E27FC236}">
                  <a16:creationId xmlns:a16="http://schemas.microsoft.com/office/drawing/2014/main" id="{1A0D4D5E-C7D5-D6FD-ECB2-07BF7657B554}"/>
                </a:ext>
              </a:extLst>
            </p:cNvPr>
            <p:cNvGrpSpPr/>
            <p:nvPr/>
          </p:nvGrpSpPr>
          <p:grpSpPr>
            <a:xfrm>
              <a:off x="4745164" y="3321167"/>
              <a:ext cx="2010060" cy="215950"/>
              <a:chOff x="4745164" y="3321167"/>
              <a:chExt cx="2010060" cy="215950"/>
            </a:xfrm>
            <a:grpFill/>
          </p:grpSpPr>
          <p:sp>
            <p:nvSpPr>
              <p:cNvPr id="30" name="Freihandform: Form 29">
                <a:extLst>
                  <a:ext uri="{FF2B5EF4-FFF2-40B4-BE49-F238E27FC236}">
                    <a16:creationId xmlns:a16="http://schemas.microsoft.com/office/drawing/2014/main" id="{7EA35E75-E411-5BEA-AFF0-B77E6565AEDB}"/>
                  </a:ext>
                </a:extLst>
              </p:cNvPr>
              <p:cNvSpPr/>
              <p:nvPr/>
            </p:nvSpPr>
            <p:spPr>
              <a:xfrm>
                <a:off x="4745164" y="3324986"/>
                <a:ext cx="82391" cy="208883"/>
              </a:xfrm>
              <a:custGeom>
                <a:avLst/>
                <a:gdLst>
                  <a:gd name="connsiteX0" fmla="*/ 0 w 82391"/>
                  <a:gd name="connsiteY0" fmla="*/ 0 h 208883"/>
                  <a:gd name="connsiteX1" fmla="*/ 48006 w 82391"/>
                  <a:gd name="connsiteY1" fmla="*/ 104394 h 208883"/>
                  <a:gd name="connsiteX2" fmla="*/ 0 w 82391"/>
                  <a:gd name="connsiteY2" fmla="*/ 208883 h 208883"/>
                  <a:gd name="connsiteX3" fmla="*/ 34100 w 82391"/>
                  <a:gd name="connsiteY3" fmla="*/ 208883 h 208883"/>
                  <a:gd name="connsiteX4" fmla="*/ 82391 w 82391"/>
                  <a:gd name="connsiteY4" fmla="*/ 104394 h 208883"/>
                  <a:gd name="connsiteX5" fmla="*/ 34100 w 82391"/>
                  <a:gd name="connsiteY5" fmla="*/ 0 h 208883"/>
                  <a:gd name="connsiteX6" fmla="*/ 0 w 82391"/>
                  <a:gd name="connsiteY6"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391" h="208883">
                    <a:moveTo>
                      <a:pt x="0" y="0"/>
                    </a:moveTo>
                    <a:lnTo>
                      <a:pt x="48006" y="104394"/>
                    </a:lnTo>
                    <a:lnTo>
                      <a:pt x="0" y="208883"/>
                    </a:lnTo>
                    <a:lnTo>
                      <a:pt x="34100" y="208883"/>
                    </a:lnTo>
                    <a:lnTo>
                      <a:pt x="82391" y="104394"/>
                    </a:lnTo>
                    <a:lnTo>
                      <a:pt x="34100" y="0"/>
                    </a:lnTo>
                    <a:lnTo>
                      <a:pt x="0" y="0"/>
                    </a:lnTo>
                    <a:close/>
                  </a:path>
                </a:pathLst>
              </a:custGeom>
              <a:grpFill/>
              <a:ln w="9525" cap="flat">
                <a:noFill/>
                <a:prstDash val="solid"/>
                <a:miter/>
              </a:ln>
            </p:spPr>
            <p:txBody>
              <a:bodyPr rtlCol="0" anchor="ctr"/>
              <a:lstStyle/>
              <a:p>
                <a:pPr rtl="0"/>
                <a:endParaRPr lang="en-US"/>
              </a:p>
            </p:txBody>
          </p:sp>
          <p:sp>
            <p:nvSpPr>
              <p:cNvPr id="31" name="Freihandform: Form 30">
                <a:extLst>
                  <a:ext uri="{FF2B5EF4-FFF2-40B4-BE49-F238E27FC236}">
                    <a16:creationId xmlns:a16="http://schemas.microsoft.com/office/drawing/2014/main" id="{DE24AF7A-0B7C-F639-ECEF-0997940FB625}"/>
                  </a:ext>
                </a:extLst>
              </p:cNvPr>
              <p:cNvSpPr/>
              <p:nvPr/>
            </p:nvSpPr>
            <p:spPr>
              <a:xfrm>
                <a:off x="4813363" y="3324986"/>
                <a:ext cx="82391" cy="208883"/>
              </a:xfrm>
              <a:custGeom>
                <a:avLst/>
                <a:gdLst>
                  <a:gd name="connsiteX0" fmla="*/ 34099 w 82391"/>
                  <a:gd name="connsiteY0" fmla="*/ 0 h 208883"/>
                  <a:gd name="connsiteX1" fmla="*/ 82391 w 82391"/>
                  <a:gd name="connsiteY1" fmla="*/ 104394 h 208883"/>
                  <a:gd name="connsiteX2" fmla="*/ 34099 w 82391"/>
                  <a:gd name="connsiteY2" fmla="*/ 208883 h 208883"/>
                  <a:gd name="connsiteX3" fmla="*/ 0 w 82391"/>
                  <a:gd name="connsiteY3" fmla="*/ 208883 h 208883"/>
                  <a:gd name="connsiteX4" fmla="*/ 48006 w 82391"/>
                  <a:gd name="connsiteY4" fmla="*/ 104394 h 208883"/>
                  <a:gd name="connsiteX5" fmla="*/ 0 w 82391"/>
                  <a:gd name="connsiteY5" fmla="*/ 0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391" h="208883">
                    <a:moveTo>
                      <a:pt x="34099" y="0"/>
                    </a:moveTo>
                    <a:lnTo>
                      <a:pt x="82391" y="104394"/>
                    </a:lnTo>
                    <a:lnTo>
                      <a:pt x="34099" y="208883"/>
                    </a:lnTo>
                    <a:lnTo>
                      <a:pt x="0" y="208883"/>
                    </a:lnTo>
                    <a:lnTo>
                      <a:pt x="48006" y="104394"/>
                    </a:lnTo>
                    <a:lnTo>
                      <a:pt x="0" y="0"/>
                    </a:lnTo>
                  </a:path>
                </a:pathLst>
              </a:custGeom>
              <a:grpFill/>
              <a:ln w="9525" cap="flat">
                <a:noFill/>
                <a:prstDash val="solid"/>
                <a:miter/>
              </a:ln>
            </p:spPr>
            <p:txBody>
              <a:bodyPr rtlCol="0" anchor="ctr"/>
              <a:lstStyle/>
              <a:p>
                <a:pPr rtl="0"/>
                <a:endParaRPr lang="en-US"/>
              </a:p>
            </p:txBody>
          </p:sp>
          <p:grpSp>
            <p:nvGrpSpPr>
              <p:cNvPr id="32" name="Grafik 4">
                <a:extLst>
                  <a:ext uri="{FF2B5EF4-FFF2-40B4-BE49-F238E27FC236}">
                    <a16:creationId xmlns:a16="http://schemas.microsoft.com/office/drawing/2014/main" id="{4F76176C-FFF3-2CD1-7BD2-E5515455100C}"/>
                  </a:ext>
                </a:extLst>
              </p:cNvPr>
              <p:cNvGrpSpPr/>
              <p:nvPr/>
            </p:nvGrpSpPr>
            <p:grpSpPr>
              <a:xfrm>
                <a:off x="5001672" y="3321167"/>
                <a:ext cx="1753552" cy="215950"/>
                <a:chOff x="5001672" y="3321167"/>
                <a:chExt cx="1753552" cy="215950"/>
              </a:xfrm>
              <a:grpFill/>
            </p:grpSpPr>
            <p:sp>
              <p:nvSpPr>
                <p:cNvPr id="33" name="Freihandform: Form 32">
                  <a:extLst>
                    <a:ext uri="{FF2B5EF4-FFF2-40B4-BE49-F238E27FC236}">
                      <a16:creationId xmlns:a16="http://schemas.microsoft.com/office/drawing/2014/main" id="{458170E1-A56E-C7DA-2DC2-314CF5E82855}"/>
                    </a:ext>
                  </a:extLst>
                </p:cNvPr>
                <p:cNvSpPr/>
                <p:nvPr/>
              </p:nvSpPr>
              <p:spPr>
                <a:xfrm>
                  <a:off x="527275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4" name="Freihandform: Form 33">
                  <a:extLst>
                    <a:ext uri="{FF2B5EF4-FFF2-40B4-BE49-F238E27FC236}">
                      <a16:creationId xmlns:a16="http://schemas.microsoft.com/office/drawing/2014/main" id="{0738856B-727A-B39B-6055-31436C188782}"/>
                    </a:ext>
                  </a:extLst>
                </p:cNvPr>
                <p:cNvSpPr/>
                <p:nvPr/>
              </p:nvSpPr>
              <p:spPr>
                <a:xfrm>
                  <a:off x="5059393" y="3324986"/>
                  <a:ext cx="206120" cy="208883"/>
                </a:xfrm>
                <a:custGeom>
                  <a:avLst/>
                  <a:gdLst>
                    <a:gd name="connsiteX0" fmla="*/ 206026 w 206120"/>
                    <a:gd name="connsiteY0" fmla="*/ 160973 h 208883"/>
                    <a:gd name="connsiteX1" fmla="*/ 195929 w 206120"/>
                    <a:gd name="connsiteY1" fmla="*/ 131255 h 208883"/>
                    <a:gd name="connsiteX2" fmla="*/ 156400 w 206120"/>
                    <a:gd name="connsiteY2" fmla="*/ 131255 h 208883"/>
                    <a:gd name="connsiteX3" fmla="*/ 109061 w 206120"/>
                    <a:gd name="connsiteY3" fmla="*/ 0 h 208883"/>
                    <a:gd name="connsiteX4" fmla="*/ 75057 w 206120"/>
                    <a:gd name="connsiteY4" fmla="*/ 0 h 208883"/>
                    <a:gd name="connsiteX5" fmla="*/ 0 w 206120"/>
                    <a:gd name="connsiteY5" fmla="*/ 208883 h 208883"/>
                    <a:gd name="connsiteX6" fmla="*/ 33909 w 206120"/>
                    <a:gd name="connsiteY6" fmla="*/ 208883 h 208883"/>
                    <a:gd name="connsiteX7" fmla="*/ 51054 w 206120"/>
                    <a:gd name="connsiteY7" fmla="*/ 160973 h 208883"/>
                    <a:gd name="connsiteX8" fmla="*/ 132779 w 206120"/>
                    <a:gd name="connsiteY8" fmla="*/ 160973 h 208883"/>
                    <a:gd name="connsiteX9" fmla="*/ 149733 w 206120"/>
                    <a:gd name="connsiteY9" fmla="*/ 208883 h 208883"/>
                    <a:gd name="connsiteX10" fmla="*/ 184499 w 206120"/>
                    <a:gd name="connsiteY10" fmla="*/ 208883 h 208883"/>
                    <a:gd name="connsiteX11" fmla="*/ 167164 w 206120"/>
                    <a:gd name="connsiteY11" fmla="*/ 160973 h 208883"/>
                    <a:gd name="connsiteX12" fmla="*/ 206121 w 206120"/>
                    <a:gd name="connsiteY12" fmla="*/ 160973 h 208883"/>
                    <a:gd name="connsiteX13" fmla="*/ 62103 w 206120"/>
                    <a:gd name="connsiteY13" fmla="*/ 131255 h 208883"/>
                    <a:gd name="connsiteX14" fmla="*/ 92202 w 206120"/>
                    <a:gd name="connsiteY14" fmla="*/ 46577 h 208883"/>
                    <a:gd name="connsiteX15" fmla="*/ 121920 w 206120"/>
                    <a:gd name="connsiteY15" fmla="*/ 131255 h 208883"/>
                    <a:gd name="connsiteX16" fmla="*/ 62198 w 206120"/>
                    <a:gd name="connsiteY16" fmla="*/ 131255 h 208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6120" h="208883">
                      <a:moveTo>
                        <a:pt x="206026" y="160973"/>
                      </a:moveTo>
                      <a:lnTo>
                        <a:pt x="195929" y="131255"/>
                      </a:lnTo>
                      <a:lnTo>
                        <a:pt x="156400" y="131255"/>
                      </a:lnTo>
                      <a:lnTo>
                        <a:pt x="109061" y="0"/>
                      </a:lnTo>
                      <a:lnTo>
                        <a:pt x="75057" y="0"/>
                      </a:lnTo>
                      <a:lnTo>
                        <a:pt x="0" y="208883"/>
                      </a:lnTo>
                      <a:lnTo>
                        <a:pt x="33909" y="208883"/>
                      </a:lnTo>
                      <a:lnTo>
                        <a:pt x="51054" y="160973"/>
                      </a:lnTo>
                      <a:lnTo>
                        <a:pt x="132779" y="160973"/>
                      </a:lnTo>
                      <a:lnTo>
                        <a:pt x="149733" y="208883"/>
                      </a:lnTo>
                      <a:lnTo>
                        <a:pt x="184499" y="208883"/>
                      </a:lnTo>
                      <a:lnTo>
                        <a:pt x="167164" y="160973"/>
                      </a:lnTo>
                      <a:lnTo>
                        <a:pt x="206121" y="160973"/>
                      </a:lnTo>
                      <a:close/>
                      <a:moveTo>
                        <a:pt x="62103" y="131255"/>
                      </a:moveTo>
                      <a:lnTo>
                        <a:pt x="92202" y="46577"/>
                      </a:lnTo>
                      <a:lnTo>
                        <a:pt x="121920" y="131255"/>
                      </a:lnTo>
                      <a:lnTo>
                        <a:pt x="62198" y="131255"/>
                      </a:lnTo>
                      <a:close/>
                    </a:path>
                  </a:pathLst>
                </a:custGeom>
                <a:grpFill/>
                <a:ln w="9525" cap="flat">
                  <a:noFill/>
                  <a:prstDash val="solid"/>
                  <a:miter/>
                </a:ln>
              </p:spPr>
              <p:txBody>
                <a:bodyPr rtlCol="0" anchor="ctr"/>
                <a:lstStyle/>
                <a:p>
                  <a:pPr rtl="0"/>
                  <a:endParaRPr lang="en-US"/>
                </a:p>
              </p:txBody>
            </p:sp>
            <p:sp>
              <p:nvSpPr>
                <p:cNvPr id="35" name="Freihandform: Form 34">
                  <a:extLst>
                    <a:ext uri="{FF2B5EF4-FFF2-40B4-BE49-F238E27FC236}">
                      <a16:creationId xmlns:a16="http://schemas.microsoft.com/office/drawing/2014/main" id="{AF93BF71-89DB-04D9-866C-B0974DE030C2}"/>
                    </a:ext>
                  </a:extLst>
                </p:cNvPr>
                <p:cNvSpPr/>
                <p:nvPr/>
              </p:nvSpPr>
              <p:spPr>
                <a:xfrm>
                  <a:off x="5001672" y="3324987"/>
                  <a:ext cx="33432" cy="208883"/>
                </a:xfrm>
                <a:custGeom>
                  <a:avLst/>
                  <a:gdLst>
                    <a:gd name="connsiteX0" fmla="*/ 0 w 33432"/>
                    <a:gd name="connsiteY0" fmla="*/ 0 h 208883"/>
                    <a:gd name="connsiteX1" fmla="*/ 33433 w 33432"/>
                    <a:gd name="connsiteY1" fmla="*/ 0 h 208883"/>
                    <a:gd name="connsiteX2" fmla="*/ 33433 w 33432"/>
                    <a:gd name="connsiteY2" fmla="*/ 208883 h 208883"/>
                    <a:gd name="connsiteX3" fmla="*/ 0 w 33432"/>
                    <a:gd name="connsiteY3" fmla="*/ 208883 h 208883"/>
                  </a:gdLst>
                  <a:ahLst/>
                  <a:cxnLst>
                    <a:cxn ang="0">
                      <a:pos x="connsiteX0" y="connsiteY0"/>
                    </a:cxn>
                    <a:cxn ang="0">
                      <a:pos x="connsiteX1" y="connsiteY1"/>
                    </a:cxn>
                    <a:cxn ang="0">
                      <a:pos x="connsiteX2" y="connsiteY2"/>
                    </a:cxn>
                    <a:cxn ang="0">
                      <a:pos x="connsiteX3" y="connsiteY3"/>
                    </a:cxn>
                  </a:cxnLst>
                  <a:rect l="l" t="t" r="r" b="b"/>
                  <a:pathLst>
                    <a:path w="33432" h="208883">
                      <a:moveTo>
                        <a:pt x="0" y="0"/>
                      </a:moveTo>
                      <a:lnTo>
                        <a:pt x="33433" y="0"/>
                      </a:lnTo>
                      <a:lnTo>
                        <a:pt x="33433" y="208883"/>
                      </a:lnTo>
                      <a:lnTo>
                        <a:pt x="0" y="208883"/>
                      </a:lnTo>
                      <a:close/>
                    </a:path>
                  </a:pathLst>
                </a:custGeom>
                <a:grpFill/>
                <a:ln w="9525" cap="flat">
                  <a:noFill/>
                  <a:prstDash val="solid"/>
                  <a:miter/>
                </a:ln>
              </p:spPr>
              <p:txBody>
                <a:bodyPr rtlCol="0" anchor="ctr"/>
                <a:lstStyle/>
                <a:p>
                  <a:pPr rtl="0"/>
                  <a:endParaRPr lang="en-US"/>
                </a:p>
              </p:txBody>
            </p:sp>
            <p:grpSp>
              <p:nvGrpSpPr>
                <p:cNvPr id="36" name="Grafik 4">
                  <a:extLst>
                    <a:ext uri="{FF2B5EF4-FFF2-40B4-BE49-F238E27FC236}">
                      <a16:creationId xmlns:a16="http://schemas.microsoft.com/office/drawing/2014/main" id="{BAF888E7-694A-1BCA-D728-2C7043D925BF}"/>
                    </a:ext>
                  </a:extLst>
                </p:cNvPr>
                <p:cNvGrpSpPr/>
                <p:nvPr/>
              </p:nvGrpSpPr>
              <p:grpSpPr>
                <a:xfrm>
                  <a:off x="5554979" y="3321167"/>
                  <a:ext cx="1200245" cy="215950"/>
                  <a:chOff x="5554979" y="3321167"/>
                  <a:chExt cx="1200245" cy="215950"/>
                </a:xfrm>
                <a:grpFill/>
              </p:grpSpPr>
              <p:sp>
                <p:nvSpPr>
                  <p:cNvPr id="37" name="Freihandform: Form 36">
                    <a:extLst>
                      <a:ext uri="{FF2B5EF4-FFF2-40B4-BE49-F238E27FC236}">
                        <a16:creationId xmlns:a16="http://schemas.microsoft.com/office/drawing/2014/main" id="{86B28734-A9CC-747A-A594-EE031C5C58CF}"/>
                      </a:ext>
                    </a:extLst>
                  </p:cNvPr>
                  <p:cNvSpPr/>
                  <p:nvPr/>
                </p:nvSpPr>
                <p:spPr>
                  <a:xfrm>
                    <a:off x="6578726" y="3324891"/>
                    <a:ext cx="176498" cy="208788"/>
                  </a:xfrm>
                  <a:custGeom>
                    <a:avLst/>
                    <a:gdLst>
                      <a:gd name="connsiteX0" fmla="*/ 39815 w 176498"/>
                      <a:gd name="connsiteY0" fmla="*/ 0 h 208788"/>
                      <a:gd name="connsiteX1" fmla="*/ 88964 w 176498"/>
                      <a:gd name="connsiteY1" fmla="*/ 90678 h 208788"/>
                      <a:gd name="connsiteX2" fmla="*/ 138113 w 176498"/>
                      <a:gd name="connsiteY2" fmla="*/ 0 h 208788"/>
                      <a:gd name="connsiteX3" fmla="*/ 176498 w 176498"/>
                      <a:gd name="connsiteY3" fmla="*/ 0 h 208788"/>
                      <a:gd name="connsiteX4" fmla="*/ 106299 w 176498"/>
                      <a:gd name="connsiteY4" fmla="*/ 124968 h 208788"/>
                      <a:gd name="connsiteX5" fmla="*/ 106299 w 176498"/>
                      <a:gd name="connsiteY5" fmla="*/ 208788 h 208788"/>
                      <a:gd name="connsiteX6" fmla="*/ 70771 w 176498"/>
                      <a:gd name="connsiteY6" fmla="*/ 208788 h 208788"/>
                      <a:gd name="connsiteX7" fmla="*/ 70771 w 176498"/>
                      <a:gd name="connsiteY7" fmla="*/ 124968 h 208788"/>
                      <a:gd name="connsiteX8" fmla="*/ 0 w 176498"/>
                      <a:gd name="connsiteY8" fmla="*/ 0 h 208788"/>
                      <a:gd name="connsiteX9" fmla="*/ 39815 w 176498"/>
                      <a:gd name="connsiteY9"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6498" h="208788">
                        <a:moveTo>
                          <a:pt x="39815" y="0"/>
                        </a:moveTo>
                        <a:lnTo>
                          <a:pt x="88964" y="90678"/>
                        </a:lnTo>
                        <a:lnTo>
                          <a:pt x="138113" y="0"/>
                        </a:lnTo>
                        <a:lnTo>
                          <a:pt x="176498" y="0"/>
                        </a:lnTo>
                        <a:lnTo>
                          <a:pt x="106299" y="124968"/>
                        </a:lnTo>
                        <a:lnTo>
                          <a:pt x="106299" y="208788"/>
                        </a:lnTo>
                        <a:lnTo>
                          <a:pt x="70771" y="208788"/>
                        </a:lnTo>
                        <a:lnTo>
                          <a:pt x="70771" y="124968"/>
                        </a:lnTo>
                        <a:lnTo>
                          <a:pt x="0" y="0"/>
                        </a:lnTo>
                        <a:lnTo>
                          <a:pt x="39815" y="0"/>
                        </a:lnTo>
                        <a:close/>
                      </a:path>
                    </a:pathLst>
                  </a:custGeom>
                  <a:grpFill/>
                  <a:ln w="9525" cap="flat">
                    <a:noFill/>
                    <a:prstDash val="solid"/>
                    <a:miter/>
                  </a:ln>
                </p:spPr>
                <p:txBody>
                  <a:bodyPr rtlCol="0" anchor="ctr"/>
                  <a:lstStyle/>
                  <a:p>
                    <a:pPr rtl="0"/>
                    <a:endParaRPr lang="en-US"/>
                  </a:p>
                </p:txBody>
              </p:sp>
              <p:sp>
                <p:nvSpPr>
                  <p:cNvPr id="38" name="Freihandform: Form 37">
                    <a:extLst>
                      <a:ext uri="{FF2B5EF4-FFF2-40B4-BE49-F238E27FC236}">
                        <a16:creationId xmlns:a16="http://schemas.microsoft.com/office/drawing/2014/main" id="{38CBAF89-1833-B109-B78B-B09C80B95BD3}"/>
                      </a:ext>
                    </a:extLst>
                  </p:cNvPr>
                  <p:cNvSpPr/>
                  <p:nvPr/>
                </p:nvSpPr>
                <p:spPr>
                  <a:xfrm>
                    <a:off x="6418420" y="3324891"/>
                    <a:ext cx="154019" cy="208788"/>
                  </a:xfrm>
                  <a:custGeom>
                    <a:avLst/>
                    <a:gdLst>
                      <a:gd name="connsiteX0" fmla="*/ 154019 w 154019"/>
                      <a:gd name="connsiteY0" fmla="*/ 33433 h 208788"/>
                      <a:gd name="connsiteX1" fmla="*/ 94678 w 154019"/>
                      <a:gd name="connsiteY1" fmla="*/ 33433 h 208788"/>
                      <a:gd name="connsiteX2" fmla="*/ 94678 w 154019"/>
                      <a:gd name="connsiteY2" fmla="*/ 208788 h 208788"/>
                      <a:gd name="connsiteX3" fmla="*/ 59436 w 154019"/>
                      <a:gd name="connsiteY3" fmla="*/ 208788 h 208788"/>
                      <a:gd name="connsiteX4" fmla="*/ 59436 w 154019"/>
                      <a:gd name="connsiteY4" fmla="*/ 33433 h 208788"/>
                      <a:gd name="connsiteX5" fmla="*/ 0 w 154019"/>
                      <a:gd name="connsiteY5" fmla="*/ 33433 h 208788"/>
                      <a:gd name="connsiteX6" fmla="*/ 0 w 154019"/>
                      <a:gd name="connsiteY6" fmla="*/ 0 h 208788"/>
                      <a:gd name="connsiteX7" fmla="*/ 154019 w 154019"/>
                      <a:gd name="connsiteY7" fmla="*/ 0 h 208788"/>
                      <a:gd name="connsiteX8" fmla="*/ 154019 w 154019"/>
                      <a:gd name="connsiteY8" fmla="*/ 33433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 h="208788">
                        <a:moveTo>
                          <a:pt x="154019" y="33433"/>
                        </a:moveTo>
                        <a:lnTo>
                          <a:pt x="94678" y="33433"/>
                        </a:lnTo>
                        <a:lnTo>
                          <a:pt x="94678" y="208788"/>
                        </a:lnTo>
                        <a:lnTo>
                          <a:pt x="59436" y="208788"/>
                        </a:lnTo>
                        <a:lnTo>
                          <a:pt x="59436" y="33433"/>
                        </a:lnTo>
                        <a:lnTo>
                          <a:pt x="0" y="33433"/>
                        </a:lnTo>
                        <a:lnTo>
                          <a:pt x="0" y="0"/>
                        </a:lnTo>
                        <a:lnTo>
                          <a:pt x="154019" y="0"/>
                        </a:lnTo>
                        <a:lnTo>
                          <a:pt x="154019" y="33433"/>
                        </a:lnTo>
                        <a:close/>
                      </a:path>
                    </a:pathLst>
                  </a:custGeom>
                  <a:grpFill/>
                  <a:ln w="9525" cap="flat">
                    <a:noFill/>
                    <a:prstDash val="solid"/>
                    <a:miter/>
                  </a:ln>
                </p:spPr>
                <p:txBody>
                  <a:bodyPr rtlCol="0" anchor="ctr"/>
                  <a:lstStyle/>
                  <a:p>
                    <a:pPr rtl="0"/>
                    <a:endParaRPr lang="en-US"/>
                  </a:p>
                </p:txBody>
              </p:sp>
              <p:sp>
                <p:nvSpPr>
                  <p:cNvPr id="40" name="Freihandform: Form 39">
                    <a:extLst>
                      <a:ext uri="{FF2B5EF4-FFF2-40B4-BE49-F238E27FC236}">
                        <a16:creationId xmlns:a16="http://schemas.microsoft.com/office/drawing/2014/main" id="{43678258-55EF-5BF4-6AA3-F18B717B5196}"/>
                      </a:ext>
                    </a:extLst>
                  </p:cNvPr>
                  <p:cNvSpPr/>
                  <p:nvPr/>
                </p:nvSpPr>
                <p:spPr>
                  <a:xfrm>
                    <a:off x="6366128"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1" name="Freihandform: Form 40">
                    <a:extLst>
                      <a:ext uri="{FF2B5EF4-FFF2-40B4-BE49-F238E27FC236}">
                        <a16:creationId xmlns:a16="http://schemas.microsoft.com/office/drawing/2014/main" id="{7CB581CA-9ABB-7005-5E06-51F3F2AE59DB}"/>
                      </a:ext>
                    </a:extLst>
                  </p:cNvPr>
                  <p:cNvSpPr/>
                  <p:nvPr/>
                </p:nvSpPr>
                <p:spPr>
                  <a:xfrm>
                    <a:off x="6228873" y="3324891"/>
                    <a:ext cx="118776" cy="208788"/>
                  </a:xfrm>
                  <a:custGeom>
                    <a:avLst/>
                    <a:gdLst>
                      <a:gd name="connsiteX0" fmla="*/ 118777 w 118776"/>
                      <a:gd name="connsiteY0" fmla="*/ 177070 h 208788"/>
                      <a:gd name="connsiteX1" fmla="*/ 118777 w 118776"/>
                      <a:gd name="connsiteY1" fmla="*/ 208788 h 208788"/>
                      <a:gd name="connsiteX2" fmla="*/ 5620 w 118776"/>
                      <a:gd name="connsiteY2" fmla="*/ 208788 h 208788"/>
                      <a:gd name="connsiteX3" fmla="*/ 0 w 118776"/>
                      <a:gd name="connsiteY3" fmla="*/ 208788 h 208788"/>
                      <a:gd name="connsiteX4" fmla="*/ 0 w 118776"/>
                      <a:gd name="connsiteY4" fmla="*/ 0 h 208788"/>
                      <a:gd name="connsiteX5" fmla="*/ 35814 w 118776"/>
                      <a:gd name="connsiteY5" fmla="*/ 0 h 208788"/>
                      <a:gd name="connsiteX6" fmla="*/ 35814 w 118776"/>
                      <a:gd name="connsiteY6" fmla="*/ 177070 h 208788"/>
                      <a:gd name="connsiteX7" fmla="*/ 118777 w 118776"/>
                      <a:gd name="connsiteY7" fmla="*/ 17707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776" h="208788">
                        <a:moveTo>
                          <a:pt x="118777" y="177070"/>
                        </a:moveTo>
                        <a:lnTo>
                          <a:pt x="118777" y="208788"/>
                        </a:lnTo>
                        <a:lnTo>
                          <a:pt x="5620" y="208788"/>
                        </a:lnTo>
                        <a:lnTo>
                          <a:pt x="0" y="208788"/>
                        </a:lnTo>
                        <a:lnTo>
                          <a:pt x="0" y="0"/>
                        </a:lnTo>
                        <a:lnTo>
                          <a:pt x="35814" y="0"/>
                        </a:lnTo>
                        <a:lnTo>
                          <a:pt x="35814" y="177070"/>
                        </a:lnTo>
                        <a:lnTo>
                          <a:pt x="118777" y="177070"/>
                        </a:lnTo>
                        <a:close/>
                      </a:path>
                    </a:pathLst>
                  </a:custGeom>
                  <a:grpFill/>
                  <a:ln w="9525" cap="flat">
                    <a:noFill/>
                    <a:prstDash val="solid"/>
                    <a:miter/>
                  </a:ln>
                </p:spPr>
                <p:txBody>
                  <a:bodyPr rtlCol="0" anchor="ctr"/>
                  <a:lstStyle/>
                  <a:p>
                    <a:pPr rtl="0"/>
                    <a:endParaRPr lang="en-US"/>
                  </a:p>
                </p:txBody>
              </p:sp>
              <p:sp>
                <p:nvSpPr>
                  <p:cNvPr id="42" name="Freihandform: Form 41">
                    <a:extLst>
                      <a:ext uri="{FF2B5EF4-FFF2-40B4-BE49-F238E27FC236}">
                        <a16:creationId xmlns:a16="http://schemas.microsoft.com/office/drawing/2014/main" id="{297AE192-2037-FC36-A2CF-BA64ED08EC2B}"/>
                      </a:ext>
                    </a:extLst>
                  </p:cNvPr>
                  <p:cNvSpPr/>
                  <p:nvPr/>
                </p:nvSpPr>
                <p:spPr>
                  <a:xfrm>
                    <a:off x="6170866" y="3324891"/>
                    <a:ext cx="35242" cy="208788"/>
                  </a:xfrm>
                  <a:custGeom>
                    <a:avLst/>
                    <a:gdLst>
                      <a:gd name="connsiteX0" fmla="*/ 0 w 35242"/>
                      <a:gd name="connsiteY0" fmla="*/ 0 h 208788"/>
                      <a:gd name="connsiteX1" fmla="*/ 35242 w 35242"/>
                      <a:gd name="connsiteY1" fmla="*/ 0 h 208788"/>
                      <a:gd name="connsiteX2" fmla="*/ 35242 w 35242"/>
                      <a:gd name="connsiteY2" fmla="*/ 208788 h 208788"/>
                      <a:gd name="connsiteX3" fmla="*/ 0 w 35242"/>
                      <a:gd name="connsiteY3" fmla="*/ 208788 h 208788"/>
                    </a:gdLst>
                    <a:ahLst/>
                    <a:cxnLst>
                      <a:cxn ang="0">
                        <a:pos x="connsiteX0" y="connsiteY0"/>
                      </a:cxn>
                      <a:cxn ang="0">
                        <a:pos x="connsiteX1" y="connsiteY1"/>
                      </a:cxn>
                      <a:cxn ang="0">
                        <a:pos x="connsiteX2" y="connsiteY2"/>
                      </a:cxn>
                      <a:cxn ang="0">
                        <a:pos x="connsiteX3" y="connsiteY3"/>
                      </a:cxn>
                    </a:cxnLst>
                    <a:rect l="l" t="t" r="r" b="b"/>
                    <a:pathLst>
                      <a:path w="35242" h="208788">
                        <a:moveTo>
                          <a:pt x="0" y="0"/>
                        </a:moveTo>
                        <a:lnTo>
                          <a:pt x="35242" y="0"/>
                        </a:lnTo>
                        <a:lnTo>
                          <a:pt x="35242" y="208788"/>
                        </a:lnTo>
                        <a:lnTo>
                          <a:pt x="0" y="208788"/>
                        </a:lnTo>
                        <a:close/>
                      </a:path>
                    </a:pathLst>
                  </a:custGeom>
                  <a:grpFill/>
                  <a:ln w="9525" cap="flat">
                    <a:noFill/>
                    <a:prstDash val="solid"/>
                    <a:miter/>
                  </a:ln>
                </p:spPr>
                <p:txBody>
                  <a:bodyPr rtlCol="0" anchor="ctr"/>
                  <a:lstStyle/>
                  <a:p>
                    <a:pPr rtl="0"/>
                    <a:endParaRPr lang="en-US"/>
                  </a:p>
                </p:txBody>
              </p:sp>
              <p:sp>
                <p:nvSpPr>
                  <p:cNvPr id="43" name="Freihandform: Form 42">
                    <a:extLst>
                      <a:ext uri="{FF2B5EF4-FFF2-40B4-BE49-F238E27FC236}">
                        <a16:creationId xmlns:a16="http://schemas.microsoft.com/office/drawing/2014/main" id="{E966D126-FF86-0699-09E1-8DF1A467F6AB}"/>
                      </a:ext>
                    </a:extLst>
                  </p:cNvPr>
                  <p:cNvSpPr/>
                  <p:nvPr/>
                </p:nvSpPr>
                <p:spPr>
                  <a:xfrm>
                    <a:off x="6000368" y="3324986"/>
                    <a:ext cx="151161" cy="208502"/>
                  </a:xfrm>
                  <a:custGeom>
                    <a:avLst/>
                    <a:gdLst>
                      <a:gd name="connsiteX0" fmla="*/ 142494 w 151161"/>
                      <a:gd name="connsiteY0" fmla="*/ 123730 h 208502"/>
                      <a:gd name="connsiteX1" fmla="*/ 120205 w 151161"/>
                      <a:gd name="connsiteY1" fmla="*/ 104585 h 208502"/>
                      <a:gd name="connsiteX2" fmla="*/ 140779 w 151161"/>
                      <a:gd name="connsiteY2" fmla="*/ 86106 h 208502"/>
                      <a:gd name="connsiteX3" fmla="*/ 148590 w 151161"/>
                      <a:gd name="connsiteY3" fmla="*/ 56769 h 208502"/>
                      <a:gd name="connsiteX4" fmla="*/ 144018 w 151161"/>
                      <a:gd name="connsiteY4" fmla="*/ 33719 h 208502"/>
                      <a:gd name="connsiteX5" fmla="*/ 131064 w 151161"/>
                      <a:gd name="connsiteY5" fmla="*/ 15811 h 208502"/>
                      <a:gd name="connsiteX6" fmla="*/ 110776 w 151161"/>
                      <a:gd name="connsiteY6" fmla="*/ 4191 h 208502"/>
                      <a:gd name="connsiteX7" fmla="*/ 83820 w 151161"/>
                      <a:gd name="connsiteY7" fmla="*/ 0 h 208502"/>
                      <a:gd name="connsiteX8" fmla="*/ 0 w 151161"/>
                      <a:gd name="connsiteY8" fmla="*/ 0 h 208502"/>
                      <a:gd name="connsiteX9" fmla="*/ 0 w 151161"/>
                      <a:gd name="connsiteY9" fmla="*/ 208502 h 208502"/>
                      <a:gd name="connsiteX10" fmla="*/ 84392 w 151161"/>
                      <a:gd name="connsiteY10" fmla="*/ 208502 h 208502"/>
                      <a:gd name="connsiteX11" fmla="*/ 111919 w 151161"/>
                      <a:gd name="connsiteY11" fmla="*/ 204788 h 208502"/>
                      <a:gd name="connsiteX12" fmla="*/ 132969 w 151161"/>
                      <a:gd name="connsiteY12" fmla="*/ 194024 h 208502"/>
                      <a:gd name="connsiteX13" fmla="*/ 146494 w 151161"/>
                      <a:gd name="connsiteY13" fmla="*/ 176689 h 208502"/>
                      <a:gd name="connsiteX14" fmla="*/ 151162 w 151161"/>
                      <a:gd name="connsiteY14" fmla="*/ 153543 h 208502"/>
                      <a:gd name="connsiteX15" fmla="*/ 142494 w 151161"/>
                      <a:gd name="connsiteY15" fmla="*/ 123539 h 208502"/>
                      <a:gd name="connsiteX16" fmla="*/ 34671 w 151161"/>
                      <a:gd name="connsiteY16" fmla="*/ 30480 h 208502"/>
                      <a:gd name="connsiteX17" fmla="*/ 80677 w 151161"/>
                      <a:gd name="connsiteY17" fmla="*/ 30480 h 208502"/>
                      <a:gd name="connsiteX18" fmla="*/ 105442 w 151161"/>
                      <a:gd name="connsiteY18" fmla="*/ 39338 h 208502"/>
                      <a:gd name="connsiteX19" fmla="*/ 113919 w 151161"/>
                      <a:gd name="connsiteY19" fmla="*/ 61055 h 208502"/>
                      <a:gd name="connsiteX20" fmla="*/ 105537 w 151161"/>
                      <a:gd name="connsiteY20" fmla="*/ 82487 h 208502"/>
                      <a:gd name="connsiteX21" fmla="*/ 80963 w 151161"/>
                      <a:gd name="connsiteY21" fmla="*/ 91059 h 208502"/>
                      <a:gd name="connsiteX22" fmla="*/ 34671 w 151161"/>
                      <a:gd name="connsiteY22" fmla="*/ 91059 h 208502"/>
                      <a:gd name="connsiteX23" fmla="*/ 34671 w 151161"/>
                      <a:gd name="connsiteY23" fmla="*/ 30385 h 208502"/>
                      <a:gd name="connsiteX24" fmla="*/ 107537 w 151161"/>
                      <a:gd name="connsiteY24" fmla="*/ 170498 h 208502"/>
                      <a:gd name="connsiteX25" fmla="*/ 83248 w 151161"/>
                      <a:gd name="connsiteY25" fmla="*/ 178403 h 208502"/>
                      <a:gd name="connsiteX26" fmla="*/ 34671 w 151161"/>
                      <a:gd name="connsiteY26" fmla="*/ 178403 h 208502"/>
                      <a:gd name="connsiteX27" fmla="*/ 34671 w 151161"/>
                      <a:gd name="connsiteY27" fmla="*/ 118301 h 208502"/>
                      <a:gd name="connsiteX28" fmla="*/ 83248 w 151161"/>
                      <a:gd name="connsiteY28" fmla="*/ 118301 h 208502"/>
                      <a:gd name="connsiteX29" fmla="*/ 107537 w 151161"/>
                      <a:gd name="connsiteY29" fmla="*/ 126587 h 208502"/>
                      <a:gd name="connsiteX30" fmla="*/ 116491 w 151161"/>
                      <a:gd name="connsiteY30" fmla="*/ 148876 h 208502"/>
                      <a:gd name="connsiteX31" fmla="*/ 107537 w 151161"/>
                      <a:gd name="connsiteY31" fmla="*/ 170498 h 208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161" h="208502">
                        <a:moveTo>
                          <a:pt x="142494" y="123730"/>
                        </a:moveTo>
                        <a:cubicBezTo>
                          <a:pt x="136684" y="115348"/>
                          <a:pt x="129254" y="108966"/>
                          <a:pt x="120205" y="104585"/>
                        </a:cubicBezTo>
                        <a:cubicBezTo>
                          <a:pt x="128778" y="100393"/>
                          <a:pt x="135636" y="94202"/>
                          <a:pt x="140779" y="86106"/>
                        </a:cubicBezTo>
                        <a:cubicBezTo>
                          <a:pt x="146018" y="78010"/>
                          <a:pt x="148590" y="68199"/>
                          <a:pt x="148590" y="56769"/>
                        </a:cubicBezTo>
                        <a:cubicBezTo>
                          <a:pt x="148590" y="48387"/>
                          <a:pt x="147066" y="40672"/>
                          <a:pt x="144018" y="33719"/>
                        </a:cubicBezTo>
                        <a:cubicBezTo>
                          <a:pt x="140970" y="26765"/>
                          <a:pt x="136684" y="20765"/>
                          <a:pt x="131064" y="15811"/>
                        </a:cubicBezTo>
                        <a:cubicBezTo>
                          <a:pt x="125444" y="10858"/>
                          <a:pt x="118681" y="6953"/>
                          <a:pt x="110776" y="4191"/>
                        </a:cubicBezTo>
                        <a:cubicBezTo>
                          <a:pt x="102775" y="1429"/>
                          <a:pt x="93821" y="0"/>
                          <a:pt x="83820" y="0"/>
                        </a:cubicBezTo>
                        <a:lnTo>
                          <a:pt x="0" y="0"/>
                        </a:lnTo>
                        <a:lnTo>
                          <a:pt x="0" y="208502"/>
                        </a:lnTo>
                        <a:lnTo>
                          <a:pt x="84392" y="208502"/>
                        </a:lnTo>
                        <a:cubicBezTo>
                          <a:pt x="94583" y="208502"/>
                          <a:pt x="103822" y="207264"/>
                          <a:pt x="111919" y="204788"/>
                        </a:cubicBezTo>
                        <a:cubicBezTo>
                          <a:pt x="120015" y="202311"/>
                          <a:pt x="127063" y="198691"/>
                          <a:pt x="132969" y="194024"/>
                        </a:cubicBezTo>
                        <a:cubicBezTo>
                          <a:pt x="138874" y="189357"/>
                          <a:pt x="143351" y="183547"/>
                          <a:pt x="146494" y="176689"/>
                        </a:cubicBezTo>
                        <a:cubicBezTo>
                          <a:pt x="149638" y="169831"/>
                          <a:pt x="151162" y="162115"/>
                          <a:pt x="151162" y="153543"/>
                        </a:cubicBezTo>
                        <a:cubicBezTo>
                          <a:pt x="151162" y="141923"/>
                          <a:pt x="148304" y="131921"/>
                          <a:pt x="142494" y="123539"/>
                        </a:cubicBezTo>
                        <a:close/>
                        <a:moveTo>
                          <a:pt x="34671" y="30480"/>
                        </a:moveTo>
                        <a:lnTo>
                          <a:pt x="80677" y="30480"/>
                        </a:lnTo>
                        <a:cubicBezTo>
                          <a:pt x="91440" y="30480"/>
                          <a:pt x="99727" y="33433"/>
                          <a:pt x="105442" y="39338"/>
                        </a:cubicBezTo>
                        <a:cubicBezTo>
                          <a:pt x="111157" y="45244"/>
                          <a:pt x="113919" y="52483"/>
                          <a:pt x="113919" y="61055"/>
                        </a:cubicBezTo>
                        <a:cubicBezTo>
                          <a:pt x="113919" y="69628"/>
                          <a:pt x="111157" y="76771"/>
                          <a:pt x="105537" y="82487"/>
                        </a:cubicBezTo>
                        <a:cubicBezTo>
                          <a:pt x="99917" y="88202"/>
                          <a:pt x="91726" y="91059"/>
                          <a:pt x="80963" y="91059"/>
                        </a:cubicBezTo>
                        <a:lnTo>
                          <a:pt x="34671" y="91059"/>
                        </a:lnTo>
                        <a:lnTo>
                          <a:pt x="34671" y="30385"/>
                        </a:lnTo>
                        <a:close/>
                        <a:moveTo>
                          <a:pt x="107537" y="170498"/>
                        </a:moveTo>
                        <a:cubicBezTo>
                          <a:pt x="101536" y="175736"/>
                          <a:pt x="93440" y="178403"/>
                          <a:pt x="83248" y="178403"/>
                        </a:cubicBezTo>
                        <a:lnTo>
                          <a:pt x="34671" y="178403"/>
                        </a:lnTo>
                        <a:lnTo>
                          <a:pt x="34671" y="118301"/>
                        </a:lnTo>
                        <a:lnTo>
                          <a:pt x="83248" y="118301"/>
                        </a:lnTo>
                        <a:cubicBezTo>
                          <a:pt x="93440" y="118301"/>
                          <a:pt x="101536" y="121063"/>
                          <a:pt x="107537" y="126587"/>
                        </a:cubicBezTo>
                        <a:cubicBezTo>
                          <a:pt x="113538" y="132112"/>
                          <a:pt x="116491" y="139541"/>
                          <a:pt x="116491" y="148876"/>
                        </a:cubicBezTo>
                        <a:cubicBezTo>
                          <a:pt x="116491" y="158210"/>
                          <a:pt x="113538" y="165259"/>
                          <a:pt x="107537" y="170498"/>
                        </a:cubicBezTo>
                        <a:close/>
                      </a:path>
                    </a:pathLst>
                  </a:custGeom>
                  <a:grpFill/>
                  <a:ln w="9525" cap="flat">
                    <a:noFill/>
                    <a:prstDash val="solid"/>
                    <a:miter/>
                  </a:ln>
                </p:spPr>
                <p:txBody>
                  <a:bodyPr rtlCol="0" anchor="ctr"/>
                  <a:lstStyle/>
                  <a:p>
                    <a:pPr rtl="0"/>
                    <a:endParaRPr lang="en-US"/>
                  </a:p>
                </p:txBody>
              </p:sp>
              <p:sp>
                <p:nvSpPr>
                  <p:cNvPr id="44" name="Freihandform: Form 43">
                    <a:extLst>
                      <a:ext uri="{FF2B5EF4-FFF2-40B4-BE49-F238E27FC236}">
                        <a16:creationId xmlns:a16="http://schemas.microsoft.com/office/drawing/2014/main" id="{AD558AE9-780D-7291-FB33-F7980D1AFE21}"/>
                      </a:ext>
                    </a:extLst>
                  </p:cNvPr>
                  <p:cNvSpPr/>
                  <p:nvPr/>
                </p:nvSpPr>
                <p:spPr>
                  <a:xfrm>
                    <a:off x="5779187" y="3321167"/>
                    <a:ext cx="200998" cy="215950"/>
                  </a:xfrm>
                  <a:custGeom>
                    <a:avLst/>
                    <a:gdLst>
                      <a:gd name="connsiteX0" fmla="*/ 193559 w 200998"/>
                      <a:gd name="connsiteY0" fmla="*/ 64684 h 215950"/>
                      <a:gd name="connsiteX1" fmla="*/ 172985 w 200998"/>
                      <a:gd name="connsiteY1" fmla="*/ 30490 h 215950"/>
                      <a:gd name="connsiteX2" fmla="*/ 141171 w 200998"/>
                      <a:gd name="connsiteY2" fmla="*/ 8011 h 215950"/>
                      <a:gd name="connsiteX3" fmla="*/ 100404 w 200998"/>
                      <a:gd name="connsiteY3" fmla="*/ 10 h 215950"/>
                      <a:gd name="connsiteX4" fmla="*/ 59733 w 200998"/>
                      <a:gd name="connsiteY4" fmla="*/ 7915 h 215950"/>
                      <a:gd name="connsiteX5" fmla="*/ 27919 w 200998"/>
                      <a:gd name="connsiteY5" fmla="*/ 30490 h 215950"/>
                      <a:gd name="connsiteX6" fmla="*/ 7155 w 200998"/>
                      <a:gd name="connsiteY6" fmla="*/ 64970 h 215950"/>
                      <a:gd name="connsiteX7" fmla="*/ 11 w 200998"/>
                      <a:gd name="connsiteY7" fmla="*/ 108118 h 215950"/>
                      <a:gd name="connsiteX8" fmla="*/ 6964 w 200998"/>
                      <a:gd name="connsiteY8" fmla="*/ 151171 h 215950"/>
                      <a:gd name="connsiteX9" fmla="*/ 27538 w 200998"/>
                      <a:gd name="connsiteY9" fmla="*/ 185461 h 215950"/>
                      <a:gd name="connsiteX10" fmla="*/ 59542 w 200998"/>
                      <a:gd name="connsiteY10" fmla="*/ 208036 h 215950"/>
                      <a:gd name="connsiteX11" fmla="*/ 100309 w 200998"/>
                      <a:gd name="connsiteY11" fmla="*/ 215941 h 215950"/>
                      <a:gd name="connsiteX12" fmla="*/ 141076 w 200998"/>
                      <a:gd name="connsiteY12" fmla="*/ 208036 h 215950"/>
                      <a:gd name="connsiteX13" fmla="*/ 173080 w 200998"/>
                      <a:gd name="connsiteY13" fmla="*/ 185461 h 215950"/>
                      <a:gd name="connsiteX14" fmla="*/ 193845 w 200998"/>
                      <a:gd name="connsiteY14" fmla="*/ 150981 h 215950"/>
                      <a:gd name="connsiteX15" fmla="*/ 200988 w 200998"/>
                      <a:gd name="connsiteY15" fmla="*/ 107833 h 215950"/>
                      <a:gd name="connsiteX16" fmla="*/ 193559 w 200998"/>
                      <a:gd name="connsiteY16" fmla="*/ 64589 h 215950"/>
                      <a:gd name="connsiteX17" fmla="*/ 159459 w 200998"/>
                      <a:gd name="connsiteY17" fmla="*/ 138027 h 215950"/>
                      <a:gd name="connsiteX18" fmla="*/ 146696 w 200998"/>
                      <a:gd name="connsiteY18" fmla="*/ 161363 h 215950"/>
                      <a:gd name="connsiteX19" fmla="*/ 126789 w 200998"/>
                      <a:gd name="connsiteY19" fmla="*/ 176222 h 215950"/>
                      <a:gd name="connsiteX20" fmla="*/ 100595 w 200998"/>
                      <a:gd name="connsiteY20" fmla="*/ 181366 h 215950"/>
                      <a:gd name="connsiteX21" fmla="*/ 74306 w 200998"/>
                      <a:gd name="connsiteY21" fmla="*/ 176222 h 215950"/>
                      <a:gd name="connsiteX22" fmla="*/ 54303 w 200998"/>
                      <a:gd name="connsiteY22" fmla="*/ 161363 h 215950"/>
                      <a:gd name="connsiteX23" fmla="*/ 41635 w 200998"/>
                      <a:gd name="connsiteY23" fmla="*/ 138027 h 215950"/>
                      <a:gd name="connsiteX24" fmla="*/ 37254 w 200998"/>
                      <a:gd name="connsiteY24" fmla="*/ 107833 h 215950"/>
                      <a:gd name="connsiteX25" fmla="*/ 41826 w 200998"/>
                      <a:gd name="connsiteY25" fmla="*/ 77638 h 215950"/>
                      <a:gd name="connsiteX26" fmla="*/ 54589 w 200998"/>
                      <a:gd name="connsiteY26" fmla="*/ 54493 h 215950"/>
                      <a:gd name="connsiteX27" fmla="*/ 74496 w 200998"/>
                      <a:gd name="connsiteY27" fmla="*/ 39729 h 215950"/>
                      <a:gd name="connsiteX28" fmla="*/ 100690 w 200998"/>
                      <a:gd name="connsiteY28" fmla="*/ 34585 h 215950"/>
                      <a:gd name="connsiteX29" fmla="*/ 126884 w 200998"/>
                      <a:gd name="connsiteY29" fmla="*/ 39729 h 215950"/>
                      <a:gd name="connsiteX30" fmla="*/ 146791 w 200998"/>
                      <a:gd name="connsiteY30" fmla="*/ 54493 h 215950"/>
                      <a:gd name="connsiteX31" fmla="*/ 159555 w 200998"/>
                      <a:gd name="connsiteY31" fmla="*/ 77638 h 215950"/>
                      <a:gd name="connsiteX32" fmla="*/ 164127 w 200998"/>
                      <a:gd name="connsiteY32" fmla="*/ 107833 h 215950"/>
                      <a:gd name="connsiteX33" fmla="*/ 159555 w 200998"/>
                      <a:gd name="connsiteY33" fmla="*/ 138027 h 2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0998" h="215950">
                        <a:moveTo>
                          <a:pt x="193559" y="64684"/>
                        </a:moveTo>
                        <a:cubicBezTo>
                          <a:pt x="188606" y="51540"/>
                          <a:pt x="181748" y="40110"/>
                          <a:pt x="172985" y="30490"/>
                        </a:cubicBezTo>
                        <a:cubicBezTo>
                          <a:pt x="164222" y="20869"/>
                          <a:pt x="153554" y="13345"/>
                          <a:pt x="141171" y="8011"/>
                        </a:cubicBezTo>
                        <a:cubicBezTo>
                          <a:pt x="128789" y="2677"/>
                          <a:pt x="115168" y="10"/>
                          <a:pt x="100404" y="10"/>
                        </a:cubicBezTo>
                        <a:cubicBezTo>
                          <a:pt x="85641" y="-181"/>
                          <a:pt x="72115" y="2486"/>
                          <a:pt x="59733" y="7915"/>
                        </a:cubicBezTo>
                        <a:cubicBezTo>
                          <a:pt x="47445" y="13345"/>
                          <a:pt x="36777" y="20869"/>
                          <a:pt x="27919" y="30490"/>
                        </a:cubicBezTo>
                        <a:cubicBezTo>
                          <a:pt x="18966" y="40110"/>
                          <a:pt x="12108" y="51635"/>
                          <a:pt x="7155" y="64970"/>
                        </a:cubicBezTo>
                        <a:cubicBezTo>
                          <a:pt x="2202" y="78305"/>
                          <a:pt x="-180" y="92688"/>
                          <a:pt x="11" y="108118"/>
                        </a:cubicBezTo>
                        <a:cubicBezTo>
                          <a:pt x="-180" y="123549"/>
                          <a:pt x="2107" y="137932"/>
                          <a:pt x="6964" y="151171"/>
                        </a:cubicBezTo>
                        <a:cubicBezTo>
                          <a:pt x="11822" y="164411"/>
                          <a:pt x="18680" y="175841"/>
                          <a:pt x="27538" y="185461"/>
                        </a:cubicBezTo>
                        <a:cubicBezTo>
                          <a:pt x="36396" y="195082"/>
                          <a:pt x="47064" y="202606"/>
                          <a:pt x="59542" y="208036"/>
                        </a:cubicBezTo>
                        <a:cubicBezTo>
                          <a:pt x="71925" y="213465"/>
                          <a:pt x="85545" y="216132"/>
                          <a:pt x="100309" y="215941"/>
                        </a:cubicBezTo>
                        <a:cubicBezTo>
                          <a:pt x="115073" y="216132"/>
                          <a:pt x="128694" y="213465"/>
                          <a:pt x="141076" y="208036"/>
                        </a:cubicBezTo>
                        <a:cubicBezTo>
                          <a:pt x="153459" y="202606"/>
                          <a:pt x="164127" y="195082"/>
                          <a:pt x="173080" y="185461"/>
                        </a:cubicBezTo>
                        <a:cubicBezTo>
                          <a:pt x="181938" y="175841"/>
                          <a:pt x="188892" y="164316"/>
                          <a:pt x="193845" y="150981"/>
                        </a:cubicBezTo>
                        <a:cubicBezTo>
                          <a:pt x="198798" y="137646"/>
                          <a:pt x="201179" y="123263"/>
                          <a:pt x="200988" y="107833"/>
                        </a:cubicBezTo>
                        <a:cubicBezTo>
                          <a:pt x="200988" y="92212"/>
                          <a:pt x="198512" y="77829"/>
                          <a:pt x="193559" y="64589"/>
                        </a:cubicBezTo>
                        <a:close/>
                        <a:moveTo>
                          <a:pt x="159459" y="138027"/>
                        </a:moveTo>
                        <a:cubicBezTo>
                          <a:pt x="156411" y="147076"/>
                          <a:pt x="152125" y="154886"/>
                          <a:pt x="146696" y="161363"/>
                        </a:cubicBezTo>
                        <a:cubicBezTo>
                          <a:pt x="141171" y="167840"/>
                          <a:pt x="134599" y="172793"/>
                          <a:pt x="126789" y="176222"/>
                        </a:cubicBezTo>
                        <a:cubicBezTo>
                          <a:pt x="118978" y="179651"/>
                          <a:pt x="110311" y="181366"/>
                          <a:pt x="100595" y="181366"/>
                        </a:cubicBezTo>
                        <a:cubicBezTo>
                          <a:pt x="90879" y="181366"/>
                          <a:pt x="82116" y="179651"/>
                          <a:pt x="74306" y="176222"/>
                        </a:cubicBezTo>
                        <a:cubicBezTo>
                          <a:pt x="66400" y="172793"/>
                          <a:pt x="59733" y="167840"/>
                          <a:pt x="54303" y="161363"/>
                        </a:cubicBezTo>
                        <a:cubicBezTo>
                          <a:pt x="48779" y="154886"/>
                          <a:pt x="44588" y="147076"/>
                          <a:pt x="41635" y="138027"/>
                        </a:cubicBezTo>
                        <a:cubicBezTo>
                          <a:pt x="38682" y="128978"/>
                          <a:pt x="37254" y="118882"/>
                          <a:pt x="37254" y="107833"/>
                        </a:cubicBezTo>
                        <a:cubicBezTo>
                          <a:pt x="37254" y="96784"/>
                          <a:pt x="38778" y="86687"/>
                          <a:pt x="41826" y="77638"/>
                        </a:cubicBezTo>
                        <a:cubicBezTo>
                          <a:pt x="44874" y="68590"/>
                          <a:pt x="49160" y="60874"/>
                          <a:pt x="54589" y="54493"/>
                        </a:cubicBezTo>
                        <a:cubicBezTo>
                          <a:pt x="60114" y="48111"/>
                          <a:pt x="66686" y="43158"/>
                          <a:pt x="74496" y="39729"/>
                        </a:cubicBezTo>
                        <a:cubicBezTo>
                          <a:pt x="82307" y="36300"/>
                          <a:pt x="90975" y="34585"/>
                          <a:pt x="100690" y="34585"/>
                        </a:cubicBezTo>
                        <a:cubicBezTo>
                          <a:pt x="110406" y="34585"/>
                          <a:pt x="119073" y="36300"/>
                          <a:pt x="126884" y="39729"/>
                        </a:cubicBezTo>
                        <a:cubicBezTo>
                          <a:pt x="134694" y="43158"/>
                          <a:pt x="141267" y="48111"/>
                          <a:pt x="146791" y="54493"/>
                        </a:cubicBezTo>
                        <a:cubicBezTo>
                          <a:pt x="152316" y="60874"/>
                          <a:pt x="156507" y="68590"/>
                          <a:pt x="159555" y="77638"/>
                        </a:cubicBezTo>
                        <a:cubicBezTo>
                          <a:pt x="162603" y="86687"/>
                          <a:pt x="164127" y="96784"/>
                          <a:pt x="164127" y="107833"/>
                        </a:cubicBezTo>
                        <a:cubicBezTo>
                          <a:pt x="164127" y="118882"/>
                          <a:pt x="162603" y="128978"/>
                          <a:pt x="159555" y="138027"/>
                        </a:cubicBezTo>
                        <a:close/>
                      </a:path>
                    </a:pathLst>
                  </a:custGeom>
                  <a:grpFill/>
                  <a:ln w="9525" cap="flat">
                    <a:noFill/>
                    <a:prstDash val="solid"/>
                    <a:miter/>
                  </a:ln>
                </p:spPr>
                <p:txBody>
                  <a:bodyPr rtlCol="0" anchor="ctr"/>
                  <a:lstStyle/>
                  <a:p>
                    <a:pPr rtl="0"/>
                    <a:endParaRPr lang="en-US"/>
                  </a:p>
                </p:txBody>
              </p:sp>
              <p:sp>
                <p:nvSpPr>
                  <p:cNvPr id="45" name="Freihandform: Form 44">
                    <a:extLst>
                      <a:ext uri="{FF2B5EF4-FFF2-40B4-BE49-F238E27FC236}">
                        <a16:creationId xmlns:a16="http://schemas.microsoft.com/office/drawing/2014/main" id="{3991B09B-7B00-2229-3E2E-77F2F9070162}"/>
                      </a:ext>
                    </a:extLst>
                  </p:cNvPr>
                  <p:cNvSpPr/>
                  <p:nvPr/>
                </p:nvSpPr>
                <p:spPr>
                  <a:xfrm>
                    <a:off x="5554979" y="3324891"/>
                    <a:ext cx="204025" cy="208788"/>
                  </a:xfrm>
                  <a:custGeom>
                    <a:avLst/>
                    <a:gdLst>
                      <a:gd name="connsiteX0" fmla="*/ 204025 w 204025"/>
                      <a:gd name="connsiteY0" fmla="*/ 0 h 208788"/>
                      <a:gd name="connsiteX1" fmla="*/ 204025 w 204025"/>
                      <a:gd name="connsiteY1" fmla="*/ 208788 h 208788"/>
                      <a:gd name="connsiteX2" fmla="*/ 169355 w 204025"/>
                      <a:gd name="connsiteY2" fmla="*/ 208788 h 208788"/>
                      <a:gd name="connsiteX3" fmla="*/ 169355 w 204025"/>
                      <a:gd name="connsiteY3" fmla="*/ 79248 h 208788"/>
                      <a:gd name="connsiteX4" fmla="*/ 118110 w 204025"/>
                      <a:gd name="connsiteY4" fmla="*/ 208788 h 208788"/>
                      <a:gd name="connsiteX5" fmla="*/ 84487 w 204025"/>
                      <a:gd name="connsiteY5" fmla="*/ 208788 h 208788"/>
                      <a:gd name="connsiteX6" fmla="*/ 33528 w 204025"/>
                      <a:gd name="connsiteY6" fmla="*/ 80105 h 208788"/>
                      <a:gd name="connsiteX7" fmla="*/ 33528 w 204025"/>
                      <a:gd name="connsiteY7" fmla="*/ 208788 h 208788"/>
                      <a:gd name="connsiteX8" fmla="*/ 0 w 204025"/>
                      <a:gd name="connsiteY8" fmla="*/ 208788 h 208788"/>
                      <a:gd name="connsiteX9" fmla="*/ 0 w 204025"/>
                      <a:gd name="connsiteY9" fmla="*/ 0 h 208788"/>
                      <a:gd name="connsiteX10" fmla="*/ 33528 w 204025"/>
                      <a:gd name="connsiteY10" fmla="*/ 0 h 208788"/>
                      <a:gd name="connsiteX11" fmla="*/ 101441 w 204025"/>
                      <a:gd name="connsiteY11" fmla="*/ 167354 h 208788"/>
                      <a:gd name="connsiteX12" fmla="*/ 169355 w 204025"/>
                      <a:gd name="connsiteY12" fmla="*/ 0 h 208788"/>
                      <a:gd name="connsiteX13" fmla="*/ 204025 w 204025"/>
                      <a:gd name="connsiteY13" fmla="*/ 0 h 2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025" h="208788">
                        <a:moveTo>
                          <a:pt x="204025" y="0"/>
                        </a:moveTo>
                        <a:lnTo>
                          <a:pt x="204025" y="208788"/>
                        </a:lnTo>
                        <a:lnTo>
                          <a:pt x="169355" y="208788"/>
                        </a:lnTo>
                        <a:lnTo>
                          <a:pt x="169355" y="79248"/>
                        </a:lnTo>
                        <a:lnTo>
                          <a:pt x="118110" y="208788"/>
                        </a:lnTo>
                        <a:lnTo>
                          <a:pt x="84487" y="208788"/>
                        </a:lnTo>
                        <a:lnTo>
                          <a:pt x="33528" y="80105"/>
                        </a:lnTo>
                        <a:lnTo>
                          <a:pt x="33528" y="208788"/>
                        </a:lnTo>
                        <a:lnTo>
                          <a:pt x="0" y="208788"/>
                        </a:lnTo>
                        <a:lnTo>
                          <a:pt x="0" y="0"/>
                        </a:lnTo>
                        <a:lnTo>
                          <a:pt x="33528" y="0"/>
                        </a:lnTo>
                        <a:lnTo>
                          <a:pt x="101441" y="167354"/>
                        </a:lnTo>
                        <a:lnTo>
                          <a:pt x="169355" y="0"/>
                        </a:lnTo>
                        <a:lnTo>
                          <a:pt x="204025" y="0"/>
                        </a:lnTo>
                        <a:close/>
                      </a:path>
                    </a:pathLst>
                  </a:custGeom>
                  <a:grpFill/>
                  <a:ln w="9525" cap="flat">
                    <a:noFill/>
                    <a:prstDash val="solid"/>
                    <a:miter/>
                  </a:ln>
                </p:spPr>
                <p:txBody>
                  <a:bodyPr rtlCol="0" anchor="ctr"/>
                  <a:lstStyle/>
                  <a:p>
                    <a:pPr rtl="0"/>
                    <a:endParaRPr lang="en-US"/>
                  </a:p>
                </p:txBody>
              </p:sp>
            </p:grpSp>
          </p:grpSp>
        </p:grpSp>
      </p:grpSp>
    </p:spTree>
    <p:extLst>
      <p:ext uri="{BB962C8B-B14F-4D97-AF65-F5344CB8AC3E}">
        <p14:creationId xmlns:p14="http://schemas.microsoft.com/office/powerpoint/2010/main" val="4136470576"/>
      </p:ext>
    </p:extLst>
  </p:cSld>
  <p:clrMap bg1="lt1" tx1="dk1" bg2="lt2" tx2="dk2" accent1="accent1" accent2="accent2" accent3="accent3" accent4="accent4" accent5="accent5" accent6="accent6" hlink="hlink" folHlink="folHlink"/>
  <p:sldLayoutIdLst>
    <p:sldLayoutId id="2147483692" r:id="rId1"/>
    <p:sldLayoutId id="2147483688" r:id="rId2"/>
    <p:sldLayoutId id="2147483689" r:id="rId3"/>
    <p:sldLayoutId id="2147483690" r:id="rId4"/>
    <p:sldLayoutId id="2147483691" r:id="rId5"/>
    <p:sldLayoutId id="2147483674" r:id="rId6"/>
    <p:sldLayoutId id="2147483675" r:id="rId7"/>
    <p:sldLayoutId id="2147483676" r:id="rId8"/>
    <p:sldLayoutId id="2147483677" r:id="rId9"/>
    <p:sldLayoutId id="2147483671" r:id="rId10"/>
    <p:sldLayoutId id="2147483678" r:id="rId11"/>
    <p:sldLayoutId id="2147483672" r:id="rId12"/>
    <p:sldLayoutId id="2147483673" r:id="rId13"/>
    <p:sldLayoutId id="2147483679" r:id="rId14"/>
    <p:sldLayoutId id="2147483649" r:id="rId15"/>
    <p:sldLayoutId id="2147483651" r:id="rId16"/>
    <p:sldLayoutId id="2147483683" r:id="rId17"/>
    <p:sldLayoutId id="2147483680" r:id="rId18"/>
    <p:sldLayoutId id="2147483681" r:id="rId19"/>
    <p:sldLayoutId id="2147483682" r:id="rId20"/>
    <p:sldLayoutId id="2147483652" r:id="rId21"/>
    <p:sldLayoutId id="2147483653" r:id="rId22"/>
    <p:sldLayoutId id="2147483654" r:id="rId23"/>
    <p:sldLayoutId id="2147483655" r:id="rId24"/>
    <p:sldLayoutId id="2147483664" r:id="rId25"/>
    <p:sldLayoutId id="2147483656" r:id="rId26"/>
    <p:sldLayoutId id="2147483662" r:id="rId27"/>
    <p:sldLayoutId id="2147483657" r:id="rId28"/>
    <p:sldLayoutId id="2147483663" r:id="rId29"/>
    <p:sldLayoutId id="2147483665" r:id="rId30"/>
    <p:sldLayoutId id="2147483686" r:id="rId31"/>
    <p:sldLayoutId id="2147483693" r:id="rId32"/>
    <p:sldLayoutId id="2147483694" r:id="rId33"/>
    <p:sldLayoutId id="2147483695" r:id="rId34"/>
    <p:sldLayoutId id="2147483666" r:id="rId35"/>
    <p:sldLayoutId id="2147483667" r:id="rId36"/>
    <p:sldLayoutId id="2147483668" r:id="rId37"/>
    <p:sldLayoutId id="2147483696" r:id="rId38"/>
    <p:sldLayoutId id="2147483697" r:id="rId39"/>
    <p:sldLayoutId id="2147483698" r:id="rId40"/>
    <p:sldLayoutId id="2147483699" r:id="rId41"/>
    <p:sldLayoutId id="2147483700" r:id="rId42"/>
    <p:sldLayoutId id="2147483701" r:id="rId43"/>
    <p:sldLayoutId id="2147483702" r:id="rId44"/>
    <p:sldLayoutId id="2147483703" r:id="rId45"/>
    <p:sldLayoutId id="2147483704" r:id="rId46"/>
    <p:sldLayoutId id="2147483705" r:id="rId47"/>
    <p:sldLayoutId id="2147483706" r:id="rId48"/>
    <p:sldLayoutId id="2147483707" r:id="rId49"/>
    <p:sldLayoutId id="2147483708" r:id="rId50"/>
    <p:sldLayoutId id="2147483709" r:id="rId51"/>
    <p:sldLayoutId id="2147483710" r:id="rId52"/>
    <p:sldLayoutId id="2147483711" r:id="rId53"/>
    <p:sldLayoutId id="2147483712" r:id="rId54"/>
    <p:sldLayoutId id="2147483713" r:id="rId55"/>
    <p:sldLayoutId id="2147483714" r:id="rId56"/>
    <p:sldLayoutId id="2147483715" r:id="rId57"/>
    <p:sldLayoutId id="2147483716" r:id="rId58"/>
    <p:sldLayoutId id="2147483717" r:id="rId59"/>
    <p:sldLayoutId id="2147483718" r:id="rId60"/>
    <p:sldLayoutId id="2147483719" r:id="rId61"/>
    <p:sldLayoutId id="2147483720" r:id="rId62"/>
    <p:sldLayoutId id="2147483721" r:id="rId63"/>
    <p:sldLayoutId id="2147483722" r:id="rId64"/>
    <p:sldLayoutId id="2147483723" r:id="rId65"/>
    <p:sldLayoutId id="2147483724" r:id="rId66"/>
    <p:sldLayoutId id="2147483725" r:id="rId67"/>
    <p:sldLayoutId id="2147483726" r:id="rId68"/>
    <p:sldLayoutId id="2147483728" r:id="rId69"/>
    <p:sldLayoutId id="2147483729" r:id="rId70"/>
    <p:sldLayoutId id="2147483730" r:id="rId71"/>
    <p:sldLayoutId id="2147483731" r:id="rId72"/>
    <p:sldLayoutId id="2147483763" r:id="rId73"/>
    <p:sldLayoutId id="2147483764" r:id="rId74"/>
    <p:sldLayoutId id="2147483765" r:id="rId75"/>
    <p:sldLayoutId id="2147483732" r:id="rId76"/>
    <p:sldLayoutId id="2147483733" r:id="rId77"/>
    <p:sldLayoutId id="2147483734" r:id="rId78"/>
    <p:sldLayoutId id="2147483735" r:id="rId79"/>
    <p:sldLayoutId id="2147483736" r:id="rId80"/>
    <p:sldLayoutId id="2147483737" r:id="rId81"/>
    <p:sldLayoutId id="2147483742" r:id="rId82"/>
    <p:sldLayoutId id="2147483743" r:id="rId83"/>
    <p:sldLayoutId id="2147483744" r:id="rId84"/>
    <p:sldLayoutId id="2147483739" r:id="rId85"/>
    <p:sldLayoutId id="2147483745" r:id="rId86"/>
    <p:sldLayoutId id="2147483746" r:id="rId87"/>
    <p:sldLayoutId id="2147483747" r:id="rId88"/>
    <p:sldLayoutId id="2147483748" r:id="rId89"/>
    <p:sldLayoutId id="2147483749" r:id="rId90"/>
    <p:sldLayoutId id="2147483762" r:id="rId91"/>
    <p:sldLayoutId id="2147483750" r:id="rId92"/>
    <p:sldLayoutId id="2147483751" r:id="rId93"/>
    <p:sldLayoutId id="2147483752" r:id="rId94"/>
    <p:sldLayoutId id="2147483753" r:id="rId95"/>
    <p:sldLayoutId id="2147483754" r:id="rId96"/>
    <p:sldLayoutId id="2147483756" r:id="rId97"/>
    <p:sldLayoutId id="2147483759" r:id="rId98"/>
    <p:sldLayoutId id="2147483760" r:id="rId99"/>
    <p:sldLayoutId id="2147483761" r:id="rId100"/>
  </p:sldLayoutIdLst>
  <p:hf sldNum="0" hdr="0" ftr="0" dt="0"/>
  <p:txStyles>
    <p:title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400"/>
        </a:spcBef>
        <a:buClr>
          <a:schemeClr val="bg2"/>
        </a:buClr>
        <a:buFont typeface="Arial" panose="020B0604020202020204" pitchFamily="34" charset="0"/>
        <a:buNone/>
        <a:defRPr sz="14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F26B43"/>
          </p15:clr>
        </p15:guide>
        <p15:guide id="2" orient="horz" pos="210" userDrawn="1">
          <p15:clr>
            <a:srgbClr val="F26B43"/>
          </p15:clr>
        </p15:guide>
        <p15:guide id="3" pos="7423" userDrawn="1">
          <p15:clr>
            <a:srgbClr val="F26B43"/>
          </p15:clr>
        </p15:guide>
        <p15:guide id="4" orient="horz" pos="3748" userDrawn="1">
          <p15:clr>
            <a:srgbClr val="F26B43"/>
          </p15:clr>
        </p15:guide>
        <p15:guide id="5" orient="horz" pos="388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11.xml"/><Relationship Id="rId6" Type="http://schemas.openxmlformats.org/officeDocument/2006/relationships/image" Target="../media/image138.jpeg"/><Relationship Id="rId5" Type="http://schemas.openxmlformats.org/officeDocument/2006/relationships/image" Target="../media/image1.emf"/><Relationship Id="rId4" Type="http://schemas.openxmlformats.org/officeDocument/2006/relationships/oleObject" Target="../embeddings/oleObject110.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1.xml"/><Relationship Id="rId1" Type="http://schemas.openxmlformats.org/officeDocument/2006/relationships/tags" Target="../tags/tag112.xml"/><Relationship Id="rId5" Type="http://schemas.openxmlformats.org/officeDocument/2006/relationships/image" Target="../media/image1.emf"/><Relationship Id="rId4" Type="http://schemas.openxmlformats.org/officeDocument/2006/relationships/oleObject" Target="../embeddings/oleObject11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tags" Target="../tags/tag113.xml"/><Relationship Id="rId6" Type="http://schemas.openxmlformats.org/officeDocument/2006/relationships/image" Target="../media/image139.jpeg"/><Relationship Id="rId5" Type="http://schemas.openxmlformats.org/officeDocument/2006/relationships/image" Target="../media/image1.emf"/><Relationship Id="rId4" Type="http://schemas.openxmlformats.org/officeDocument/2006/relationships/oleObject" Target="../embeddings/oleObject112.bin"/></Relationships>
</file>

<file path=ppt/slides/_rels/slide13.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notesSlide" Target="../notesSlides/notesSlide11.xml"/><Relationship Id="rId7" Type="http://schemas.openxmlformats.org/officeDocument/2006/relationships/image" Target="../media/image82.jpeg"/><Relationship Id="rId2" Type="http://schemas.openxmlformats.org/officeDocument/2006/relationships/slideLayout" Target="../slideLayouts/slideLayout14.xml"/><Relationship Id="rId1" Type="http://schemas.openxmlformats.org/officeDocument/2006/relationships/tags" Target="../tags/tag114.xml"/><Relationship Id="rId6" Type="http://schemas.openxmlformats.org/officeDocument/2006/relationships/image" Target="../media/image81.jpeg"/><Relationship Id="rId11" Type="http://schemas.openxmlformats.org/officeDocument/2006/relationships/image" Target="../media/image141.svg"/><Relationship Id="rId5" Type="http://schemas.openxmlformats.org/officeDocument/2006/relationships/image" Target="../media/image1.emf"/><Relationship Id="rId10" Type="http://schemas.openxmlformats.org/officeDocument/2006/relationships/image" Target="../media/image140.png"/><Relationship Id="rId4" Type="http://schemas.openxmlformats.org/officeDocument/2006/relationships/oleObject" Target="../embeddings/oleObject113.bin"/><Relationship Id="rId9" Type="http://schemas.openxmlformats.org/officeDocument/2006/relationships/image" Target="../media/image8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4.xml"/><Relationship Id="rId1" Type="http://schemas.openxmlformats.org/officeDocument/2006/relationships/tags" Target="../tags/tag115.xml"/><Relationship Id="rId5" Type="http://schemas.openxmlformats.org/officeDocument/2006/relationships/image" Target="../media/image1.emf"/><Relationship Id="rId4" Type="http://schemas.openxmlformats.org/officeDocument/2006/relationships/oleObject" Target="../embeddings/oleObject114.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5.xml"/><Relationship Id="rId1" Type="http://schemas.openxmlformats.org/officeDocument/2006/relationships/tags" Target="../tags/tag116.xml"/><Relationship Id="rId5" Type="http://schemas.openxmlformats.org/officeDocument/2006/relationships/image" Target="../media/image1.emf"/><Relationship Id="rId4" Type="http://schemas.openxmlformats.org/officeDocument/2006/relationships/oleObject" Target="../embeddings/oleObject115.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tags" Target="../tags/tag117.xml"/><Relationship Id="rId5" Type="http://schemas.openxmlformats.org/officeDocument/2006/relationships/image" Target="../media/image1.emf"/><Relationship Id="rId4" Type="http://schemas.openxmlformats.org/officeDocument/2006/relationships/oleObject" Target="../embeddings/oleObject116.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6.xml"/><Relationship Id="rId1" Type="http://schemas.openxmlformats.org/officeDocument/2006/relationships/tags" Target="../tags/tag118.xml"/><Relationship Id="rId5" Type="http://schemas.openxmlformats.org/officeDocument/2006/relationships/image" Target="../media/image1.emf"/><Relationship Id="rId4" Type="http://schemas.openxmlformats.org/officeDocument/2006/relationships/oleObject" Target="../embeddings/oleObject117.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7.xml"/><Relationship Id="rId1" Type="http://schemas.openxmlformats.org/officeDocument/2006/relationships/tags" Target="../tags/tag119.xml"/><Relationship Id="rId5" Type="http://schemas.openxmlformats.org/officeDocument/2006/relationships/image" Target="../media/image1.emf"/><Relationship Id="rId4" Type="http://schemas.openxmlformats.org/officeDocument/2006/relationships/oleObject" Target="../embeddings/oleObject118.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8.xml"/><Relationship Id="rId1" Type="http://schemas.openxmlformats.org/officeDocument/2006/relationships/tags" Target="../tags/tag120.xml"/><Relationship Id="rId5" Type="http://schemas.openxmlformats.org/officeDocument/2006/relationships/image" Target="../media/image1.emf"/><Relationship Id="rId4" Type="http://schemas.openxmlformats.org/officeDocument/2006/relationships/oleObject" Target="../embeddings/oleObject119.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3.xml"/><Relationship Id="rId1" Type="http://schemas.openxmlformats.org/officeDocument/2006/relationships/tags" Target="../tags/tag103.xml"/><Relationship Id="rId5" Type="http://schemas.openxmlformats.org/officeDocument/2006/relationships/image" Target="../media/image1.emf"/><Relationship Id="rId4" Type="http://schemas.openxmlformats.org/officeDocument/2006/relationships/oleObject" Target="../embeddings/oleObject102.bin"/></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0.xml"/><Relationship Id="rId1" Type="http://schemas.openxmlformats.org/officeDocument/2006/relationships/tags" Target="../tags/tag121.xml"/><Relationship Id="rId6" Type="http://schemas.openxmlformats.org/officeDocument/2006/relationships/image" Target="../media/image91.jpeg"/><Relationship Id="rId5" Type="http://schemas.openxmlformats.org/officeDocument/2006/relationships/image" Target="../media/image1.emf"/><Relationship Id="rId4" Type="http://schemas.openxmlformats.org/officeDocument/2006/relationships/oleObject" Target="../embeddings/oleObject120.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21.bin"/><Relationship Id="rId7" Type="http://schemas.microsoft.com/office/2007/relationships/hdphoto" Target="../media/hdphoto1.wdp"/><Relationship Id="rId2" Type="http://schemas.openxmlformats.org/officeDocument/2006/relationships/slideLayout" Target="../slideLayouts/slideLayout14.xml"/><Relationship Id="rId1" Type="http://schemas.openxmlformats.org/officeDocument/2006/relationships/tags" Target="../tags/tag12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1.e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2.xml"/><Relationship Id="rId1" Type="http://schemas.openxmlformats.org/officeDocument/2006/relationships/tags" Target="../tags/tag123.xml"/><Relationship Id="rId5" Type="http://schemas.openxmlformats.org/officeDocument/2006/relationships/image" Target="../media/image1.emf"/><Relationship Id="rId4" Type="http://schemas.openxmlformats.org/officeDocument/2006/relationships/oleObject" Target="../embeddings/oleObject122.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0.xml"/><Relationship Id="rId1" Type="http://schemas.openxmlformats.org/officeDocument/2006/relationships/tags" Target="../tags/tag124.xml"/><Relationship Id="rId6" Type="http://schemas.openxmlformats.org/officeDocument/2006/relationships/image" Target="../media/image142.jpeg"/><Relationship Id="rId5" Type="http://schemas.openxmlformats.org/officeDocument/2006/relationships/image" Target="../media/image1.emf"/><Relationship Id="rId4" Type="http://schemas.openxmlformats.org/officeDocument/2006/relationships/oleObject" Target="../embeddings/oleObject123.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24.bin"/><Relationship Id="rId2" Type="http://schemas.openxmlformats.org/officeDocument/2006/relationships/slideLayout" Target="../slideLayouts/slideLayout14.xml"/><Relationship Id="rId1" Type="http://schemas.openxmlformats.org/officeDocument/2006/relationships/tags" Target="../tags/tag125.xml"/><Relationship Id="rId5" Type="http://schemas.openxmlformats.org/officeDocument/2006/relationships/image" Target="../media/image142.jpeg"/><Relationship Id="rId4" Type="http://schemas.openxmlformats.org/officeDocument/2006/relationships/image" Target="../media/image1.emf"/></Relationships>
</file>

<file path=ppt/slides/_rels/slide25.xml.rels><?xml version="1.0" encoding="UTF-8" standalone="yes"?>
<Relationships xmlns="http://schemas.openxmlformats.org/package/2006/relationships"><Relationship Id="rId8" Type="http://schemas.openxmlformats.org/officeDocument/2006/relationships/image" Target="../media/image98.png"/><Relationship Id="rId13" Type="http://schemas.openxmlformats.org/officeDocument/2006/relationships/image" Target="../media/image103.png"/><Relationship Id="rId18" Type="http://schemas.openxmlformats.org/officeDocument/2006/relationships/image" Target="../media/image108.png"/><Relationship Id="rId3" Type="http://schemas.openxmlformats.org/officeDocument/2006/relationships/notesSlide" Target="../notesSlides/notesSlide21.xml"/><Relationship Id="rId21" Type="http://schemas.openxmlformats.org/officeDocument/2006/relationships/image" Target="../media/image112.png"/><Relationship Id="rId7" Type="http://schemas.openxmlformats.org/officeDocument/2006/relationships/image" Target="../media/image97.jpeg"/><Relationship Id="rId12" Type="http://schemas.openxmlformats.org/officeDocument/2006/relationships/image" Target="../media/image102.png"/><Relationship Id="rId17" Type="http://schemas.openxmlformats.org/officeDocument/2006/relationships/image" Target="../media/image107.png"/><Relationship Id="rId2" Type="http://schemas.openxmlformats.org/officeDocument/2006/relationships/slideLayout" Target="../slideLayouts/slideLayout14.xml"/><Relationship Id="rId16" Type="http://schemas.openxmlformats.org/officeDocument/2006/relationships/image" Target="../media/image143.png"/><Relationship Id="rId20" Type="http://schemas.openxmlformats.org/officeDocument/2006/relationships/image" Target="../media/image111.png"/><Relationship Id="rId1" Type="http://schemas.openxmlformats.org/officeDocument/2006/relationships/tags" Target="../tags/tag126.xml"/><Relationship Id="rId6" Type="http://schemas.openxmlformats.org/officeDocument/2006/relationships/image" Target="../media/image96.jpeg"/><Relationship Id="rId11" Type="http://schemas.openxmlformats.org/officeDocument/2006/relationships/image" Target="../media/image101.png"/><Relationship Id="rId5" Type="http://schemas.openxmlformats.org/officeDocument/2006/relationships/image" Target="../media/image1.emf"/><Relationship Id="rId15" Type="http://schemas.openxmlformats.org/officeDocument/2006/relationships/image" Target="../media/image105.jpeg"/><Relationship Id="rId23" Type="http://schemas.openxmlformats.org/officeDocument/2006/relationships/image" Target="../media/image144.png"/><Relationship Id="rId10" Type="http://schemas.openxmlformats.org/officeDocument/2006/relationships/image" Target="../media/image100.jpeg"/><Relationship Id="rId19" Type="http://schemas.openxmlformats.org/officeDocument/2006/relationships/image" Target="../media/image110.png"/><Relationship Id="rId4" Type="http://schemas.openxmlformats.org/officeDocument/2006/relationships/oleObject" Target="../embeddings/oleObject125.bin"/><Relationship Id="rId9" Type="http://schemas.openxmlformats.org/officeDocument/2006/relationships/image" Target="../media/image99.png"/><Relationship Id="rId14" Type="http://schemas.openxmlformats.org/officeDocument/2006/relationships/image" Target="../media/image104.png"/><Relationship Id="rId22" Type="http://schemas.openxmlformats.org/officeDocument/2006/relationships/image" Target="../media/image11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6.xml"/><Relationship Id="rId1" Type="http://schemas.openxmlformats.org/officeDocument/2006/relationships/tags" Target="../tags/tag127.xml"/><Relationship Id="rId5" Type="http://schemas.openxmlformats.org/officeDocument/2006/relationships/image" Target="../media/image1.emf"/><Relationship Id="rId4" Type="http://schemas.openxmlformats.org/officeDocument/2006/relationships/oleObject" Target="../embeddings/oleObject126.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7.xml"/><Relationship Id="rId1" Type="http://schemas.openxmlformats.org/officeDocument/2006/relationships/tags" Target="../tags/tag128.xml"/><Relationship Id="rId5" Type="http://schemas.openxmlformats.org/officeDocument/2006/relationships/image" Target="../media/image1.emf"/><Relationship Id="rId4" Type="http://schemas.openxmlformats.org/officeDocument/2006/relationships/oleObject" Target="../embeddings/oleObject127.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8.xml"/><Relationship Id="rId1" Type="http://schemas.openxmlformats.org/officeDocument/2006/relationships/tags" Target="../tags/tag129.xml"/><Relationship Id="rId5" Type="http://schemas.openxmlformats.org/officeDocument/2006/relationships/image" Target="../media/image1.emf"/><Relationship Id="rId4" Type="http://schemas.openxmlformats.org/officeDocument/2006/relationships/oleObject" Target="../embeddings/oleObject128.bin"/></Relationships>
</file>

<file path=ppt/slides/_rels/slide29.xml.rels><?xml version="1.0" encoding="UTF-8" standalone="yes"?>
<Relationships xmlns="http://schemas.openxmlformats.org/package/2006/relationships"><Relationship Id="rId8" Type="http://schemas.openxmlformats.org/officeDocument/2006/relationships/image" Target="../media/image147.jpeg"/><Relationship Id="rId13" Type="http://schemas.openxmlformats.org/officeDocument/2006/relationships/image" Target="../media/image152.png"/><Relationship Id="rId3" Type="http://schemas.openxmlformats.org/officeDocument/2006/relationships/notesSlide" Target="../notesSlides/notesSlide25.xml"/><Relationship Id="rId7" Type="http://schemas.openxmlformats.org/officeDocument/2006/relationships/image" Target="../media/image146.jpeg"/><Relationship Id="rId12" Type="http://schemas.openxmlformats.org/officeDocument/2006/relationships/image" Target="../media/image151.png"/><Relationship Id="rId2" Type="http://schemas.openxmlformats.org/officeDocument/2006/relationships/slideLayout" Target="../slideLayouts/slideLayout14.xml"/><Relationship Id="rId1" Type="http://schemas.openxmlformats.org/officeDocument/2006/relationships/tags" Target="../tags/tag130.xml"/><Relationship Id="rId6" Type="http://schemas.openxmlformats.org/officeDocument/2006/relationships/image" Target="../media/image145.jpeg"/><Relationship Id="rId11" Type="http://schemas.openxmlformats.org/officeDocument/2006/relationships/image" Target="../media/image150.png"/><Relationship Id="rId5" Type="http://schemas.openxmlformats.org/officeDocument/2006/relationships/image" Target="../media/image1.emf"/><Relationship Id="rId10" Type="http://schemas.openxmlformats.org/officeDocument/2006/relationships/image" Target="../media/image149.png"/><Relationship Id="rId4" Type="http://schemas.openxmlformats.org/officeDocument/2006/relationships/oleObject" Target="../embeddings/oleObject129.bin"/><Relationship Id="rId9" Type="http://schemas.openxmlformats.org/officeDocument/2006/relationships/image" Target="../media/image148.png"/><Relationship Id="rId14" Type="http://schemas.openxmlformats.org/officeDocument/2006/relationships/image" Target="../media/image15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4.xml"/><Relationship Id="rId1" Type="http://schemas.openxmlformats.org/officeDocument/2006/relationships/tags" Target="../tags/tag104.xml"/><Relationship Id="rId5" Type="http://schemas.openxmlformats.org/officeDocument/2006/relationships/image" Target="../media/image1.emf"/><Relationship Id="rId4" Type="http://schemas.openxmlformats.org/officeDocument/2006/relationships/oleObject" Target="../embeddings/oleObject103.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5.xml"/><Relationship Id="rId1" Type="http://schemas.openxmlformats.org/officeDocument/2006/relationships/tags" Target="../tags/tag105.xml"/><Relationship Id="rId5" Type="http://schemas.openxmlformats.org/officeDocument/2006/relationships/image" Target="../media/image1.emf"/><Relationship Id="rId4" Type="http://schemas.openxmlformats.org/officeDocument/2006/relationships/oleObject" Target="../embeddings/oleObject104.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7.xml"/><Relationship Id="rId1" Type="http://schemas.openxmlformats.org/officeDocument/2006/relationships/tags" Target="../tags/tag106.xml"/><Relationship Id="rId5" Type="http://schemas.openxmlformats.org/officeDocument/2006/relationships/image" Target="../media/image1.emf"/><Relationship Id="rId4" Type="http://schemas.openxmlformats.org/officeDocument/2006/relationships/oleObject" Target="../embeddings/oleObject10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9.xml"/><Relationship Id="rId1" Type="http://schemas.openxmlformats.org/officeDocument/2006/relationships/tags" Target="../tags/tag107.xml"/><Relationship Id="rId5" Type="http://schemas.openxmlformats.org/officeDocument/2006/relationships/image" Target="../media/image1.emf"/><Relationship Id="rId4" Type="http://schemas.openxmlformats.org/officeDocument/2006/relationships/oleObject" Target="../embeddings/oleObject106.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07.bin"/><Relationship Id="rId2" Type="http://schemas.openxmlformats.org/officeDocument/2006/relationships/slideLayout" Target="../slideLayouts/slideLayout14.xml"/><Relationship Id="rId1" Type="http://schemas.openxmlformats.org/officeDocument/2006/relationships/tags" Target="../tags/tag108.x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109.xml"/><Relationship Id="rId6" Type="http://schemas.openxmlformats.org/officeDocument/2006/relationships/image" Target="../media/image137.png"/><Relationship Id="rId5" Type="http://schemas.openxmlformats.org/officeDocument/2006/relationships/image" Target="../media/image1.emf"/><Relationship Id="rId4" Type="http://schemas.openxmlformats.org/officeDocument/2006/relationships/oleObject" Target="../embeddings/oleObject108.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1.xml"/><Relationship Id="rId1" Type="http://schemas.openxmlformats.org/officeDocument/2006/relationships/tags" Target="../tags/tag110.xml"/><Relationship Id="rId5" Type="http://schemas.openxmlformats.org/officeDocument/2006/relationships/image" Target="../media/image1.emf"/><Relationship Id="rId4" Type="http://schemas.openxmlformats.org/officeDocument/2006/relationships/oleObject" Target="../embeddings/oleObject10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24591091-49E6-BEB5-E90E-E01E823EE198}"/>
              </a:ext>
            </a:extLst>
          </p:cNvPr>
          <p:cNvPicPr>
            <a:picLocks noChangeAspect="1"/>
          </p:cNvPicPr>
          <p:nvPr/>
        </p:nvPicPr>
        <p:blipFill>
          <a:blip r:embed="rId2"/>
          <a:stretch>
            <a:fillRect/>
          </a:stretch>
        </p:blipFill>
        <p:spPr>
          <a:xfrm>
            <a:off x="0" y="0"/>
            <a:ext cx="12192000" cy="6858000"/>
          </a:xfrm>
          <a:prstGeom prst="rect">
            <a:avLst/>
          </a:prstGeom>
        </p:spPr>
      </p:pic>
      <p:sp>
        <p:nvSpPr>
          <p:cNvPr id="3" name="Textplatzhalter 2">
            <a:extLst>
              <a:ext uri="{FF2B5EF4-FFF2-40B4-BE49-F238E27FC236}">
                <a16:creationId xmlns:a16="http://schemas.microsoft.com/office/drawing/2014/main" id="{48A55E99-20E3-841E-18D0-1404052990A2}"/>
              </a:ext>
            </a:extLst>
          </p:cNvPr>
          <p:cNvSpPr>
            <a:spLocks noGrp="1"/>
          </p:cNvSpPr>
          <p:nvPr>
            <p:ph type="body" sz="quarter" idx="11"/>
          </p:nvPr>
        </p:nvSpPr>
        <p:spPr/>
        <p:txBody>
          <a:bodyPr/>
          <a:lstStyle/>
          <a:p>
            <a:r>
              <a:rPr lang="de-DE" dirty="0"/>
              <a:t>Experience </a:t>
            </a:r>
            <a:r>
              <a:rPr lang="de-DE" dirty="0" err="1"/>
              <a:t>Connected</a:t>
            </a:r>
            <a:r>
              <a:rPr lang="de-DE" dirty="0"/>
              <a:t> Mobility</a:t>
            </a:r>
          </a:p>
        </p:txBody>
      </p:sp>
      <p:sp>
        <p:nvSpPr>
          <p:cNvPr id="4" name="Titel 3">
            <a:extLst>
              <a:ext uri="{FF2B5EF4-FFF2-40B4-BE49-F238E27FC236}">
                <a16:creationId xmlns:a16="http://schemas.microsoft.com/office/drawing/2014/main" id="{931F50FC-E7E0-6777-D16B-A85054DF805A}"/>
              </a:ext>
            </a:extLst>
          </p:cNvPr>
          <p:cNvSpPr>
            <a:spLocks noGrp="1"/>
          </p:cNvSpPr>
          <p:nvPr>
            <p:ph type="title"/>
          </p:nvPr>
        </p:nvSpPr>
        <p:spPr>
          <a:xfrm>
            <a:off x="407988" y="4558832"/>
            <a:ext cx="10080000" cy="908518"/>
          </a:xfrm>
        </p:spPr>
        <p:txBody>
          <a:bodyPr/>
          <a:lstStyle/>
          <a:p>
            <a:r>
              <a:rPr lang="de-DE" dirty="0"/>
              <a:t>IAA MOBILITY 2023</a:t>
            </a:r>
          </a:p>
        </p:txBody>
      </p:sp>
      <p:pic>
        <p:nvPicPr>
          <p:cNvPr id="7" name="Grafik 6" descr="Ein Bild, das Logo enthält.&#10;&#10;Automatisch generierte Beschreibung">
            <a:extLst>
              <a:ext uri="{FF2B5EF4-FFF2-40B4-BE49-F238E27FC236}">
                <a16:creationId xmlns:a16="http://schemas.microsoft.com/office/drawing/2014/main" id="{336D2FC0-FAF7-1B8D-C381-DBE5A147CEA7}"/>
              </a:ext>
            </a:extLst>
          </p:cNvPr>
          <p:cNvPicPr>
            <a:picLocks noChangeAspect="1"/>
          </p:cNvPicPr>
          <p:nvPr/>
        </p:nvPicPr>
        <p:blipFill>
          <a:blip r:embed="rId3"/>
          <a:stretch>
            <a:fillRect/>
          </a:stretch>
        </p:blipFill>
        <p:spPr>
          <a:xfrm>
            <a:off x="7872545" y="5871536"/>
            <a:ext cx="4175768" cy="862586"/>
          </a:xfrm>
          <a:prstGeom prst="rect">
            <a:avLst/>
          </a:prstGeom>
        </p:spPr>
      </p:pic>
    </p:spTree>
    <p:extLst>
      <p:ext uri="{BB962C8B-B14F-4D97-AF65-F5344CB8AC3E}">
        <p14:creationId xmlns:p14="http://schemas.microsoft.com/office/powerpoint/2010/main" val="3611439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2DF0802A-CAC1-B473-31C4-17ED1AB309AC}"/>
              </a:ext>
            </a:extLst>
          </p:cNvPr>
          <p:cNvGraphicFramePr>
            <a:graphicFrameLocks noChangeAspect="1"/>
          </p:cNvGraphicFramePr>
          <p:nvPr>
            <p:custDataLst>
              <p:tags r:id="rId1"/>
            </p:custDataLst>
            <p:extLst>
              <p:ext uri="{D42A27DB-BD31-4B8C-83A1-F6EECF244321}">
                <p14:modId xmlns:p14="http://schemas.microsoft.com/office/powerpoint/2010/main" val="40570059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2DF0802A-CAC1-B473-31C4-17ED1AB309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3" name="Grafik 3" descr="Ein Bild, das Person, Junge, Weiße Ware, Haushaltsgerät enthält.&#10;&#10;Beschreibung automatisch generiert.">
            <a:extLst>
              <a:ext uri="{FF2B5EF4-FFF2-40B4-BE49-F238E27FC236}">
                <a16:creationId xmlns:a16="http://schemas.microsoft.com/office/drawing/2014/main" id="{DC257043-970D-C70E-D7D1-FBDCA554B103}"/>
              </a:ext>
            </a:extLst>
          </p:cNvPr>
          <p:cNvPicPr>
            <a:picLocks noGrp="1" noChangeAspect="1"/>
          </p:cNvPicPr>
          <p:nvPr>
            <p:ph type="pic" sz="quarter" idx="12"/>
          </p:nvPr>
        </p:nvPicPr>
        <p:blipFill rotWithShape="1">
          <a:blip r:embed="rId6" cstate="print">
            <a:extLst>
              <a:ext uri="{28A0092B-C50C-407E-A947-70E740481C1C}">
                <a14:useLocalDpi xmlns:a14="http://schemas.microsoft.com/office/drawing/2010/main"/>
              </a:ext>
            </a:extLst>
          </a:blip>
          <a:srcRect/>
          <a:stretch/>
        </p:blipFill>
        <p:spPr bwMode="gray"/>
      </p:pic>
      <p:sp>
        <p:nvSpPr>
          <p:cNvPr id="12" name="Titel 11">
            <a:extLst>
              <a:ext uri="{FF2B5EF4-FFF2-40B4-BE49-F238E27FC236}">
                <a16:creationId xmlns:a16="http://schemas.microsoft.com/office/drawing/2014/main" id="{6DD009A0-8778-E589-F4BA-058080C166BA}"/>
              </a:ext>
            </a:extLst>
          </p:cNvPr>
          <p:cNvSpPr>
            <a:spLocks noGrp="1"/>
          </p:cNvSpPr>
          <p:nvPr>
            <p:ph type="title"/>
          </p:nvPr>
        </p:nvSpPr>
        <p:spPr bwMode="gray">
          <a:xfrm>
            <a:off x="407988" y="2835579"/>
            <a:ext cx="5688012" cy="1231106"/>
          </a:xfrm>
        </p:spPr>
        <p:txBody>
          <a:bodyPr vert="horz"/>
          <a:lstStyle/>
          <a:p>
            <a:r>
              <a:rPr lang="en-US"/>
              <a:t>IAA MOBILITY  </a:t>
            </a:r>
            <a:br>
              <a:rPr lang="en-US"/>
            </a:br>
            <a:r>
              <a:rPr lang="en-US"/>
              <a:t>Target Groups</a:t>
            </a:r>
          </a:p>
        </p:txBody>
      </p:sp>
    </p:spTree>
    <p:extLst>
      <p:ext uri="{BB962C8B-B14F-4D97-AF65-F5344CB8AC3E}">
        <p14:creationId xmlns:p14="http://schemas.microsoft.com/office/powerpoint/2010/main" val="2122832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kt 15" hidden="1">
            <a:extLst>
              <a:ext uri="{FF2B5EF4-FFF2-40B4-BE49-F238E27FC236}">
                <a16:creationId xmlns:a16="http://schemas.microsoft.com/office/drawing/2014/main" id="{4619569E-3C63-AF13-61DB-1660959AB87E}"/>
              </a:ext>
            </a:extLst>
          </p:cNvPr>
          <p:cNvGraphicFramePr>
            <a:graphicFrameLocks noChangeAspect="1"/>
          </p:cNvGraphicFramePr>
          <p:nvPr>
            <p:custDataLst>
              <p:tags r:id="rId1"/>
            </p:custDataLst>
            <p:extLst>
              <p:ext uri="{D42A27DB-BD31-4B8C-83A1-F6EECF244321}">
                <p14:modId xmlns:p14="http://schemas.microsoft.com/office/powerpoint/2010/main" val="2953827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16" name="Objekt 15" hidden="1">
                        <a:extLst>
                          <a:ext uri="{FF2B5EF4-FFF2-40B4-BE49-F238E27FC236}">
                            <a16:creationId xmlns:a16="http://schemas.microsoft.com/office/drawing/2014/main" id="{4619569E-3C63-AF13-61DB-1660959AB87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cxnSp>
        <p:nvCxnSpPr>
          <p:cNvPr id="6" name="Gerader Verbinder 5">
            <a:extLst>
              <a:ext uri="{FF2B5EF4-FFF2-40B4-BE49-F238E27FC236}">
                <a16:creationId xmlns:a16="http://schemas.microsoft.com/office/drawing/2014/main" id="{CAFF75E5-47CC-25CD-69B7-7327127298CA}"/>
              </a:ext>
            </a:extLst>
          </p:cNvPr>
          <p:cNvCxnSpPr>
            <a:cxnSpLocks/>
          </p:cNvCxnSpPr>
          <p:nvPr/>
        </p:nvCxnSpPr>
        <p:spPr bwMode="gray">
          <a:xfrm>
            <a:off x="0" y="2072818"/>
            <a:ext cx="12192000" cy="0"/>
          </a:xfrm>
          <a:prstGeom prst="line">
            <a:avLst/>
          </a:prstGeom>
          <a:ln w="9525" cap="flat" cmpd="sng" algn="ctr">
            <a:solidFill>
              <a:schemeClr val="accent6">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985E5E41-D859-58CC-01C6-17E68F128984}"/>
              </a:ext>
            </a:extLst>
          </p:cNvPr>
          <p:cNvSpPr>
            <a:spLocks noGrp="1"/>
          </p:cNvSpPr>
          <p:nvPr>
            <p:ph type="title"/>
          </p:nvPr>
        </p:nvSpPr>
        <p:spPr bwMode="gray">
          <a:xfrm>
            <a:off x="407988" y="727329"/>
            <a:ext cx="11379198" cy="492443"/>
          </a:xfrm>
        </p:spPr>
        <p:txBody>
          <a:bodyPr vert="horz"/>
          <a:lstStyle/>
          <a:p>
            <a:r>
              <a:rPr lang="en-US"/>
              <a:t>IAA MOBILITY – Target Groups</a:t>
            </a:r>
          </a:p>
        </p:txBody>
      </p:sp>
      <p:sp>
        <p:nvSpPr>
          <p:cNvPr id="5" name="Ellipse 4">
            <a:extLst>
              <a:ext uri="{FF2B5EF4-FFF2-40B4-BE49-F238E27FC236}">
                <a16:creationId xmlns:a16="http://schemas.microsoft.com/office/drawing/2014/main" id="{7B62565B-B242-0C16-8074-BBAE25C19871}"/>
              </a:ext>
            </a:extLst>
          </p:cNvPr>
          <p:cNvSpPr>
            <a:spLocks/>
          </p:cNvSpPr>
          <p:nvPr/>
        </p:nvSpPr>
        <p:spPr bwMode="gray">
          <a:xfrm>
            <a:off x="415726" y="1802818"/>
            <a:ext cx="540000" cy="540000"/>
          </a:xfrm>
          <a:prstGeom prst="ellipse">
            <a:avLst/>
          </a:prstGeom>
          <a:solidFill>
            <a:srgbClr val="FF5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a:solidFill>
                  <a:schemeClr val="bg1"/>
                </a:solidFill>
              </a:rPr>
              <a:t>1</a:t>
            </a:r>
          </a:p>
        </p:txBody>
      </p:sp>
      <p:sp>
        <p:nvSpPr>
          <p:cNvPr id="7" name="Ellipse 6">
            <a:extLst>
              <a:ext uri="{FF2B5EF4-FFF2-40B4-BE49-F238E27FC236}">
                <a16:creationId xmlns:a16="http://schemas.microsoft.com/office/drawing/2014/main" id="{5BBA1F46-DF88-28DE-444A-17574A40CD14}"/>
              </a:ext>
            </a:extLst>
          </p:cNvPr>
          <p:cNvSpPr>
            <a:spLocks/>
          </p:cNvSpPr>
          <p:nvPr/>
        </p:nvSpPr>
        <p:spPr bwMode="gray">
          <a:xfrm>
            <a:off x="4305607" y="1802818"/>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a:solidFill>
                  <a:schemeClr val="bg1"/>
                </a:solidFill>
              </a:rPr>
              <a:t>2</a:t>
            </a:r>
          </a:p>
        </p:txBody>
      </p:sp>
      <p:sp>
        <p:nvSpPr>
          <p:cNvPr id="10" name="Textfeld 9">
            <a:extLst>
              <a:ext uri="{FF2B5EF4-FFF2-40B4-BE49-F238E27FC236}">
                <a16:creationId xmlns:a16="http://schemas.microsoft.com/office/drawing/2014/main" id="{FE28BA53-8697-44F9-BD7F-D97002F4D08E}"/>
              </a:ext>
            </a:extLst>
          </p:cNvPr>
          <p:cNvSpPr txBox="1">
            <a:spLocks/>
          </p:cNvSpPr>
          <p:nvPr/>
        </p:nvSpPr>
        <p:spPr bwMode="gray">
          <a:xfrm>
            <a:off x="415726" y="2421902"/>
            <a:ext cx="3598965" cy="3016210"/>
          </a:xfrm>
          <a:prstGeom prst="rect">
            <a:avLst/>
          </a:prstGeom>
          <a:noFill/>
        </p:spPr>
        <p:txBody>
          <a:bodyPr wrap="square" lIns="0" tIns="0" rIns="0" bIns="0" rtlCol="0">
            <a:spAutoFit/>
          </a:bodyPr>
          <a:lstStyle/>
          <a:p>
            <a:pPr algn="l">
              <a:spcBef>
                <a:spcPts val="400"/>
              </a:spcBef>
              <a:buClr>
                <a:schemeClr val="accent2"/>
              </a:buClr>
            </a:pPr>
            <a:r>
              <a:rPr lang="en-US" sz="2800">
                <a:solidFill>
                  <a:schemeClr val="accent5"/>
                </a:solidFill>
                <a:latin typeface="+mj-lt"/>
                <a:ea typeface="+mj-ea"/>
                <a:cs typeface="+mj-cs"/>
              </a:rPr>
              <a:t>B2B</a:t>
            </a:r>
          </a:p>
          <a:p>
            <a:pPr marL="0" lvl="1">
              <a:buClr>
                <a:srgbClr val="FF5100"/>
              </a:buClr>
            </a:pPr>
            <a:r>
              <a:rPr lang="de-DE" sz="1200">
                <a:solidFill>
                  <a:schemeClr val="accent5"/>
                </a:solidFill>
              </a:rPr>
              <a:t>Industries:</a:t>
            </a:r>
          </a:p>
          <a:p>
            <a:pPr marL="0" lvl="1">
              <a:buClr>
                <a:srgbClr val="FF5100"/>
              </a:buClr>
            </a:pPr>
            <a:r>
              <a:rPr lang="de-DE" sz="1200" err="1"/>
              <a:t>automotive</a:t>
            </a:r>
            <a:r>
              <a:rPr lang="de-DE" sz="1200"/>
              <a:t>, </a:t>
            </a:r>
            <a:r>
              <a:rPr lang="de-DE" sz="1200" err="1"/>
              <a:t>tech</a:t>
            </a:r>
            <a:r>
              <a:rPr lang="de-DE" sz="1200"/>
              <a:t> digital, </a:t>
            </a:r>
            <a:r>
              <a:rPr lang="de-DE" sz="1200" err="1"/>
              <a:t>software</a:t>
            </a:r>
            <a:r>
              <a:rPr lang="de-DE" sz="1200"/>
              <a:t>, </a:t>
            </a:r>
            <a:r>
              <a:rPr lang="de-DE" sz="1200" err="1"/>
              <a:t>cycling</a:t>
            </a:r>
            <a:r>
              <a:rPr lang="de-DE" sz="1200"/>
              <a:t>, </a:t>
            </a:r>
            <a:r>
              <a:rPr lang="de-DE" sz="1200" err="1"/>
              <a:t>micromobility</a:t>
            </a:r>
            <a:r>
              <a:rPr lang="de-DE" sz="1200"/>
              <a:t>, </a:t>
            </a:r>
            <a:r>
              <a:rPr lang="de-DE" sz="1200" err="1"/>
              <a:t>mobility</a:t>
            </a:r>
            <a:r>
              <a:rPr lang="de-DE" sz="1200"/>
              <a:t>-solutions, smart </a:t>
            </a:r>
            <a:r>
              <a:rPr lang="de-DE" sz="1200" err="1"/>
              <a:t>city</a:t>
            </a:r>
            <a:r>
              <a:rPr lang="de-DE" sz="1200"/>
              <a:t> </a:t>
            </a:r>
            <a:r>
              <a:rPr lang="de-DE" sz="1200" err="1"/>
              <a:t>infrastructure</a:t>
            </a:r>
            <a:r>
              <a:rPr lang="de-DE" sz="1200"/>
              <a:t>, </a:t>
            </a:r>
            <a:r>
              <a:rPr lang="de-DE" sz="1200" err="1"/>
              <a:t>gaming</a:t>
            </a:r>
            <a:r>
              <a:rPr lang="de-DE" sz="1200"/>
              <a:t>, </a:t>
            </a:r>
            <a:r>
              <a:rPr lang="de-DE" sz="1200" err="1"/>
              <a:t>entertainment</a:t>
            </a:r>
            <a:r>
              <a:rPr lang="de-DE" sz="1200"/>
              <a:t>, VCs, </a:t>
            </a:r>
            <a:r>
              <a:rPr lang="de-DE" sz="1200" err="1"/>
              <a:t>incubators</a:t>
            </a:r>
            <a:r>
              <a:rPr lang="de-DE" sz="1200"/>
              <a:t>, </a:t>
            </a:r>
            <a:r>
              <a:rPr lang="de-DE" sz="1200" err="1"/>
              <a:t>accelerator</a:t>
            </a:r>
            <a:r>
              <a:rPr lang="de-DE" sz="1200"/>
              <a:t>, </a:t>
            </a:r>
            <a:r>
              <a:rPr lang="de-DE" sz="1200" err="1"/>
              <a:t>start-ups</a:t>
            </a:r>
            <a:r>
              <a:rPr lang="de-DE" sz="1200"/>
              <a:t>, urban </a:t>
            </a:r>
            <a:r>
              <a:rPr lang="de-DE" sz="1200" err="1"/>
              <a:t>planning</a:t>
            </a:r>
            <a:endParaRPr lang="de-DE" sz="1200"/>
          </a:p>
          <a:p>
            <a:pPr marL="0" lvl="1">
              <a:buClr>
                <a:srgbClr val="FF5100"/>
              </a:buClr>
            </a:pPr>
            <a:endParaRPr lang="de-DE" sz="1200"/>
          </a:p>
          <a:p>
            <a:pPr marL="0" lvl="1">
              <a:buClr>
                <a:srgbClr val="FF5100"/>
              </a:buClr>
            </a:pPr>
            <a:r>
              <a:rPr lang="de-DE" sz="1200">
                <a:solidFill>
                  <a:schemeClr val="accent5"/>
                </a:solidFill>
              </a:rPr>
              <a:t>Departments:</a:t>
            </a:r>
          </a:p>
          <a:p>
            <a:pPr marL="0" lvl="1">
              <a:buClr>
                <a:srgbClr val="FF5100"/>
              </a:buClr>
            </a:pPr>
            <a:r>
              <a:rPr lang="en-US" sz="1200"/>
              <a:t>sales, purchasing, marketing, project planning, product management, design, R&amp;D, production, strategy, digital tech, HR, M&amp;A</a:t>
            </a:r>
          </a:p>
          <a:p>
            <a:pPr marL="0" lvl="1">
              <a:buClr>
                <a:srgbClr val="FF5100"/>
              </a:buClr>
            </a:pPr>
            <a:endParaRPr lang="de-DE" sz="1200"/>
          </a:p>
          <a:p>
            <a:pPr marL="0" lvl="1">
              <a:buClr>
                <a:srgbClr val="FF5100"/>
              </a:buClr>
            </a:pPr>
            <a:r>
              <a:rPr lang="de-DE" sz="1200">
                <a:solidFill>
                  <a:schemeClr val="accent5"/>
                </a:solidFill>
              </a:rPr>
              <a:t>Company Level:</a:t>
            </a:r>
          </a:p>
          <a:p>
            <a:pPr marL="0" lvl="1">
              <a:buClr>
                <a:srgbClr val="FF5100"/>
              </a:buClr>
            </a:pPr>
            <a:r>
              <a:rPr lang="en-US" sz="1200"/>
              <a:t>c-level, decision makers, division managers, department managers, (young) professionals</a:t>
            </a:r>
            <a:endParaRPr lang="de-DE" sz="1200"/>
          </a:p>
        </p:txBody>
      </p:sp>
      <p:sp>
        <p:nvSpPr>
          <p:cNvPr id="11" name="Textfeld 10">
            <a:extLst>
              <a:ext uri="{FF2B5EF4-FFF2-40B4-BE49-F238E27FC236}">
                <a16:creationId xmlns:a16="http://schemas.microsoft.com/office/drawing/2014/main" id="{C484FC83-805C-F43E-1AB1-B5B7B8B72E9A}"/>
              </a:ext>
            </a:extLst>
          </p:cNvPr>
          <p:cNvSpPr txBox="1">
            <a:spLocks/>
          </p:cNvSpPr>
          <p:nvPr/>
        </p:nvSpPr>
        <p:spPr bwMode="gray">
          <a:xfrm>
            <a:off x="4305607" y="2421902"/>
            <a:ext cx="3598965" cy="2554545"/>
          </a:xfrm>
          <a:prstGeom prst="rect">
            <a:avLst/>
          </a:prstGeom>
          <a:noFill/>
        </p:spPr>
        <p:txBody>
          <a:bodyPr wrap="square" lIns="0" tIns="0" rIns="0" bIns="0" rtlCol="0">
            <a:spAutoFit/>
          </a:bodyPr>
          <a:lstStyle/>
          <a:p>
            <a:pPr algn="l">
              <a:spcBef>
                <a:spcPts val="400"/>
              </a:spcBef>
              <a:buClr>
                <a:schemeClr val="accent2"/>
              </a:buClr>
            </a:pPr>
            <a:r>
              <a:rPr lang="en-US" sz="2800">
                <a:solidFill>
                  <a:schemeClr val="accent2"/>
                </a:solidFill>
                <a:latin typeface="+mj-lt"/>
                <a:ea typeface="+mj-ea"/>
                <a:cs typeface="+mj-cs"/>
              </a:rPr>
              <a:t>B2ESG</a:t>
            </a:r>
          </a:p>
          <a:p>
            <a:pPr marL="143510" marR="0" lvl="1" indent="-143510" algn="l" defTabSz="914400" eaLnBrk="1" fontAlgn="auto" latinLnBrk="0" hangingPunct="1">
              <a:lnSpc>
                <a:spcPct val="100000"/>
              </a:lnSpc>
              <a:spcBef>
                <a:spcPts val="400"/>
              </a:spcBef>
              <a:spcAft>
                <a:spcPts val="0"/>
              </a:spcAft>
              <a:buClr>
                <a:srgbClr val="2ED1F7"/>
              </a:buClr>
              <a:buSzTx/>
              <a:buFontTx/>
              <a:buNone/>
              <a:tabLst/>
              <a:defRPr/>
            </a:pPr>
            <a:r>
              <a:rPr kumimoji="0" lang="en-US" sz="1200" b="0" i="0" u="none" strike="noStrike" kern="1200" cap="none" spc="0" normalizeH="0" baseline="0" noProof="0">
                <a:ln>
                  <a:noFill/>
                </a:ln>
                <a:solidFill>
                  <a:srgbClr val="000000"/>
                </a:solidFill>
                <a:effectLst/>
                <a:uLnTx/>
                <a:uFillTx/>
                <a:latin typeface="+mj-lt"/>
                <a:ea typeface="+mn-ea"/>
                <a:cs typeface="+mn-cs"/>
              </a:rPr>
              <a:t>E = environmental</a:t>
            </a:r>
          </a:p>
          <a:p>
            <a:pPr marL="143510" marR="0" lvl="1" indent="-143510" algn="l" defTabSz="914400" eaLnBrk="1" fontAlgn="auto" latinLnBrk="0" hangingPunct="1">
              <a:lnSpc>
                <a:spcPct val="100000"/>
              </a:lnSpc>
              <a:spcBef>
                <a:spcPts val="400"/>
              </a:spcBef>
              <a:spcAft>
                <a:spcPts val="0"/>
              </a:spcAft>
              <a:buClr>
                <a:srgbClr val="2ED1F7"/>
              </a:buClr>
              <a:buSzTx/>
              <a:buFontTx/>
              <a:buNone/>
              <a:tabLst/>
              <a:defRPr/>
            </a:pPr>
            <a:r>
              <a:rPr kumimoji="0" lang="en-US" sz="1200" b="0" i="0" u="none" strike="noStrike" kern="1200" cap="none" spc="0" normalizeH="0" baseline="0" noProof="0">
                <a:ln>
                  <a:noFill/>
                </a:ln>
                <a:solidFill>
                  <a:srgbClr val="000000"/>
                </a:solidFill>
                <a:effectLst/>
                <a:uLnTx/>
                <a:uFillTx/>
                <a:latin typeface="+mj-lt"/>
                <a:ea typeface="+mn-ea"/>
                <a:cs typeface="+mn-cs"/>
              </a:rPr>
              <a:t>S = social</a:t>
            </a:r>
          </a:p>
          <a:p>
            <a:pPr marL="143510" marR="0" lvl="1" indent="-143510" algn="l" defTabSz="914400" eaLnBrk="1" fontAlgn="auto" latinLnBrk="0" hangingPunct="1">
              <a:lnSpc>
                <a:spcPct val="100000"/>
              </a:lnSpc>
              <a:spcBef>
                <a:spcPts val="400"/>
              </a:spcBef>
              <a:spcAft>
                <a:spcPts val="0"/>
              </a:spcAft>
              <a:buClr>
                <a:srgbClr val="2ED1F7"/>
              </a:buClr>
              <a:buSzTx/>
              <a:buFontTx/>
              <a:buNone/>
              <a:tabLst/>
              <a:defRPr/>
            </a:pPr>
            <a:r>
              <a:rPr kumimoji="0" lang="en-US" sz="1200" b="0" i="0" u="none" strike="noStrike" kern="1200" cap="none" spc="0" normalizeH="0" baseline="0" noProof="0">
                <a:ln>
                  <a:noFill/>
                </a:ln>
                <a:solidFill>
                  <a:srgbClr val="000000"/>
                </a:solidFill>
                <a:effectLst/>
                <a:uLnTx/>
                <a:uFillTx/>
                <a:latin typeface="+mj-lt"/>
                <a:ea typeface="+mn-ea"/>
                <a:cs typeface="+mn-cs"/>
              </a:rPr>
              <a:t>G = governance</a:t>
            </a:r>
            <a:endParaRPr kumimoji="0" lang="en-US" sz="1200" b="0" i="0" u="none" strike="noStrike" kern="1200" cap="none" spc="0" normalizeH="0" baseline="0" noProof="0">
              <a:ln>
                <a:noFill/>
              </a:ln>
              <a:solidFill>
                <a:srgbClr val="000000"/>
              </a:solidFill>
              <a:effectLst/>
              <a:uLnTx/>
              <a:uFillTx/>
              <a:ea typeface="+mn-ea"/>
              <a:cs typeface="+mn-cs"/>
            </a:endParaRPr>
          </a:p>
          <a:p>
            <a:pPr marL="180000" marR="0" lvl="1" indent="-180000" algn="l" defTabSz="914400" eaLnBrk="1" fontAlgn="auto" latinLnBrk="0" hangingPunct="1">
              <a:lnSpc>
                <a:spcPct val="100000"/>
              </a:lnSpc>
              <a:spcBef>
                <a:spcPts val="400"/>
              </a:spcBef>
              <a:spcAft>
                <a:spcPts val="0"/>
              </a:spcAft>
              <a:buClr>
                <a:srgbClr val="2ED1F7"/>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policy makers</a:t>
            </a:r>
          </a:p>
          <a:p>
            <a:pPr marL="180000" marR="0" lvl="1" indent="-180000" algn="l" defTabSz="914400" eaLnBrk="1" fontAlgn="auto" latinLnBrk="0" hangingPunct="1">
              <a:lnSpc>
                <a:spcPct val="100000"/>
              </a:lnSpc>
              <a:spcBef>
                <a:spcPts val="400"/>
              </a:spcBef>
              <a:spcAft>
                <a:spcPts val="0"/>
              </a:spcAft>
              <a:buClr>
                <a:srgbClr val="2ED1F7"/>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ESG </a:t>
            </a:r>
            <a:r>
              <a:rPr kumimoji="0" lang="en-US" sz="1200" b="0" i="0" u="none" strike="noStrike" kern="1200" cap="none" spc="0" normalizeH="0" baseline="0" noProof="0" err="1">
                <a:ln>
                  <a:noFill/>
                </a:ln>
                <a:solidFill>
                  <a:srgbClr val="000000"/>
                </a:solidFill>
                <a:effectLst/>
                <a:uLnTx/>
                <a:uFillTx/>
                <a:ea typeface="+mn-ea"/>
                <a:cs typeface="+mn-cs"/>
              </a:rPr>
              <a:t>organisations</a:t>
            </a:r>
            <a:endParaRPr kumimoji="0" lang="en-US" sz="1200" b="0" i="0" u="none" strike="noStrike" kern="1200" cap="none" spc="0" normalizeH="0" baseline="0" noProof="0">
              <a:ln>
                <a:noFill/>
              </a:ln>
              <a:solidFill>
                <a:srgbClr val="000000"/>
              </a:solidFill>
              <a:effectLst/>
              <a:uLnTx/>
              <a:uFillTx/>
              <a:ea typeface="+mn-ea"/>
              <a:cs typeface="+mn-cs"/>
            </a:endParaRPr>
          </a:p>
          <a:p>
            <a:pPr marL="180000" marR="0" lvl="1" indent="-180000" algn="l" defTabSz="914400" eaLnBrk="1" fontAlgn="auto" latinLnBrk="0" hangingPunct="1">
              <a:lnSpc>
                <a:spcPct val="100000"/>
              </a:lnSpc>
              <a:spcBef>
                <a:spcPts val="400"/>
              </a:spcBef>
              <a:spcAft>
                <a:spcPts val="0"/>
              </a:spcAft>
              <a:buClr>
                <a:srgbClr val="2ED1F7"/>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NGOs</a:t>
            </a:r>
          </a:p>
          <a:p>
            <a:pPr marL="180000" marR="0" lvl="1" indent="-180000" algn="l" defTabSz="914400" eaLnBrk="1" fontAlgn="auto" latinLnBrk="0" hangingPunct="1">
              <a:lnSpc>
                <a:spcPct val="100000"/>
              </a:lnSpc>
              <a:spcBef>
                <a:spcPts val="400"/>
              </a:spcBef>
              <a:spcAft>
                <a:spcPts val="0"/>
              </a:spcAft>
              <a:buClr>
                <a:srgbClr val="2ED1F7"/>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authorities</a:t>
            </a:r>
          </a:p>
          <a:p>
            <a:pPr marL="180000" marR="0" lvl="1" indent="-180000" algn="l" defTabSz="914400" eaLnBrk="1" fontAlgn="auto" latinLnBrk="0" hangingPunct="1">
              <a:lnSpc>
                <a:spcPct val="100000"/>
              </a:lnSpc>
              <a:spcBef>
                <a:spcPts val="400"/>
              </a:spcBef>
              <a:spcAft>
                <a:spcPts val="0"/>
              </a:spcAft>
              <a:buClr>
                <a:srgbClr val="2ED1F7"/>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representatives of federal &amp; state governments</a:t>
            </a:r>
          </a:p>
          <a:p>
            <a:pPr marL="180000" marR="0" lvl="1" indent="-180000" algn="l" defTabSz="914400" eaLnBrk="1" fontAlgn="auto" latinLnBrk="0" hangingPunct="1">
              <a:lnSpc>
                <a:spcPct val="100000"/>
              </a:lnSpc>
              <a:spcBef>
                <a:spcPts val="400"/>
              </a:spcBef>
              <a:spcAft>
                <a:spcPts val="0"/>
              </a:spcAft>
              <a:buClr>
                <a:srgbClr val="2ED1F7"/>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science</a:t>
            </a:r>
            <a:endParaRPr lang="en-US" sz="1200">
              <a:solidFill>
                <a:srgbClr val="000000"/>
              </a:solidFill>
            </a:endParaRPr>
          </a:p>
        </p:txBody>
      </p:sp>
      <p:sp>
        <p:nvSpPr>
          <p:cNvPr id="8" name="Textfeld 7">
            <a:extLst>
              <a:ext uri="{FF2B5EF4-FFF2-40B4-BE49-F238E27FC236}">
                <a16:creationId xmlns:a16="http://schemas.microsoft.com/office/drawing/2014/main" id="{90457816-31F7-4189-1BBA-CB3D15581070}"/>
              </a:ext>
            </a:extLst>
          </p:cNvPr>
          <p:cNvSpPr txBox="1">
            <a:spLocks/>
          </p:cNvSpPr>
          <p:nvPr/>
        </p:nvSpPr>
        <p:spPr bwMode="gray">
          <a:xfrm>
            <a:off x="8188221" y="2421902"/>
            <a:ext cx="3598965" cy="1559401"/>
          </a:xfrm>
          <a:prstGeom prst="rect">
            <a:avLst/>
          </a:prstGeom>
          <a:noFill/>
        </p:spPr>
        <p:txBody>
          <a:bodyPr wrap="square" lIns="0" tIns="0" rIns="0" bIns="0" rtlCol="0">
            <a:spAutoFit/>
          </a:bodyPr>
          <a:lstStyle/>
          <a:p>
            <a:pPr algn="l">
              <a:spcBef>
                <a:spcPts val="400"/>
              </a:spcBef>
              <a:buClr>
                <a:schemeClr val="accent2"/>
              </a:buClr>
            </a:pPr>
            <a:r>
              <a:rPr lang="en-US" sz="2800">
                <a:solidFill>
                  <a:schemeClr val="accent3"/>
                </a:solidFill>
                <a:latin typeface="+mj-lt"/>
                <a:ea typeface="+mj-ea"/>
                <a:cs typeface="+mj-cs"/>
              </a:rPr>
              <a:t>B2C</a:t>
            </a:r>
          </a:p>
          <a:p>
            <a:pPr marL="180000" marR="0" lvl="1" indent="-180000" algn="l" defTabSz="914400" eaLnBrk="1" fontAlgn="auto" latinLnBrk="0" hangingPunct="1">
              <a:lnSpc>
                <a:spcPct val="100000"/>
              </a:lnSpc>
              <a:spcBef>
                <a:spcPts val="400"/>
              </a:spcBef>
              <a:spcAft>
                <a:spcPts val="0"/>
              </a:spcAft>
              <a:buClr>
                <a:srgbClr val="36DBA6"/>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audience with specific interest in individual mobility and the exhibitors</a:t>
            </a:r>
          </a:p>
          <a:p>
            <a:pPr marL="180000" marR="0" lvl="1" indent="-180000" algn="l" defTabSz="914400" eaLnBrk="1" fontAlgn="auto" latinLnBrk="0" hangingPunct="1">
              <a:lnSpc>
                <a:spcPct val="100000"/>
              </a:lnSpc>
              <a:spcBef>
                <a:spcPts val="400"/>
              </a:spcBef>
              <a:spcAft>
                <a:spcPts val="0"/>
              </a:spcAft>
              <a:buClr>
                <a:srgbClr val="36DBA6"/>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audience with general interest</a:t>
            </a:r>
          </a:p>
          <a:p>
            <a:pPr marL="180000" marR="0" lvl="1" indent="-180000" algn="l" defTabSz="914400" eaLnBrk="1" fontAlgn="auto" latinLnBrk="0" hangingPunct="1">
              <a:lnSpc>
                <a:spcPct val="100000"/>
              </a:lnSpc>
              <a:spcBef>
                <a:spcPts val="400"/>
              </a:spcBef>
              <a:spcAft>
                <a:spcPts val="0"/>
              </a:spcAft>
              <a:buClr>
                <a:srgbClr val="36DBA6"/>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Open Space audience</a:t>
            </a:r>
          </a:p>
          <a:p>
            <a:pPr marL="180000" marR="0" lvl="1" indent="-180000" algn="l" defTabSz="914400" eaLnBrk="1" fontAlgn="auto" latinLnBrk="0" hangingPunct="1">
              <a:lnSpc>
                <a:spcPct val="100000"/>
              </a:lnSpc>
              <a:spcBef>
                <a:spcPts val="400"/>
              </a:spcBef>
              <a:spcAft>
                <a:spcPts val="0"/>
              </a:spcAft>
              <a:buClr>
                <a:srgbClr val="36DBA6"/>
              </a:buClr>
              <a:buSzTx/>
              <a:buFont typeface="Biotif Book" panose="00000500000000000000" charset="0"/>
              <a:buChar char="›"/>
              <a:tabLst/>
              <a:defRPr/>
            </a:pPr>
            <a:r>
              <a:rPr kumimoji="0" lang="en-US" sz="1200" b="0" i="0" u="none" strike="noStrike" kern="1200" cap="none" spc="0" normalizeH="0" baseline="0" noProof="0">
                <a:ln>
                  <a:noFill/>
                </a:ln>
                <a:solidFill>
                  <a:srgbClr val="000000"/>
                </a:solidFill>
                <a:effectLst/>
                <a:uLnTx/>
                <a:uFillTx/>
                <a:ea typeface="+mn-ea"/>
                <a:cs typeface="+mn-cs"/>
              </a:rPr>
              <a:t>incl. Gen Z and Gen Alpha</a:t>
            </a:r>
          </a:p>
        </p:txBody>
      </p:sp>
      <p:sp>
        <p:nvSpPr>
          <p:cNvPr id="9" name="Ellipse 8">
            <a:extLst>
              <a:ext uri="{FF2B5EF4-FFF2-40B4-BE49-F238E27FC236}">
                <a16:creationId xmlns:a16="http://schemas.microsoft.com/office/drawing/2014/main" id="{565D36F6-904C-9778-5745-86369895E38D}"/>
              </a:ext>
            </a:extLst>
          </p:cNvPr>
          <p:cNvSpPr>
            <a:spLocks/>
          </p:cNvSpPr>
          <p:nvPr/>
        </p:nvSpPr>
        <p:spPr bwMode="gray">
          <a:xfrm>
            <a:off x="8188221" y="1802818"/>
            <a:ext cx="540000" cy="540000"/>
          </a:xfrm>
          <a:prstGeom prst="ellipse">
            <a:avLst/>
          </a:prstGeom>
          <a:solidFill>
            <a:srgbClr val="36D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a:solidFill>
                  <a:schemeClr val="bg1"/>
                </a:solidFill>
              </a:rPr>
              <a:t>3</a:t>
            </a:r>
          </a:p>
        </p:txBody>
      </p:sp>
      <p:sp>
        <p:nvSpPr>
          <p:cNvPr id="17" name="Textplatzhalter 13">
            <a:extLst>
              <a:ext uri="{FF2B5EF4-FFF2-40B4-BE49-F238E27FC236}">
                <a16:creationId xmlns:a16="http://schemas.microsoft.com/office/drawing/2014/main" id="{F172CF03-69B4-174D-27A1-A5C6EE4C0E78}"/>
              </a:ext>
            </a:extLst>
          </p:cNvPr>
          <p:cNvSpPr txBox="1">
            <a:spLocks/>
          </p:cNvSpPr>
          <p:nvPr/>
        </p:nvSpPr>
        <p:spPr bwMode="gray">
          <a:xfrm>
            <a:off x="4305607" y="5632610"/>
            <a:ext cx="2550294" cy="318924"/>
          </a:xfrm>
          <a:prstGeom prst="homePlate">
            <a:avLst>
              <a:gd name="adj" fmla="val 28419"/>
            </a:avLst>
          </a:prstGeom>
          <a:solidFill>
            <a:schemeClr val="accent2"/>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cap="all">
                <a:solidFill>
                  <a:schemeClr val="bg1"/>
                </a:solidFill>
                <a:latin typeface="+mj-lt"/>
              </a:rPr>
              <a:t>Summit &amp; Open Space</a:t>
            </a:r>
          </a:p>
        </p:txBody>
      </p:sp>
      <p:sp>
        <p:nvSpPr>
          <p:cNvPr id="18" name="Textplatzhalter 13">
            <a:extLst>
              <a:ext uri="{FF2B5EF4-FFF2-40B4-BE49-F238E27FC236}">
                <a16:creationId xmlns:a16="http://schemas.microsoft.com/office/drawing/2014/main" id="{272484CD-3A40-966F-FAAD-3683A4C66D71}"/>
              </a:ext>
            </a:extLst>
          </p:cNvPr>
          <p:cNvSpPr txBox="1">
            <a:spLocks/>
          </p:cNvSpPr>
          <p:nvPr/>
        </p:nvSpPr>
        <p:spPr bwMode="gray">
          <a:xfrm>
            <a:off x="8188221" y="5632610"/>
            <a:ext cx="2598849" cy="318924"/>
          </a:xfrm>
          <a:prstGeom prst="homePlate">
            <a:avLst>
              <a:gd name="adj" fmla="val 28419"/>
            </a:avLst>
          </a:prstGeom>
          <a:solidFill>
            <a:schemeClr val="accent3"/>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cap="all">
                <a:solidFill>
                  <a:schemeClr val="bg1"/>
                </a:solidFill>
                <a:latin typeface="+mj-lt"/>
              </a:rPr>
              <a:t>Open Space &amp; Virtual</a:t>
            </a:r>
          </a:p>
        </p:txBody>
      </p:sp>
      <p:sp>
        <p:nvSpPr>
          <p:cNvPr id="19" name="Textplatzhalter 13">
            <a:extLst>
              <a:ext uri="{FF2B5EF4-FFF2-40B4-BE49-F238E27FC236}">
                <a16:creationId xmlns:a16="http://schemas.microsoft.com/office/drawing/2014/main" id="{31D6DDDB-7DB0-4412-0648-6ABDA1B796B6}"/>
              </a:ext>
            </a:extLst>
          </p:cNvPr>
          <p:cNvSpPr txBox="1">
            <a:spLocks/>
          </p:cNvSpPr>
          <p:nvPr/>
        </p:nvSpPr>
        <p:spPr bwMode="gray">
          <a:xfrm>
            <a:off x="415726" y="5632610"/>
            <a:ext cx="2657116" cy="318924"/>
          </a:xfrm>
          <a:prstGeom prst="homePlate">
            <a:avLst>
              <a:gd name="adj" fmla="val 28419"/>
            </a:avLst>
          </a:prstGeom>
          <a:solidFill>
            <a:schemeClr val="accent5"/>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cap="all">
                <a:solidFill>
                  <a:schemeClr val="bg1"/>
                </a:solidFill>
                <a:latin typeface="+mj-lt"/>
              </a:rPr>
              <a:t>Summit &amp; Conference</a:t>
            </a:r>
          </a:p>
        </p:txBody>
      </p:sp>
    </p:spTree>
    <p:extLst>
      <p:ext uri="{BB962C8B-B14F-4D97-AF65-F5344CB8AC3E}">
        <p14:creationId xmlns:p14="http://schemas.microsoft.com/office/powerpoint/2010/main" val="1651379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2DF0802A-CAC1-B473-31C4-17ED1AB309AC}"/>
              </a:ext>
            </a:extLst>
          </p:cNvPr>
          <p:cNvGraphicFramePr>
            <a:graphicFrameLocks noChangeAspect="1"/>
          </p:cNvGraphicFramePr>
          <p:nvPr>
            <p:custDataLst>
              <p:tags r:id="rId1"/>
            </p:custDataLst>
            <p:extLst>
              <p:ext uri="{D42A27DB-BD31-4B8C-83A1-F6EECF244321}">
                <p14:modId xmlns:p14="http://schemas.microsoft.com/office/powerpoint/2010/main" val="8489784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2DF0802A-CAC1-B473-31C4-17ED1AB309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3" name="Grafik 3" descr="Ein Bild, das Person, Personen enthält.&#10;&#10;Beschreibung automatisch generiert.">
            <a:extLst>
              <a:ext uri="{FF2B5EF4-FFF2-40B4-BE49-F238E27FC236}">
                <a16:creationId xmlns:a16="http://schemas.microsoft.com/office/drawing/2014/main" id="{F8EFB792-CAF4-EB75-8A9F-1BB6CB0E0FEA}"/>
              </a:ext>
            </a:extLst>
          </p:cNvPr>
          <p:cNvPicPr>
            <a:picLocks noGrp="1" noChangeAspect="1"/>
          </p:cNvPicPr>
          <p:nvPr>
            <p:ph type="pic" sz="quarter" idx="12"/>
          </p:nvPr>
        </p:nvPicPr>
        <p:blipFill rotWithShape="1">
          <a:blip r:embed="rId6" cstate="print">
            <a:extLst>
              <a:ext uri="{28A0092B-C50C-407E-A947-70E740481C1C}">
                <a14:useLocalDpi xmlns:a14="http://schemas.microsoft.com/office/drawing/2010/main"/>
              </a:ext>
            </a:extLst>
          </a:blip>
          <a:srcRect/>
          <a:stretch/>
        </p:blipFill>
        <p:spPr bwMode="gray"/>
      </p:pic>
      <p:sp>
        <p:nvSpPr>
          <p:cNvPr id="12" name="Titel 11">
            <a:extLst>
              <a:ext uri="{FF2B5EF4-FFF2-40B4-BE49-F238E27FC236}">
                <a16:creationId xmlns:a16="http://schemas.microsoft.com/office/drawing/2014/main" id="{6DD009A0-8778-E589-F4BA-058080C166BA}"/>
              </a:ext>
            </a:extLst>
          </p:cNvPr>
          <p:cNvSpPr>
            <a:spLocks noGrp="1"/>
          </p:cNvSpPr>
          <p:nvPr>
            <p:ph type="title"/>
          </p:nvPr>
        </p:nvSpPr>
        <p:spPr bwMode="gray">
          <a:xfrm>
            <a:off x="407988" y="2835579"/>
            <a:ext cx="5871030" cy="1231106"/>
          </a:xfrm>
        </p:spPr>
        <p:txBody>
          <a:bodyPr vert="horz"/>
          <a:lstStyle/>
          <a:p>
            <a:r>
              <a:rPr lang="en-US"/>
              <a:t>IAA MOBILITY </a:t>
            </a:r>
            <a:br>
              <a:rPr lang="en-US"/>
            </a:br>
            <a:r>
              <a:rPr lang="en-US"/>
              <a:t>Formats</a:t>
            </a:r>
          </a:p>
        </p:txBody>
      </p:sp>
    </p:spTree>
    <p:extLst>
      <p:ext uri="{BB962C8B-B14F-4D97-AF65-F5344CB8AC3E}">
        <p14:creationId xmlns:p14="http://schemas.microsoft.com/office/powerpoint/2010/main" val="4105351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D6448A58-1139-426D-84F9-3BA7CD394C01}"/>
              </a:ext>
            </a:extLst>
          </p:cNvPr>
          <p:cNvGraphicFramePr>
            <a:graphicFrameLocks noChangeAspect="1"/>
          </p:cNvGraphicFramePr>
          <p:nvPr>
            <p:custDataLst>
              <p:tags r:id="rId1"/>
            </p:custDataLst>
          </p:nvPr>
        </p:nvGraphicFramePr>
        <p:xfrm>
          <a:off x="1587" y="3372"/>
          <a:ext cx="1587" cy="1587"/>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D6448A58-1139-426D-84F9-3BA7CD394C01}"/>
                          </a:ext>
                        </a:extLst>
                      </p:cNvPr>
                      <p:cNvPicPr/>
                      <p:nvPr/>
                    </p:nvPicPr>
                    <p:blipFill>
                      <a:blip r:embed="rId5"/>
                      <a:stretch>
                        <a:fillRect/>
                      </a:stretch>
                    </p:blipFill>
                    <p:spPr>
                      <a:xfrm>
                        <a:off x="1587" y="3372"/>
                        <a:ext cx="1587" cy="1587"/>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E3A3EBD-8BBC-41FF-8A16-BAE9A5408495}"/>
              </a:ext>
            </a:extLst>
          </p:cNvPr>
          <p:cNvSpPr>
            <a:spLocks noGrp="1"/>
          </p:cNvSpPr>
          <p:nvPr>
            <p:ph type="title"/>
          </p:nvPr>
        </p:nvSpPr>
        <p:spPr bwMode="gray"/>
        <p:txBody>
          <a:bodyPr vert="horz"/>
          <a:lstStyle/>
          <a:p>
            <a:r>
              <a:rPr lang="de-DE" dirty="0"/>
              <a:t>IAA MOBILITY – Formats</a:t>
            </a:r>
          </a:p>
        </p:txBody>
      </p:sp>
      <p:pic>
        <p:nvPicPr>
          <p:cNvPr id="5" name="Grafik 48" descr="Ein Bild, das Text, Person, drinnen, Personen enthält.&#10;&#10;Beschreibung automatisch generiert.">
            <a:extLst>
              <a:ext uri="{FF2B5EF4-FFF2-40B4-BE49-F238E27FC236}">
                <a16:creationId xmlns:a16="http://schemas.microsoft.com/office/drawing/2014/main" id="{26E6FA67-0C29-189C-1F6F-301733B60EDC}"/>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bwMode="gray">
          <a:xfrm>
            <a:off x="2713098" y="1808357"/>
            <a:ext cx="2160000" cy="1440613"/>
          </a:xfrm>
          <a:prstGeom prst="rect">
            <a:avLst/>
          </a:prstGeom>
        </p:spPr>
      </p:pic>
      <p:pic>
        <p:nvPicPr>
          <p:cNvPr id="7" name="Grafik 49" descr="Ein Bild, das Text, Person, draußen, Personen enthält.&#10;&#10;Beschreibung automatisch generiert.">
            <a:extLst>
              <a:ext uri="{FF2B5EF4-FFF2-40B4-BE49-F238E27FC236}">
                <a16:creationId xmlns:a16="http://schemas.microsoft.com/office/drawing/2014/main" id="{BD050028-1FC2-0AA0-1F9F-42CD0C91B206}"/>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bwMode="gray">
          <a:xfrm>
            <a:off x="5016736" y="1808663"/>
            <a:ext cx="2160000" cy="1440000"/>
          </a:xfrm>
          <a:prstGeom prst="rect">
            <a:avLst/>
          </a:prstGeom>
        </p:spPr>
      </p:pic>
      <p:pic>
        <p:nvPicPr>
          <p:cNvPr id="11" name="Grafik 50">
            <a:extLst>
              <a:ext uri="{FF2B5EF4-FFF2-40B4-BE49-F238E27FC236}">
                <a16:creationId xmlns:a16="http://schemas.microsoft.com/office/drawing/2014/main" id="{CFDF2781-3802-FDF8-14C0-818A88D48E96}"/>
              </a:ext>
            </a:extLst>
          </p:cNvPr>
          <p:cNvPicPr>
            <a:picLocks noChangeAspect="1"/>
          </p:cNvPicPr>
          <p:nvPr/>
        </p:nvPicPr>
        <p:blipFill>
          <a:blip r:embed="rId8" cstate="print">
            <a:extLst>
              <a:ext uri="{28A0092B-C50C-407E-A947-70E740481C1C}">
                <a14:useLocalDpi xmlns:a14="http://schemas.microsoft.com/office/drawing/2010/main"/>
              </a:ext>
            </a:extLst>
          </a:blip>
          <a:srcRect/>
          <a:stretch/>
        </p:blipFill>
        <p:spPr bwMode="gray">
          <a:xfrm>
            <a:off x="409460" y="1808663"/>
            <a:ext cx="2160000" cy="1440000"/>
          </a:xfrm>
          <a:prstGeom prst="rect">
            <a:avLst/>
          </a:prstGeom>
        </p:spPr>
      </p:pic>
      <p:pic>
        <p:nvPicPr>
          <p:cNvPr id="12" name="Grafik 51" descr="Ein Bild, das Text, Straße, draußen, Gebäude enthält.&#10;&#10;Beschreibung automatisch generiert.">
            <a:extLst>
              <a:ext uri="{FF2B5EF4-FFF2-40B4-BE49-F238E27FC236}">
                <a16:creationId xmlns:a16="http://schemas.microsoft.com/office/drawing/2014/main" id="{152619F9-F26D-F47C-88A6-07C13B730E85}"/>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bwMode="gray">
          <a:xfrm>
            <a:off x="7320374" y="1810186"/>
            <a:ext cx="2160000" cy="1436954"/>
          </a:xfrm>
          <a:prstGeom prst="rect">
            <a:avLst/>
          </a:prstGeom>
        </p:spPr>
      </p:pic>
      <p:sp>
        <p:nvSpPr>
          <p:cNvPr id="17" name="Rechteck 16">
            <a:extLst>
              <a:ext uri="{FF2B5EF4-FFF2-40B4-BE49-F238E27FC236}">
                <a16:creationId xmlns:a16="http://schemas.microsoft.com/office/drawing/2014/main" id="{C5FDB3E5-63C1-E882-6F16-9E100B1A9795}"/>
              </a:ext>
            </a:extLst>
          </p:cNvPr>
          <p:cNvSpPr/>
          <p:nvPr/>
        </p:nvSpPr>
        <p:spPr>
          <a:xfrm>
            <a:off x="9624013" y="1810463"/>
            <a:ext cx="2160000" cy="1436400"/>
          </a:xfrm>
          <a:prstGeom prst="rect">
            <a:avLst/>
          </a:prstGeom>
          <a:blipFill>
            <a:blip r:embed="rId10">
              <a:extLst>
                <a:ext uri="{96DAC541-7B7A-43D3-8B79-37D633B846F1}">
                  <asvg:svgBlip xmlns:asvg="http://schemas.microsoft.com/office/drawing/2016/SVG/main" r:embed="rId11"/>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sp>
        <p:nvSpPr>
          <p:cNvPr id="18" name="Textplatzhalter 13">
            <a:extLst>
              <a:ext uri="{FF2B5EF4-FFF2-40B4-BE49-F238E27FC236}">
                <a16:creationId xmlns:a16="http://schemas.microsoft.com/office/drawing/2014/main" id="{757F7F70-206F-2EC9-BF79-EDF534C611D2}"/>
              </a:ext>
            </a:extLst>
          </p:cNvPr>
          <p:cNvSpPr txBox="1">
            <a:spLocks/>
          </p:cNvSpPr>
          <p:nvPr/>
        </p:nvSpPr>
        <p:spPr bwMode="gray">
          <a:xfrm>
            <a:off x="409460" y="4200412"/>
            <a:ext cx="2160000" cy="861774"/>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GB" sz="1400" dirty="0"/>
              <a:t>Leading industry meeting for all relevant stakeholders and decision-makers in the field of mobility.</a:t>
            </a:r>
          </a:p>
        </p:txBody>
      </p:sp>
      <p:sp>
        <p:nvSpPr>
          <p:cNvPr id="19" name="Textplatzhalter 13">
            <a:extLst>
              <a:ext uri="{FF2B5EF4-FFF2-40B4-BE49-F238E27FC236}">
                <a16:creationId xmlns:a16="http://schemas.microsoft.com/office/drawing/2014/main" id="{77DBB92A-4F57-0676-9A80-F6EFB34BD305}"/>
              </a:ext>
            </a:extLst>
          </p:cNvPr>
          <p:cNvSpPr txBox="1">
            <a:spLocks/>
          </p:cNvSpPr>
          <p:nvPr/>
        </p:nvSpPr>
        <p:spPr bwMode="gray">
          <a:xfrm>
            <a:off x="2713098" y="4200412"/>
            <a:ext cx="2160000" cy="1077218"/>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GB" sz="1400" dirty="0"/>
              <a:t>The core part of IAA Summit with over 400 visionaries and decision-makers on three stages and other dialogue and networking formats.</a:t>
            </a:r>
          </a:p>
        </p:txBody>
      </p:sp>
      <p:sp>
        <p:nvSpPr>
          <p:cNvPr id="20" name="Textplatzhalter 13">
            <a:extLst>
              <a:ext uri="{FF2B5EF4-FFF2-40B4-BE49-F238E27FC236}">
                <a16:creationId xmlns:a16="http://schemas.microsoft.com/office/drawing/2014/main" id="{C4EAC669-71F5-0599-A1B1-C814BCA9CCBB}"/>
              </a:ext>
            </a:extLst>
          </p:cNvPr>
          <p:cNvSpPr txBox="1">
            <a:spLocks/>
          </p:cNvSpPr>
          <p:nvPr/>
        </p:nvSpPr>
        <p:spPr bwMode="gray">
          <a:xfrm>
            <a:off x="5016736" y="4200412"/>
            <a:ext cx="2160000" cy="1508105"/>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GB" sz="1400" dirty="0"/>
              <a:t>The IAA Open Space makes future-oriented mobility solutions tangible for everyone. It is the format for everyone who wants to reach a broad audience in addition to trade visitors.</a:t>
            </a:r>
          </a:p>
        </p:txBody>
      </p:sp>
      <p:sp>
        <p:nvSpPr>
          <p:cNvPr id="21" name="Textplatzhalter 13">
            <a:extLst>
              <a:ext uri="{FF2B5EF4-FFF2-40B4-BE49-F238E27FC236}">
                <a16:creationId xmlns:a16="http://schemas.microsoft.com/office/drawing/2014/main" id="{4A18B2A5-ADD1-D478-0D25-80BC1514BBAE}"/>
              </a:ext>
            </a:extLst>
          </p:cNvPr>
          <p:cNvSpPr txBox="1">
            <a:spLocks/>
          </p:cNvSpPr>
          <p:nvPr/>
        </p:nvSpPr>
        <p:spPr bwMode="gray">
          <a:xfrm>
            <a:off x="7320374" y="4200412"/>
            <a:ext cx="2160000" cy="64633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US" sz="1400" dirty="0"/>
              <a:t>The IAA Experience is the central experience tool for all visitors.</a:t>
            </a:r>
            <a:endParaRPr lang="de-DE" sz="1400" dirty="0"/>
          </a:p>
        </p:txBody>
      </p:sp>
      <p:sp>
        <p:nvSpPr>
          <p:cNvPr id="22" name="Textplatzhalter 13">
            <a:extLst>
              <a:ext uri="{FF2B5EF4-FFF2-40B4-BE49-F238E27FC236}">
                <a16:creationId xmlns:a16="http://schemas.microsoft.com/office/drawing/2014/main" id="{BB090CB6-21A1-FA26-B1F4-F37DBE16A87F}"/>
              </a:ext>
            </a:extLst>
          </p:cNvPr>
          <p:cNvSpPr txBox="1">
            <a:spLocks/>
          </p:cNvSpPr>
          <p:nvPr/>
        </p:nvSpPr>
        <p:spPr bwMode="gray">
          <a:xfrm>
            <a:off x="2713098" y="3758451"/>
            <a:ext cx="1592948" cy="318924"/>
          </a:xfrm>
          <a:prstGeom prst="homePlate">
            <a:avLst>
              <a:gd name="adj" fmla="val 28419"/>
            </a:avLst>
          </a:prstGeom>
          <a:solidFill>
            <a:schemeClr val="accent5"/>
          </a:solidFill>
        </p:spPr>
        <p:txBody>
          <a:bodyPr vert="horz" wrap="none" lIns="72000" tIns="36000" rIns="72000" bIns="36000" rtlCol="0">
            <a:spAutoFit/>
          </a:bodyPr>
          <a:lstStyle>
            <a:defPPr>
              <a:defRPr lang="en-US"/>
            </a:defPPr>
            <a:lvl1pPr indent="0">
              <a:lnSpc>
                <a:spcPct val="100000"/>
              </a:lnSpc>
              <a:spcBef>
                <a:spcPts val="400"/>
              </a:spcBef>
              <a:buClr>
                <a:schemeClr val="bg2"/>
              </a:buClr>
              <a:buFont typeface="Arial" panose="020B0604020202020204" pitchFamily="34" charset="0"/>
              <a:buNone/>
              <a:defRPr sz="1600" b="0" cap="all">
                <a:latin typeface="+mj-lt"/>
              </a:defRPr>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dirty="0">
                <a:solidFill>
                  <a:schemeClr val="bg1"/>
                </a:solidFill>
              </a:rPr>
              <a:t>Conference</a:t>
            </a:r>
          </a:p>
        </p:txBody>
      </p:sp>
      <p:sp>
        <p:nvSpPr>
          <p:cNvPr id="23" name="Textplatzhalter 13">
            <a:extLst>
              <a:ext uri="{FF2B5EF4-FFF2-40B4-BE49-F238E27FC236}">
                <a16:creationId xmlns:a16="http://schemas.microsoft.com/office/drawing/2014/main" id="{67198437-2100-E979-2208-D35E37207DB3}"/>
              </a:ext>
            </a:extLst>
          </p:cNvPr>
          <p:cNvSpPr txBox="1">
            <a:spLocks/>
          </p:cNvSpPr>
          <p:nvPr/>
        </p:nvSpPr>
        <p:spPr bwMode="gray">
          <a:xfrm>
            <a:off x="5016736" y="3758451"/>
            <a:ext cx="1484081" cy="318924"/>
          </a:xfrm>
          <a:prstGeom prst="homePlate">
            <a:avLst>
              <a:gd name="adj" fmla="val 28419"/>
            </a:avLst>
          </a:prstGeom>
          <a:solidFill>
            <a:schemeClr val="accent4"/>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600" cap="all" dirty="0">
                <a:solidFill>
                  <a:schemeClr val="bg1"/>
                </a:solidFill>
                <a:latin typeface="+mj-lt"/>
              </a:rPr>
              <a:t>Open Space</a:t>
            </a:r>
          </a:p>
        </p:txBody>
      </p:sp>
      <p:sp>
        <p:nvSpPr>
          <p:cNvPr id="24" name="Textplatzhalter 13">
            <a:extLst>
              <a:ext uri="{FF2B5EF4-FFF2-40B4-BE49-F238E27FC236}">
                <a16:creationId xmlns:a16="http://schemas.microsoft.com/office/drawing/2014/main" id="{DAB0F36A-CEEE-3A17-F064-47B8F9422941}"/>
              </a:ext>
            </a:extLst>
          </p:cNvPr>
          <p:cNvSpPr txBox="1">
            <a:spLocks/>
          </p:cNvSpPr>
          <p:nvPr/>
        </p:nvSpPr>
        <p:spPr bwMode="gray">
          <a:xfrm>
            <a:off x="409460" y="3758451"/>
            <a:ext cx="1005184" cy="318924"/>
          </a:xfrm>
          <a:prstGeom prst="homePlate">
            <a:avLst>
              <a:gd name="adj" fmla="val 28419"/>
            </a:avLst>
          </a:prstGeom>
          <a:solidFill>
            <a:schemeClr val="accent3"/>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600" cap="all" dirty="0">
                <a:solidFill>
                  <a:schemeClr val="bg1"/>
                </a:solidFill>
                <a:latin typeface="+mj-lt"/>
              </a:rPr>
              <a:t>Summit</a:t>
            </a:r>
          </a:p>
        </p:txBody>
      </p:sp>
      <p:sp>
        <p:nvSpPr>
          <p:cNvPr id="25" name="Textplatzhalter 13">
            <a:extLst>
              <a:ext uri="{FF2B5EF4-FFF2-40B4-BE49-F238E27FC236}">
                <a16:creationId xmlns:a16="http://schemas.microsoft.com/office/drawing/2014/main" id="{4C26AD9C-689E-57B0-17DF-CB0ABA3B0726}"/>
              </a:ext>
            </a:extLst>
          </p:cNvPr>
          <p:cNvSpPr txBox="1">
            <a:spLocks/>
          </p:cNvSpPr>
          <p:nvPr/>
        </p:nvSpPr>
        <p:spPr bwMode="gray">
          <a:xfrm>
            <a:off x="7320374" y="3758451"/>
            <a:ext cx="1253149" cy="318924"/>
          </a:xfrm>
          <a:prstGeom prst="homePlate">
            <a:avLst>
              <a:gd name="adj" fmla="val 28419"/>
            </a:avLst>
          </a:prstGeom>
          <a:solidFill>
            <a:schemeClr val="accent2"/>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600" cap="all" dirty="0">
                <a:solidFill>
                  <a:schemeClr val="bg1"/>
                </a:solidFill>
                <a:latin typeface="+mj-lt"/>
              </a:rPr>
              <a:t>experience</a:t>
            </a:r>
          </a:p>
        </p:txBody>
      </p:sp>
      <p:sp>
        <p:nvSpPr>
          <p:cNvPr id="28" name="Textplatzhalter 13">
            <a:extLst>
              <a:ext uri="{FF2B5EF4-FFF2-40B4-BE49-F238E27FC236}">
                <a16:creationId xmlns:a16="http://schemas.microsoft.com/office/drawing/2014/main" id="{EB21EF39-5FB0-4F69-0FF6-CAD0A8FBCDC4}"/>
              </a:ext>
            </a:extLst>
          </p:cNvPr>
          <p:cNvSpPr txBox="1">
            <a:spLocks/>
          </p:cNvSpPr>
          <p:nvPr/>
        </p:nvSpPr>
        <p:spPr bwMode="gray">
          <a:xfrm>
            <a:off x="9624013" y="4200412"/>
            <a:ext cx="2160000" cy="1077218"/>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US" sz="1400" dirty="0"/>
              <a:t>As a central mile of experience, Blue Lane connects the summit and the urban squares of the Open Space.</a:t>
            </a:r>
            <a:endParaRPr lang="de-DE" sz="1400" dirty="0"/>
          </a:p>
        </p:txBody>
      </p:sp>
      <p:sp>
        <p:nvSpPr>
          <p:cNvPr id="29" name="Textplatzhalter 13">
            <a:extLst>
              <a:ext uri="{FF2B5EF4-FFF2-40B4-BE49-F238E27FC236}">
                <a16:creationId xmlns:a16="http://schemas.microsoft.com/office/drawing/2014/main" id="{621311CB-83A6-D7F9-FFE4-A9D0A58A37EC}"/>
              </a:ext>
            </a:extLst>
          </p:cNvPr>
          <p:cNvSpPr txBox="1">
            <a:spLocks/>
          </p:cNvSpPr>
          <p:nvPr/>
        </p:nvSpPr>
        <p:spPr bwMode="gray">
          <a:xfrm>
            <a:off x="9624013" y="3758451"/>
            <a:ext cx="1098825" cy="318924"/>
          </a:xfrm>
          <a:prstGeom prst="homePlate">
            <a:avLst>
              <a:gd name="adj" fmla="val 28419"/>
            </a:avLst>
          </a:prstGeom>
          <a:solidFill>
            <a:schemeClr val="accent1"/>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600" cap="all" dirty="0">
                <a:solidFill>
                  <a:schemeClr val="bg1"/>
                </a:solidFill>
                <a:latin typeface="+mj-lt"/>
              </a:rPr>
              <a:t>BLUE LANE</a:t>
            </a:r>
          </a:p>
        </p:txBody>
      </p:sp>
    </p:spTree>
    <p:extLst>
      <p:ext uri="{BB962C8B-B14F-4D97-AF65-F5344CB8AC3E}">
        <p14:creationId xmlns:p14="http://schemas.microsoft.com/office/powerpoint/2010/main" val="1797316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D6448A58-1139-426D-84F9-3BA7CD394C01}"/>
              </a:ext>
            </a:extLst>
          </p:cNvPr>
          <p:cNvGraphicFramePr>
            <a:graphicFrameLocks noChangeAspect="1"/>
          </p:cNvGraphicFramePr>
          <p:nvPr>
            <p:custDataLst>
              <p:tags r:id="rId1"/>
            </p:custDataLst>
            <p:extLst>
              <p:ext uri="{D42A27DB-BD31-4B8C-83A1-F6EECF244321}">
                <p14:modId xmlns:p14="http://schemas.microsoft.com/office/powerpoint/2010/main" val="2892990379"/>
              </p:ext>
            </p:extLst>
          </p:nvPr>
        </p:nvGraphicFramePr>
        <p:xfrm>
          <a:off x="1587" y="3372"/>
          <a:ext cx="1587" cy="1587"/>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D6448A58-1139-426D-84F9-3BA7CD394C01}"/>
                          </a:ext>
                        </a:extLst>
                      </p:cNvPr>
                      <p:cNvPicPr/>
                      <p:nvPr/>
                    </p:nvPicPr>
                    <p:blipFill>
                      <a:blip r:embed="rId5"/>
                      <a:stretch>
                        <a:fillRect/>
                      </a:stretch>
                    </p:blipFill>
                    <p:spPr>
                      <a:xfrm>
                        <a:off x="1587" y="3372"/>
                        <a:ext cx="1587" cy="1587"/>
                      </a:xfrm>
                      <a:prstGeom prst="rect">
                        <a:avLst/>
                      </a:prstGeom>
                    </p:spPr>
                  </p:pic>
                </p:oleObj>
              </mc:Fallback>
            </mc:AlternateContent>
          </a:graphicData>
        </a:graphic>
      </p:graphicFrame>
    </p:spTree>
    <p:extLst>
      <p:ext uri="{BB962C8B-B14F-4D97-AF65-F5344CB8AC3E}">
        <p14:creationId xmlns:p14="http://schemas.microsoft.com/office/powerpoint/2010/main" val="4051720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Objekt 20" hidden="1">
            <a:extLst>
              <a:ext uri="{FF2B5EF4-FFF2-40B4-BE49-F238E27FC236}">
                <a16:creationId xmlns:a16="http://schemas.microsoft.com/office/drawing/2014/main" id="{C6B4D804-399C-E444-93D6-DE86C44268AF}"/>
              </a:ext>
            </a:extLst>
          </p:cNvPr>
          <p:cNvGraphicFramePr>
            <a:graphicFrameLocks noChangeAspect="1"/>
          </p:cNvGraphicFramePr>
          <p:nvPr>
            <p:custDataLst>
              <p:tags r:id="rId1"/>
            </p:custDataLst>
            <p:extLst>
              <p:ext uri="{D42A27DB-BD31-4B8C-83A1-F6EECF244321}">
                <p14:modId xmlns:p14="http://schemas.microsoft.com/office/powerpoint/2010/main" val="19510607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21" name="Objekt 20" hidden="1">
                        <a:extLst>
                          <a:ext uri="{FF2B5EF4-FFF2-40B4-BE49-F238E27FC236}">
                            <a16:creationId xmlns:a16="http://schemas.microsoft.com/office/drawing/2014/main" id="{C6B4D804-399C-E444-93D6-DE86C44268A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E85E35F-BE8B-E6A1-8816-9EED1D1F1A68}"/>
              </a:ext>
            </a:extLst>
          </p:cNvPr>
          <p:cNvGraphicFramePr>
            <a:graphicFrameLocks noChangeAspect="1"/>
          </p:cNvGraphicFramePr>
          <p:nvPr>
            <p:custDataLst>
              <p:tags r:id="rId1"/>
            </p:custDataLst>
            <p:extLst>
              <p:ext uri="{D42A27DB-BD31-4B8C-83A1-F6EECF244321}">
                <p14:modId xmlns:p14="http://schemas.microsoft.com/office/powerpoint/2010/main" val="36657116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4" name="Objekt 3" hidden="1">
                        <a:extLst>
                          <a:ext uri="{FF2B5EF4-FFF2-40B4-BE49-F238E27FC236}">
                            <a16:creationId xmlns:a16="http://schemas.microsoft.com/office/drawing/2014/main" id="{DE85E35F-BE8B-E6A1-8816-9EED1D1F1A6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bg object 16">
            <a:extLst>
              <a:ext uri="{FF2B5EF4-FFF2-40B4-BE49-F238E27FC236}">
                <a16:creationId xmlns:a16="http://schemas.microsoft.com/office/drawing/2014/main" id="{4C5062BD-AF9B-E1CB-7D03-739E809408AA}"/>
              </a:ext>
            </a:extLst>
          </p:cNvPr>
          <p:cNvSpPr/>
          <p:nvPr/>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D79E"/>
          </a:solidFill>
        </p:spPr>
        <p:txBody>
          <a:bodyPr wrap="square" lIns="0" tIns="0" rIns="0" bIns="0" rtlCol="0"/>
          <a:lstStyle/>
          <a:p>
            <a:endParaRPr lang="en-US" sz="1092"/>
          </a:p>
        </p:txBody>
      </p:sp>
      <p:sp>
        <p:nvSpPr>
          <p:cNvPr id="5" name="bg object 17">
            <a:extLst>
              <a:ext uri="{FF2B5EF4-FFF2-40B4-BE49-F238E27FC236}">
                <a16:creationId xmlns:a16="http://schemas.microsoft.com/office/drawing/2014/main" id="{CD39B9AB-95C2-11E2-0361-FF223B551E23}"/>
              </a:ext>
            </a:extLst>
          </p:cNvPr>
          <p:cNvSpPr/>
          <p:nvPr/>
        </p:nvSpPr>
        <p:spPr>
          <a:xfrm>
            <a:off x="1966251" y="3924958"/>
            <a:ext cx="1300454" cy="650374"/>
          </a:xfrm>
          <a:custGeom>
            <a:avLst/>
            <a:gdLst/>
            <a:ahLst/>
            <a:cxnLst/>
            <a:rect l="l" t="t" r="r" b="b"/>
            <a:pathLst>
              <a:path w="2144395" h="1072515">
                <a:moveTo>
                  <a:pt x="122959" y="908443"/>
                </a:moveTo>
                <a:lnTo>
                  <a:pt x="1802950" y="68448"/>
                </a:lnTo>
              </a:path>
              <a:path w="2144395" h="1072515">
                <a:moveTo>
                  <a:pt x="380522" y="1037224"/>
                </a:moveTo>
                <a:lnTo>
                  <a:pt x="310597" y="1072187"/>
                </a:lnTo>
                <a:lnTo>
                  <a:pt x="0" y="916883"/>
                </a:lnTo>
                <a:lnTo>
                  <a:pt x="69924" y="881920"/>
                </a:lnTo>
                <a:lnTo>
                  <a:pt x="380522" y="1037224"/>
                </a:lnTo>
                <a:close/>
              </a:path>
              <a:path w="2144395" h="1072515">
                <a:moveTo>
                  <a:pt x="2144384" y="155293"/>
                </a:moveTo>
                <a:lnTo>
                  <a:pt x="2074460" y="190255"/>
                </a:lnTo>
                <a:lnTo>
                  <a:pt x="1763862" y="34962"/>
                </a:lnTo>
                <a:lnTo>
                  <a:pt x="1833787" y="0"/>
                </a:lnTo>
                <a:lnTo>
                  <a:pt x="2144384" y="155293"/>
                </a:lnTo>
                <a:close/>
              </a:path>
            </a:pathLst>
          </a:custGeom>
          <a:ln w="12700">
            <a:solidFill>
              <a:srgbClr val="FFFFFF"/>
            </a:solidFill>
          </a:ln>
        </p:spPr>
        <p:txBody>
          <a:bodyPr wrap="square" lIns="0" tIns="0" rIns="0" bIns="0" rtlCol="0"/>
          <a:lstStyle/>
          <a:p>
            <a:endParaRPr lang="en-US" sz="1092"/>
          </a:p>
        </p:txBody>
      </p:sp>
      <p:sp>
        <p:nvSpPr>
          <p:cNvPr id="6" name="bg object 18">
            <a:extLst>
              <a:ext uri="{FF2B5EF4-FFF2-40B4-BE49-F238E27FC236}">
                <a16:creationId xmlns:a16="http://schemas.microsoft.com/office/drawing/2014/main" id="{9BC5D953-4B42-F30E-95C6-0618F01EA2F9}"/>
              </a:ext>
            </a:extLst>
          </p:cNvPr>
          <p:cNvSpPr/>
          <p:nvPr/>
        </p:nvSpPr>
        <p:spPr>
          <a:xfrm>
            <a:off x="3260114" y="3278065"/>
            <a:ext cx="1300454" cy="650374"/>
          </a:xfrm>
          <a:custGeom>
            <a:avLst/>
            <a:gdLst/>
            <a:ahLst/>
            <a:cxnLst/>
            <a:rect l="l" t="t" r="r" b="b"/>
            <a:pathLst>
              <a:path w="2144395" h="1072514">
                <a:moveTo>
                  <a:pt x="122959" y="908454"/>
                </a:moveTo>
                <a:lnTo>
                  <a:pt x="1802950" y="68458"/>
                </a:lnTo>
              </a:path>
              <a:path w="2144395" h="1072514">
                <a:moveTo>
                  <a:pt x="380522" y="1037235"/>
                </a:moveTo>
                <a:lnTo>
                  <a:pt x="310597" y="1072197"/>
                </a:lnTo>
                <a:lnTo>
                  <a:pt x="0" y="916893"/>
                </a:lnTo>
                <a:lnTo>
                  <a:pt x="69924" y="881931"/>
                </a:lnTo>
                <a:lnTo>
                  <a:pt x="380522" y="1037235"/>
                </a:lnTo>
                <a:close/>
              </a:path>
              <a:path w="2144395" h="1072514">
                <a:moveTo>
                  <a:pt x="2144384" y="155304"/>
                </a:moveTo>
                <a:lnTo>
                  <a:pt x="2074460" y="190266"/>
                </a:lnTo>
                <a:lnTo>
                  <a:pt x="1763862" y="34962"/>
                </a:lnTo>
                <a:lnTo>
                  <a:pt x="1833787" y="0"/>
                </a:lnTo>
                <a:lnTo>
                  <a:pt x="2144384" y="155304"/>
                </a:lnTo>
                <a:close/>
              </a:path>
            </a:pathLst>
          </a:custGeom>
          <a:ln w="12700">
            <a:solidFill>
              <a:srgbClr val="FFFFFF"/>
            </a:solidFill>
          </a:ln>
        </p:spPr>
        <p:txBody>
          <a:bodyPr wrap="square" lIns="0" tIns="0" rIns="0" bIns="0" rtlCol="0"/>
          <a:lstStyle/>
          <a:p>
            <a:endParaRPr lang="en-US" sz="1092"/>
          </a:p>
        </p:txBody>
      </p:sp>
      <p:sp>
        <p:nvSpPr>
          <p:cNvPr id="8" name="bg object 19">
            <a:extLst>
              <a:ext uri="{FF2B5EF4-FFF2-40B4-BE49-F238E27FC236}">
                <a16:creationId xmlns:a16="http://schemas.microsoft.com/office/drawing/2014/main" id="{AF49E710-1527-4ECB-F85F-4E3BF6CA55AA}"/>
              </a:ext>
            </a:extLst>
          </p:cNvPr>
          <p:cNvSpPr/>
          <p:nvPr/>
        </p:nvSpPr>
        <p:spPr>
          <a:xfrm>
            <a:off x="4567128" y="2624607"/>
            <a:ext cx="1300454" cy="650374"/>
          </a:xfrm>
          <a:custGeom>
            <a:avLst/>
            <a:gdLst/>
            <a:ahLst/>
            <a:cxnLst/>
            <a:rect l="l" t="t" r="r" b="b"/>
            <a:pathLst>
              <a:path w="2144395" h="1072514">
                <a:moveTo>
                  <a:pt x="122959" y="908443"/>
                </a:moveTo>
                <a:lnTo>
                  <a:pt x="1802950" y="68448"/>
                </a:lnTo>
              </a:path>
              <a:path w="2144395" h="1072514">
                <a:moveTo>
                  <a:pt x="380522" y="1037224"/>
                </a:moveTo>
                <a:lnTo>
                  <a:pt x="310597" y="1072187"/>
                </a:lnTo>
                <a:lnTo>
                  <a:pt x="0" y="916893"/>
                </a:lnTo>
                <a:lnTo>
                  <a:pt x="69924" y="881931"/>
                </a:lnTo>
                <a:lnTo>
                  <a:pt x="380522" y="1037224"/>
                </a:lnTo>
                <a:close/>
              </a:path>
              <a:path w="2144395" h="1072514">
                <a:moveTo>
                  <a:pt x="2144384" y="155293"/>
                </a:moveTo>
                <a:lnTo>
                  <a:pt x="2074460" y="190255"/>
                </a:lnTo>
                <a:lnTo>
                  <a:pt x="1763862" y="34962"/>
                </a:lnTo>
                <a:lnTo>
                  <a:pt x="1833787" y="0"/>
                </a:lnTo>
                <a:lnTo>
                  <a:pt x="2144384" y="155293"/>
                </a:lnTo>
                <a:close/>
              </a:path>
            </a:pathLst>
          </a:custGeom>
          <a:ln w="12700">
            <a:solidFill>
              <a:srgbClr val="FFFFFF"/>
            </a:solidFill>
          </a:ln>
        </p:spPr>
        <p:txBody>
          <a:bodyPr wrap="square" lIns="0" tIns="0" rIns="0" bIns="0" rtlCol="0"/>
          <a:lstStyle/>
          <a:p>
            <a:endParaRPr lang="en-US" sz="1092"/>
          </a:p>
        </p:txBody>
      </p:sp>
      <p:sp>
        <p:nvSpPr>
          <p:cNvPr id="9" name="bg object 20">
            <a:extLst>
              <a:ext uri="{FF2B5EF4-FFF2-40B4-BE49-F238E27FC236}">
                <a16:creationId xmlns:a16="http://schemas.microsoft.com/office/drawing/2014/main" id="{5D26D049-7B46-9BA0-0957-14CB70A8EDA9}"/>
              </a:ext>
            </a:extLst>
          </p:cNvPr>
          <p:cNvSpPr/>
          <p:nvPr/>
        </p:nvSpPr>
        <p:spPr>
          <a:xfrm>
            <a:off x="5855734" y="1980350"/>
            <a:ext cx="1300454" cy="650374"/>
          </a:xfrm>
          <a:custGeom>
            <a:avLst/>
            <a:gdLst/>
            <a:ahLst/>
            <a:cxnLst/>
            <a:rect l="l" t="t" r="r" b="b"/>
            <a:pathLst>
              <a:path w="2144395" h="1072514">
                <a:moveTo>
                  <a:pt x="122959" y="908443"/>
                </a:moveTo>
                <a:lnTo>
                  <a:pt x="1802950" y="68448"/>
                </a:lnTo>
              </a:path>
              <a:path w="2144395" h="1072514">
                <a:moveTo>
                  <a:pt x="380522" y="1037224"/>
                </a:moveTo>
                <a:lnTo>
                  <a:pt x="310597" y="1072187"/>
                </a:lnTo>
                <a:lnTo>
                  <a:pt x="0" y="916893"/>
                </a:lnTo>
                <a:lnTo>
                  <a:pt x="69924" y="881931"/>
                </a:lnTo>
                <a:lnTo>
                  <a:pt x="380522" y="1037224"/>
                </a:lnTo>
                <a:close/>
              </a:path>
              <a:path w="2144395" h="1072514">
                <a:moveTo>
                  <a:pt x="2144384" y="155293"/>
                </a:moveTo>
                <a:lnTo>
                  <a:pt x="2074460" y="190255"/>
                </a:lnTo>
                <a:lnTo>
                  <a:pt x="1763862" y="34962"/>
                </a:lnTo>
                <a:lnTo>
                  <a:pt x="1833787" y="0"/>
                </a:lnTo>
                <a:lnTo>
                  <a:pt x="2144384" y="155293"/>
                </a:lnTo>
                <a:close/>
              </a:path>
            </a:pathLst>
          </a:custGeom>
          <a:ln w="12700">
            <a:solidFill>
              <a:srgbClr val="FFFFFF"/>
            </a:solidFill>
          </a:ln>
        </p:spPr>
        <p:txBody>
          <a:bodyPr wrap="square" lIns="0" tIns="0" rIns="0" bIns="0" rtlCol="0"/>
          <a:lstStyle/>
          <a:p>
            <a:endParaRPr lang="en-US" sz="1092"/>
          </a:p>
        </p:txBody>
      </p:sp>
      <p:sp>
        <p:nvSpPr>
          <p:cNvPr id="10" name="bg object 21">
            <a:extLst>
              <a:ext uri="{FF2B5EF4-FFF2-40B4-BE49-F238E27FC236}">
                <a16:creationId xmlns:a16="http://schemas.microsoft.com/office/drawing/2014/main" id="{706A7D7B-56BE-BE05-C5CE-F5A4BABCDCCB}"/>
              </a:ext>
            </a:extLst>
          </p:cNvPr>
          <p:cNvSpPr/>
          <p:nvPr/>
        </p:nvSpPr>
        <p:spPr>
          <a:xfrm>
            <a:off x="8334628" y="3219294"/>
            <a:ext cx="1300454" cy="650374"/>
          </a:xfrm>
          <a:custGeom>
            <a:avLst/>
            <a:gdLst/>
            <a:ahLst/>
            <a:cxnLst/>
            <a:rect l="l" t="t" r="r" b="b"/>
            <a:pathLst>
              <a:path w="2144394" h="1072514">
                <a:moveTo>
                  <a:pt x="2021425" y="163743"/>
                </a:moveTo>
                <a:lnTo>
                  <a:pt x="341434" y="1003739"/>
                </a:lnTo>
              </a:path>
              <a:path w="2144394" h="1072514">
                <a:moveTo>
                  <a:pt x="1763862" y="34962"/>
                </a:moveTo>
                <a:lnTo>
                  <a:pt x="1833787" y="0"/>
                </a:lnTo>
                <a:lnTo>
                  <a:pt x="2144384" y="155304"/>
                </a:lnTo>
                <a:lnTo>
                  <a:pt x="2074460" y="190266"/>
                </a:lnTo>
                <a:lnTo>
                  <a:pt x="1763862" y="34962"/>
                </a:lnTo>
                <a:close/>
              </a:path>
              <a:path w="2144394" h="1072514">
                <a:moveTo>
                  <a:pt x="0" y="916893"/>
                </a:moveTo>
                <a:lnTo>
                  <a:pt x="69924" y="881931"/>
                </a:lnTo>
                <a:lnTo>
                  <a:pt x="380522" y="1037235"/>
                </a:lnTo>
                <a:lnTo>
                  <a:pt x="310597" y="1072197"/>
                </a:lnTo>
                <a:lnTo>
                  <a:pt x="0" y="916893"/>
                </a:lnTo>
                <a:close/>
              </a:path>
            </a:pathLst>
          </a:custGeom>
          <a:ln w="12700">
            <a:solidFill>
              <a:srgbClr val="FFFFFF"/>
            </a:solidFill>
          </a:ln>
        </p:spPr>
        <p:txBody>
          <a:bodyPr wrap="square" lIns="0" tIns="0" rIns="0" bIns="0" rtlCol="0"/>
          <a:lstStyle/>
          <a:p>
            <a:endParaRPr lang="en-US" sz="1092"/>
          </a:p>
        </p:txBody>
      </p:sp>
      <p:sp>
        <p:nvSpPr>
          <p:cNvPr id="11" name="bg object 22">
            <a:extLst>
              <a:ext uri="{FF2B5EF4-FFF2-40B4-BE49-F238E27FC236}">
                <a16:creationId xmlns:a16="http://schemas.microsoft.com/office/drawing/2014/main" id="{A64EF0F1-F88F-D404-8B87-87FB2AAB37DF}"/>
              </a:ext>
            </a:extLst>
          </p:cNvPr>
          <p:cNvSpPr/>
          <p:nvPr/>
        </p:nvSpPr>
        <p:spPr>
          <a:xfrm>
            <a:off x="7040765" y="3866180"/>
            <a:ext cx="1300454" cy="650374"/>
          </a:xfrm>
          <a:custGeom>
            <a:avLst/>
            <a:gdLst/>
            <a:ahLst/>
            <a:cxnLst/>
            <a:rect l="l" t="t" r="r" b="b"/>
            <a:pathLst>
              <a:path w="2144394" h="1072515">
                <a:moveTo>
                  <a:pt x="2021425" y="163743"/>
                </a:moveTo>
                <a:lnTo>
                  <a:pt x="341434" y="1003739"/>
                </a:lnTo>
              </a:path>
              <a:path w="2144394" h="1072515">
                <a:moveTo>
                  <a:pt x="1763862" y="34962"/>
                </a:moveTo>
                <a:lnTo>
                  <a:pt x="1833787" y="0"/>
                </a:lnTo>
                <a:lnTo>
                  <a:pt x="2144384" y="155304"/>
                </a:lnTo>
                <a:lnTo>
                  <a:pt x="2074460" y="190266"/>
                </a:lnTo>
                <a:lnTo>
                  <a:pt x="1763862" y="34962"/>
                </a:lnTo>
                <a:close/>
              </a:path>
              <a:path w="2144394" h="1072515">
                <a:moveTo>
                  <a:pt x="0" y="916893"/>
                </a:moveTo>
                <a:lnTo>
                  <a:pt x="69924" y="881931"/>
                </a:lnTo>
                <a:lnTo>
                  <a:pt x="380522" y="1037235"/>
                </a:lnTo>
                <a:lnTo>
                  <a:pt x="310597" y="1072197"/>
                </a:lnTo>
                <a:lnTo>
                  <a:pt x="0" y="916893"/>
                </a:lnTo>
                <a:close/>
              </a:path>
            </a:pathLst>
          </a:custGeom>
          <a:ln w="12700">
            <a:solidFill>
              <a:srgbClr val="FFFFFF"/>
            </a:solidFill>
          </a:ln>
        </p:spPr>
        <p:txBody>
          <a:bodyPr wrap="square" lIns="0" tIns="0" rIns="0" bIns="0" rtlCol="0"/>
          <a:lstStyle/>
          <a:p>
            <a:endParaRPr lang="en-US" sz="1092"/>
          </a:p>
        </p:txBody>
      </p:sp>
      <p:sp>
        <p:nvSpPr>
          <p:cNvPr id="12" name="bg object 23">
            <a:extLst>
              <a:ext uri="{FF2B5EF4-FFF2-40B4-BE49-F238E27FC236}">
                <a16:creationId xmlns:a16="http://schemas.microsoft.com/office/drawing/2014/main" id="{F796A46A-B5D6-3FBD-CFED-E92B188F8B18}"/>
              </a:ext>
            </a:extLst>
          </p:cNvPr>
          <p:cNvSpPr/>
          <p:nvPr/>
        </p:nvSpPr>
        <p:spPr>
          <a:xfrm>
            <a:off x="5733751" y="4519644"/>
            <a:ext cx="1300454" cy="650374"/>
          </a:xfrm>
          <a:custGeom>
            <a:avLst/>
            <a:gdLst/>
            <a:ahLst/>
            <a:cxnLst/>
            <a:rect l="l" t="t" r="r" b="b"/>
            <a:pathLst>
              <a:path w="2144395" h="1072515">
                <a:moveTo>
                  <a:pt x="2021425" y="163743"/>
                </a:moveTo>
                <a:lnTo>
                  <a:pt x="341434" y="1003739"/>
                </a:lnTo>
              </a:path>
              <a:path w="2144395" h="1072515">
                <a:moveTo>
                  <a:pt x="1763862" y="34962"/>
                </a:moveTo>
                <a:lnTo>
                  <a:pt x="1833787" y="0"/>
                </a:lnTo>
                <a:lnTo>
                  <a:pt x="2144384" y="155293"/>
                </a:lnTo>
                <a:lnTo>
                  <a:pt x="2074460" y="190255"/>
                </a:lnTo>
                <a:lnTo>
                  <a:pt x="1763862" y="34962"/>
                </a:lnTo>
                <a:close/>
              </a:path>
              <a:path w="2144395" h="1072515">
                <a:moveTo>
                  <a:pt x="0" y="916893"/>
                </a:moveTo>
                <a:lnTo>
                  <a:pt x="69924" y="881931"/>
                </a:lnTo>
                <a:lnTo>
                  <a:pt x="380522" y="1037224"/>
                </a:lnTo>
                <a:lnTo>
                  <a:pt x="310597" y="1072187"/>
                </a:lnTo>
                <a:lnTo>
                  <a:pt x="0" y="916893"/>
                </a:lnTo>
                <a:close/>
              </a:path>
            </a:pathLst>
          </a:custGeom>
          <a:ln w="12700">
            <a:solidFill>
              <a:srgbClr val="FFFFFF"/>
            </a:solidFill>
          </a:ln>
        </p:spPr>
        <p:txBody>
          <a:bodyPr wrap="square" lIns="0" tIns="0" rIns="0" bIns="0" rtlCol="0"/>
          <a:lstStyle/>
          <a:p>
            <a:endParaRPr lang="en-US" sz="1092"/>
          </a:p>
        </p:txBody>
      </p:sp>
      <p:sp>
        <p:nvSpPr>
          <p:cNvPr id="13" name="bg object 24">
            <a:extLst>
              <a:ext uri="{FF2B5EF4-FFF2-40B4-BE49-F238E27FC236}">
                <a16:creationId xmlns:a16="http://schemas.microsoft.com/office/drawing/2014/main" id="{708161F5-6FBD-0A9F-3C92-3C7BCBBEE2FF}"/>
              </a:ext>
            </a:extLst>
          </p:cNvPr>
          <p:cNvSpPr/>
          <p:nvPr/>
        </p:nvSpPr>
        <p:spPr>
          <a:xfrm>
            <a:off x="2026569" y="4887265"/>
            <a:ext cx="3719215" cy="1021191"/>
          </a:xfrm>
          <a:custGeom>
            <a:avLst/>
            <a:gdLst/>
            <a:ahLst/>
            <a:cxnLst/>
            <a:rect l="l" t="t" r="r" b="b"/>
            <a:pathLst>
              <a:path w="6132830" h="1684020">
                <a:moveTo>
                  <a:pt x="6009555" y="619939"/>
                </a:moveTo>
                <a:lnTo>
                  <a:pt x="4329564" y="1459934"/>
                </a:lnTo>
              </a:path>
              <a:path w="6132830" h="1684020">
                <a:moveTo>
                  <a:pt x="5751992" y="491157"/>
                </a:moveTo>
                <a:lnTo>
                  <a:pt x="5821916" y="456195"/>
                </a:lnTo>
                <a:lnTo>
                  <a:pt x="6132514" y="611489"/>
                </a:lnTo>
                <a:lnTo>
                  <a:pt x="6062590" y="646451"/>
                </a:lnTo>
                <a:lnTo>
                  <a:pt x="5751992" y="491157"/>
                </a:lnTo>
                <a:close/>
              </a:path>
              <a:path w="6132830" h="1684020">
                <a:moveTo>
                  <a:pt x="3988129" y="1373089"/>
                </a:moveTo>
                <a:lnTo>
                  <a:pt x="4058054" y="1338126"/>
                </a:lnTo>
                <a:lnTo>
                  <a:pt x="4368652" y="1493420"/>
                </a:lnTo>
                <a:lnTo>
                  <a:pt x="4298727" y="1528382"/>
                </a:lnTo>
                <a:lnTo>
                  <a:pt x="3988129" y="1373089"/>
                </a:lnTo>
                <a:close/>
              </a:path>
              <a:path w="6132830" h="1684020">
                <a:moveTo>
                  <a:pt x="3607816" y="1563240"/>
                </a:moveTo>
                <a:lnTo>
                  <a:pt x="3677751" y="1528278"/>
                </a:lnTo>
                <a:lnTo>
                  <a:pt x="3988349" y="1683582"/>
                </a:lnTo>
              </a:path>
              <a:path w="6132830" h="1684020">
                <a:moveTo>
                  <a:pt x="0" y="0"/>
                </a:moveTo>
                <a:lnTo>
                  <a:pt x="2780753" y="1390376"/>
                </a:lnTo>
                <a:lnTo>
                  <a:pt x="3367154" y="1683582"/>
                </a:lnTo>
                <a:lnTo>
                  <a:pt x="3677751" y="1528278"/>
                </a:lnTo>
              </a:path>
            </a:pathLst>
          </a:custGeom>
          <a:ln w="12700">
            <a:solidFill>
              <a:srgbClr val="FFFFFF"/>
            </a:solidFill>
          </a:ln>
        </p:spPr>
        <p:txBody>
          <a:bodyPr wrap="square" lIns="0" tIns="0" rIns="0" bIns="0" rtlCol="0"/>
          <a:lstStyle/>
          <a:p>
            <a:endParaRPr lang="en-US" sz="1092"/>
          </a:p>
        </p:txBody>
      </p:sp>
      <p:sp>
        <p:nvSpPr>
          <p:cNvPr id="14" name="bg object 25">
            <a:extLst>
              <a:ext uri="{FF2B5EF4-FFF2-40B4-BE49-F238E27FC236}">
                <a16:creationId xmlns:a16="http://schemas.microsoft.com/office/drawing/2014/main" id="{18DCC840-C115-B038-E757-8D9FC428C191}"/>
              </a:ext>
            </a:extLst>
          </p:cNvPr>
          <p:cNvSpPr/>
          <p:nvPr/>
        </p:nvSpPr>
        <p:spPr>
          <a:xfrm>
            <a:off x="7210354" y="1916105"/>
            <a:ext cx="2418760" cy="1021191"/>
          </a:xfrm>
          <a:custGeom>
            <a:avLst/>
            <a:gdLst/>
            <a:ahLst/>
            <a:cxnLst/>
            <a:rect l="l" t="t" r="r" b="b"/>
            <a:pathLst>
              <a:path w="3988434" h="1684020">
                <a:moveTo>
                  <a:pt x="380522" y="120331"/>
                </a:moveTo>
                <a:lnTo>
                  <a:pt x="310597" y="155293"/>
                </a:lnTo>
                <a:lnTo>
                  <a:pt x="0" y="0"/>
                </a:lnTo>
              </a:path>
              <a:path w="3988434" h="1684020">
                <a:moveTo>
                  <a:pt x="3988339" y="1683571"/>
                </a:moveTo>
                <a:lnTo>
                  <a:pt x="1207596" y="293195"/>
                </a:lnTo>
                <a:lnTo>
                  <a:pt x="621195" y="0"/>
                </a:lnTo>
                <a:lnTo>
                  <a:pt x="310597" y="155293"/>
                </a:lnTo>
              </a:path>
            </a:pathLst>
          </a:custGeom>
          <a:ln w="12700">
            <a:solidFill>
              <a:srgbClr val="FFFFFF"/>
            </a:solidFill>
          </a:ln>
        </p:spPr>
        <p:txBody>
          <a:bodyPr wrap="square" lIns="0" tIns="0" rIns="0" bIns="0" rtlCol="0"/>
          <a:lstStyle/>
          <a:p>
            <a:endParaRPr lang="en-US" sz="1092"/>
          </a:p>
        </p:txBody>
      </p:sp>
      <p:sp>
        <p:nvSpPr>
          <p:cNvPr id="15" name="bg object 26">
            <a:extLst>
              <a:ext uri="{FF2B5EF4-FFF2-40B4-BE49-F238E27FC236}">
                <a16:creationId xmlns:a16="http://schemas.microsoft.com/office/drawing/2014/main" id="{DEE56AD1-9745-7222-ACB7-6231DF4170C4}"/>
              </a:ext>
            </a:extLst>
          </p:cNvPr>
          <p:cNvSpPr/>
          <p:nvPr/>
        </p:nvSpPr>
        <p:spPr>
          <a:xfrm>
            <a:off x="7778380" y="2011564"/>
            <a:ext cx="2042140" cy="1209488"/>
          </a:xfrm>
          <a:custGeom>
            <a:avLst/>
            <a:gdLst/>
            <a:ahLst/>
            <a:cxnLst/>
            <a:rect l="l" t="t" r="r" b="b"/>
            <a:pathLst>
              <a:path w="3367405" h="1994535">
                <a:moveTo>
                  <a:pt x="3126470" y="1803913"/>
                </a:moveTo>
                <a:lnTo>
                  <a:pt x="3056545" y="1838875"/>
                </a:lnTo>
                <a:lnTo>
                  <a:pt x="3367143" y="1994169"/>
                </a:lnTo>
              </a:path>
              <a:path w="3367405" h="1994535">
                <a:moveTo>
                  <a:pt x="0" y="0"/>
                </a:moveTo>
                <a:lnTo>
                  <a:pt x="2780742" y="1390376"/>
                </a:lnTo>
                <a:lnTo>
                  <a:pt x="3367143" y="1683571"/>
                </a:lnTo>
                <a:lnTo>
                  <a:pt x="3056545" y="1838875"/>
                </a:lnTo>
              </a:path>
            </a:pathLst>
          </a:custGeom>
          <a:ln w="12700">
            <a:solidFill>
              <a:srgbClr val="FFFFFF"/>
            </a:solidFill>
          </a:ln>
        </p:spPr>
        <p:txBody>
          <a:bodyPr wrap="square" lIns="0" tIns="0" rIns="0" bIns="0" rtlCol="0"/>
          <a:lstStyle/>
          <a:p>
            <a:endParaRPr lang="en-US" sz="1092"/>
          </a:p>
        </p:txBody>
      </p:sp>
      <p:sp>
        <p:nvSpPr>
          <p:cNvPr id="16" name="bg object 27">
            <a:extLst>
              <a:ext uri="{FF2B5EF4-FFF2-40B4-BE49-F238E27FC236}">
                <a16:creationId xmlns:a16="http://schemas.microsoft.com/office/drawing/2014/main" id="{CA3B08B1-339A-A971-2456-6BF18DB5E099}"/>
              </a:ext>
            </a:extLst>
          </p:cNvPr>
          <p:cNvSpPr/>
          <p:nvPr/>
        </p:nvSpPr>
        <p:spPr>
          <a:xfrm>
            <a:off x="1778678" y="4574740"/>
            <a:ext cx="2042140" cy="1209488"/>
          </a:xfrm>
          <a:custGeom>
            <a:avLst/>
            <a:gdLst/>
            <a:ahLst/>
            <a:cxnLst/>
            <a:rect l="l" t="t" r="r" b="b"/>
            <a:pathLst>
              <a:path w="3367404" h="1994534">
                <a:moveTo>
                  <a:pt x="240673" y="190255"/>
                </a:moveTo>
                <a:lnTo>
                  <a:pt x="310597" y="155293"/>
                </a:lnTo>
                <a:lnTo>
                  <a:pt x="0" y="0"/>
                </a:lnTo>
              </a:path>
              <a:path w="3367404" h="1994534">
                <a:moveTo>
                  <a:pt x="3367143" y="1994169"/>
                </a:moveTo>
                <a:lnTo>
                  <a:pt x="586400" y="603793"/>
                </a:lnTo>
                <a:lnTo>
                  <a:pt x="0" y="310597"/>
                </a:lnTo>
                <a:lnTo>
                  <a:pt x="310597" y="155293"/>
                </a:lnTo>
              </a:path>
            </a:pathLst>
          </a:custGeom>
          <a:ln w="12700">
            <a:solidFill>
              <a:srgbClr val="FFFFFF"/>
            </a:solidFill>
          </a:ln>
        </p:spPr>
        <p:txBody>
          <a:bodyPr wrap="square" lIns="0" tIns="0" rIns="0" bIns="0" rtlCol="0"/>
          <a:lstStyle/>
          <a:p>
            <a:endParaRPr lang="en-US" sz="1092"/>
          </a:p>
        </p:txBody>
      </p:sp>
      <p:sp>
        <p:nvSpPr>
          <p:cNvPr id="17" name="bg object 28">
            <a:extLst>
              <a:ext uri="{FF2B5EF4-FFF2-40B4-BE49-F238E27FC236}">
                <a16:creationId xmlns:a16="http://schemas.microsoft.com/office/drawing/2014/main" id="{1C79BB84-4829-CE16-79C2-95E614CC363E}"/>
              </a:ext>
            </a:extLst>
          </p:cNvPr>
          <p:cNvSpPr/>
          <p:nvPr/>
        </p:nvSpPr>
        <p:spPr>
          <a:xfrm>
            <a:off x="1994489" y="729932"/>
            <a:ext cx="4901446" cy="3602664"/>
          </a:xfrm>
          <a:custGeom>
            <a:avLst/>
            <a:gdLst/>
            <a:ahLst/>
            <a:cxnLst/>
            <a:rect l="l" t="t" r="r" b="b"/>
            <a:pathLst>
              <a:path w="8082280" h="5941059">
                <a:moveTo>
                  <a:pt x="8082047" y="0"/>
                </a:moveTo>
                <a:lnTo>
                  <a:pt x="0" y="4047970"/>
                </a:lnTo>
                <a:lnTo>
                  <a:pt x="0" y="5940949"/>
                </a:lnTo>
                <a:lnTo>
                  <a:pt x="8082047" y="1892989"/>
                </a:lnTo>
                <a:lnTo>
                  <a:pt x="8082047" y="0"/>
                </a:lnTo>
                <a:close/>
              </a:path>
            </a:pathLst>
          </a:custGeom>
          <a:ln w="12700">
            <a:solidFill>
              <a:srgbClr val="FFFFFF"/>
            </a:solidFill>
          </a:ln>
        </p:spPr>
        <p:txBody>
          <a:bodyPr wrap="square" lIns="0" tIns="0" rIns="0" bIns="0" rtlCol="0"/>
          <a:lstStyle/>
          <a:p>
            <a:endParaRPr lang="en-US" sz="1092"/>
          </a:p>
        </p:txBody>
      </p:sp>
      <p:sp>
        <p:nvSpPr>
          <p:cNvPr id="18" name="bg object 29">
            <a:extLst>
              <a:ext uri="{FF2B5EF4-FFF2-40B4-BE49-F238E27FC236}">
                <a16:creationId xmlns:a16="http://schemas.microsoft.com/office/drawing/2014/main" id="{424E7A25-4DCD-B82C-E7E6-F41D3F8688E5}"/>
              </a:ext>
            </a:extLst>
          </p:cNvPr>
          <p:cNvSpPr/>
          <p:nvPr/>
        </p:nvSpPr>
        <p:spPr>
          <a:xfrm>
            <a:off x="7417643" y="664309"/>
            <a:ext cx="211800" cy="1255310"/>
          </a:xfrm>
          <a:custGeom>
            <a:avLst/>
            <a:gdLst/>
            <a:ahLst/>
            <a:cxnLst/>
            <a:rect l="l" t="t" r="r" b="b"/>
            <a:pathLst>
              <a:path w="349250" h="2070100">
                <a:moveTo>
                  <a:pt x="348774" y="0"/>
                </a:moveTo>
                <a:lnTo>
                  <a:pt x="0" y="177115"/>
                </a:lnTo>
                <a:lnTo>
                  <a:pt x="0" y="2070104"/>
                </a:lnTo>
                <a:lnTo>
                  <a:pt x="348774" y="1892989"/>
                </a:lnTo>
                <a:lnTo>
                  <a:pt x="348774" y="0"/>
                </a:lnTo>
                <a:close/>
              </a:path>
            </a:pathLst>
          </a:custGeom>
          <a:ln w="12700">
            <a:solidFill>
              <a:srgbClr val="FFFFFF"/>
            </a:solidFill>
          </a:ln>
        </p:spPr>
        <p:txBody>
          <a:bodyPr wrap="square" lIns="0" tIns="0" rIns="0" bIns="0" rtlCol="0"/>
          <a:lstStyle/>
          <a:p>
            <a:endParaRPr lang="en-US" sz="1092"/>
          </a:p>
        </p:txBody>
      </p:sp>
      <p:sp>
        <p:nvSpPr>
          <p:cNvPr id="19" name="bg object 30">
            <a:extLst>
              <a:ext uri="{FF2B5EF4-FFF2-40B4-BE49-F238E27FC236}">
                <a16:creationId xmlns:a16="http://schemas.microsoft.com/office/drawing/2014/main" id="{780D8DDE-9439-D896-F2F1-A21AD2623ABE}"/>
              </a:ext>
            </a:extLst>
          </p:cNvPr>
          <p:cNvSpPr/>
          <p:nvPr/>
        </p:nvSpPr>
        <p:spPr>
          <a:xfrm>
            <a:off x="1714264" y="3412669"/>
            <a:ext cx="211800" cy="1255696"/>
          </a:xfrm>
          <a:custGeom>
            <a:avLst/>
            <a:gdLst/>
            <a:ahLst/>
            <a:cxnLst/>
            <a:rect l="l" t="t" r="r" b="b"/>
            <a:pathLst>
              <a:path w="349250" h="2070734">
                <a:moveTo>
                  <a:pt x="348774" y="0"/>
                </a:moveTo>
                <a:lnTo>
                  <a:pt x="0" y="177125"/>
                </a:lnTo>
                <a:lnTo>
                  <a:pt x="0" y="2070114"/>
                </a:lnTo>
                <a:lnTo>
                  <a:pt x="348774" y="1892989"/>
                </a:lnTo>
                <a:lnTo>
                  <a:pt x="348774" y="0"/>
                </a:lnTo>
                <a:close/>
              </a:path>
            </a:pathLst>
          </a:custGeom>
          <a:ln w="12700">
            <a:solidFill>
              <a:srgbClr val="FFFFFF"/>
            </a:solidFill>
          </a:ln>
        </p:spPr>
        <p:txBody>
          <a:bodyPr wrap="square" lIns="0" tIns="0" rIns="0" bIns="0" rtlCol="0"/>
          <a:lstStyle/>
          <a:p>
            <a:endParaRPr lang="en-US" sz="1092"/>
          </a:p>
        </p:txBody>
      </p:sp>
      <p:sp>
        <p:nvSpPr>
          <p:cNvPr id="20" name="bg object 31">
            <a:extLst>
              <a:ext uri="{FF2B5EF4-FFF2-40B4-BE49-F238E27FC236}">
                <a16:creationId xmlns:a16="http://schemas.microsoft.com/office/drawing/2014/main" id="{B8096C71-5D92-8CC5-9506-2291D592F673}"/>
              </a:ext>
            </a:extLst>
          </p:cNvPr>
          <p:cNvSpPr/>
          <p:nvPr/>
        </p:nvSpPr>
        <p:spPr>
          <a:xfrm>
            <a:off x="7628711" y="664309"/>
            <a:ext cx="2254326" cy="2284203"/>
          </a:xfrm>
          <a:custGeom>
            <a:avLst/>
            <a:gdLst/>
            <a:ahLst/>
            <a:cxnLst/>
            <a:rect l="l" t="t" r="r" b="b"/>
            <a:pathLst>
              <a:path w="3717290" h="3766820">
                <a:moveTo>
                  <a:pt x="0" y="0"/>
                </a:moveTo>
                <a:lnTo>
                  <a:pt x="3716797" y="1873785"/>
                </a:lnTo>
                <a:lnTo>
                  <a:pt x="3716797" y="3766764"/>
                </a:lnTo>
                <a:lnTo>
                  <a:pt x="0" y="1892989"/>
                </a:lnTo>
                <a:lnTo>
                  <a:pt x="0" y="0"/>
                </a:lnTo>
                <a:close/>
              </a:path>
            </a:pathLst>
          </a:custGeom>
          <a:ln w="12700">
            <a:solidFill>
              <a:srgbClr val="FFFFFF"/>
            </a:solidFill>
          </a:ln>
        </p:spPr>
        <p:txBody>
          <a:bodyPr wrap="square" lIns="0" tIns="0" rIns="0" bIns="0" rtlCol="0"/>
          <a:lstStyle/>
          <a:p>
            <a:endParaRPr lang="en-US" sz="1092"/>
          </a:p>
        </p:txBody>
      </p:sp>
      <p:sp>
        <p:nvSpPr>
          <p:cNvPr id="21" name="bg object 32">
            <a:extLst>
              <a:ext uri="{FF2B5EF4-FFF2-40B4-BE49-F238E27FC236}">
                <a16:creationId xmlns:a16="http://schemas.microsoft.com/office/drawing/2014/main" id="{C34D3760-9581-5CF1-26B0-37E80E705356}"/>
              </a:ext>
            </a:extLst>
          </p:cNvPr>
          <p:cNvSpPr/>
          <p:nvPr/>
        </p:nvSpPr>
        <p:spPr>
          <a:xfrm>
            <a:off x="7137773" y="631178"/>
            <a:ext cx="281501" cy="1284960"/>
          </a:xfrm>
          <a:custGeom>
            <a:avLst/>
            <a:gdLst/>
            <a:ahLst/>
            <a:cxnLst/>
            <a:rect l="l" t="t" r="r" b="b"/>
            <a:pathLst>
              <a:path w="464184" h="2118995">
                <a:moveTo>
                  <a:pt x="0" y="0"/>
                </a:moveTo>
                <a:lnTo>
                  <a:pt x="463598" y="225951"/>
                </a:lnTo>
                <a:lnTo>
                  <a:pt x="463598" y="2118940"/>
                </a:lnTo>
                <a:lnTo>
                  <a:pt x="0" y="1892989"/>
                </a:lnTo>
                <a:lnTo>
                  <a:pt x="0" y="0"/>
                </a:lnTo>
                <a:close/>
              </a:path>
            </a:pathLst>
          </a:custGeom>
          <a:ln w="12700">
            <a:solidFill>
              <a:srgbClr val="FFFFFF"/>
            </a:solidFill>
          </a:ln>
        </p:spPr>
        <p:txBody>
          <a:bodyPr wrap="square" lIns="0" tIns="0" rIns="0" bIns="0" rtlCol="0"/>
          <a:lstStyle/>
          <a:p>
            <a:endParaRPr lang="en-US" sz="1092"/>
          </a:p>
        </p:txBody>
      </p:sp>
      <p:sp>
        <p:nvSpPr>
          <p:cNvPr id="22" name="bg object 33">
            <a:extLst>
              <a:ext uri="{FF2B5EF4-FFF2-40B4-BE49-F238E27FC236}">
                <a16:creationId xmlns:a16="http://schemas.microsoft.com/office/drawing/2014/main" id="{571FD438-C929-C7A7-7D50-03652553943C}"/>
              </a:ext>
            </a:extLst>
          </p:cNvPr>
          <p:cNvSpPr/>
          <p:nvPr/>
        </p:nvSpPr>
        <p:spPr>
          <a:xfrm>
            <a:off x="0" y="1125123"/>
            <a:ext cx="344657" cy="115519"/>
          </a:xfrm>
          <a:custGeom>
            <a:avLst/>
            <a:gdLst/>
            <a:ahLst/>
            <a:cxnLst/>
            <a:rect l="l" t="t" r="r" b="b"/>
            <a:pathLst>
              <a:path w="568325" h="190500">
                <a:moveTo>
                  <a:pt x="0" y="181676"/>
                </a:moveTo>
                <a:lnTo>
                  <a:pt x="226435" y="68458"/>
                </a:lnTo>
              </a:path>
              <a:path w="568325" h="190500">
                <a:moveTo>
                  <a:pt x="567870" y="155304"/>
                </a:moveTo>
                <a:lnTo>
                  <a:pt x="497945" y="190266"/>
                </a:lnTo>
                <a:lnTo>
                  <a:pt x="187348" y="34962"/>
                </a:lnTo>
                <a:lnTo>
                  <a:pt x="257272" y="0"/>
                </a:lnTo>
                <a:lnTo>
                  <a:pt x="567870" y="155304"/>
                </a:lnTo>
              </a:path>
            </a:pathLst>
          </a:custGeom>
          <a:ln w="12700">
            <a:solidFill>
              <a:srgbClr val="FFFFFF"/>
            </a:solidFill>
          </a:ln>
        </p:spPr>
        <p:txBody>
          <a:bodyPr wrap="square" lIns="0" tIns="0" rIns="0" bIns="0" rtlCol="0"/>
          <a:lstStyle/>
          <a:p>
            <a:endParaRPr lang="en-US" sz="1092"/>
          </a:p>
        </p:txBody>
      </p:sp>
      <p:sp>
        <p:nvSpPr>
          <p:cNvPr id="23" name="bg object 34">
            <a:extLst>
              <a:ext uri="{FF2B5EF4-FFF2-40B4-BE49-F238E27FC236}">
                <a16:creationId xmlns:a16="http://schemas.microsoft.com/office/drawing/2014/main" id="{14E9E105-6374-404E-B881-D0BDAEAFF3C4}"/>
              </a:ext>
            </a:extLst>
          </p:cNvPr>
          <p:cNvSpPr/>
          <p:nvPr/>
        </p:nvSpPr>
        <p:spPr>
          <a:xfrm>
            <a:off x="350947" y="471665"/>
            <a:ext cx="1300454" cy="650374"/>
          </a:xfrm>
          <a:custGeom>
            <a:avLst/>
            <a:gdLst/>
            <a:ahLst/>
            <a:cxnLst/>
            <a:rect l="l" t="t" r="r" b="b"/>
            <a:pathLst>
              <a:path w="2144395" h="1072514">
                <a:moveTo>
                  <a:pt x="122959" y="908443"/>
                </a:moveTo>
                <a:lnTo>
                  <a:pt x="1802950" y="68448"/>
                </a:lnTo>
              </a:path>
              <a:path w="2144395" h="1072514">
                <a:moveTo>
                  <a:pt x="380522" y="1037224"/>
                </a:moveTo>
                <a:lnTo>
                  <a:pt x="310597" y="1072187"/>
                </a:lnTo>
                <a:lnTo>
                  <a:pt x="0" y="916893"/>
                </a:lnTo>
                <a:lnTo>
                  <a:pt x="69924" y="881931"/>
                </a:lnTo>
                <a:lnTo>
                  <a:pt x="380522" y="1037224"/>
                </a:lnTo>
              </a:path>
              <a:path w="2144395" h="1072514">
                <a:moveTo>
                  <a:pt x="2144384" y="155293"/>
                </a:moveTo>
                <a:lnTo>
                  <a:pt x="2074460" y="190255"/>
                </a:lnTo>
                <a:lnTo>
                  <a:pt x="1763862" y="34962"/>
                </a:lnTo>
                <a:lnTo>
                  <a:pt x="1833787" y="0"/>
                </a:lnTo>
                <a:lnTo>
                  <a:pt x="2144384" y="155293"/>
                </a:lnTo>
              </a:path>
            </a:pathLst>
          </a:custGeom>
          <a:ln w="12700">
            <a:solidFill>
              <a:srgbClr val="FFFFFF"/>
            </a:solidFill>
          </a:ln>
        </p:spPr>
        <p:txBody>
          <a:bodyPr wrap="square" lIns="0" tIns="0" rIns="0" bIns="0" rtlCol="0"/>
          <a:lstStyle/>
          <a:p>
            <a:endParaRPr lang="en-US" sz="1092"/>
          </a:p>
        </p:txBody>
      </p:sp>
      <p:sp>
        <p:nvSpPr>
          <p:cNvPr id="24" name="bg object 35">
            <a:extLst>
              <a:ext uri="{FF2B5EF4-FFF2-40B4-BE49-F238E27FC236}">
                <a16:creationId xmlns:a16="http://schemas.microsoft.com/office/drawing/2014/main" id="{6FFFAEE5-3918-0962-01C8-2FFA37C86A88}"/>
              </a:ext>
            </a:extLst>
          </p:cNvPr>
          <p:cNvSpPr/>
          <p:nvPr/>
        </p:nvSpPr>
        <p:spPr>
          <a:xfrm>
            <a:off x="1639553" y="0"/>
            <a:ext cx="831413" cy="477865"/>
          </a:xfrm>
          <a:custGeom>
            <a:avLst/>
            <a:gdLst/>
            <a:ahLst/>
            <a:cxnLst/>
            <a:rect l="l" t="t" r="r" b="b"/>
            <a:pathLst>
              <a:path w="1370964" h="788035">
                <a:moveTo>
                  <a:pt x="122959" y="623825"/>
                </a:moveTo>
                <a:lnTo>
                  <a:pt x="1370611" y="0"/>
                </a:lnTo>
              </a:path>
              <a:path w="1370964" h="788035">
                <a:moveTo>
                  <a:pt x="380522" y="752607"/>
                </a:moveTo>
                <a:lnTo>
                  <a:pt x="310597" y="787569"/>
                </a:lnTo>
                <a:lnTo>
                  <a:pt x="0" y="632275"/>
                </a:lnTo>
                <a:lnTo>
                  <a:pt x="69924" y="597313"/>
                </a:lnTo>
                <a:lnTo>
                  <a:pt x="380522" y="752607"/>
                </a:lnTo>
              </a:path>
            </a:pathLst>
          </a:custGeom>
          <a:ln w="12700">
            <a:solidFill>
              <a:srgbClr val="FFFFFF"/>
            </a:solidFill>
          </a:ln>
        </p:spPr>
        <p:txBody>
          <a:bodyPr wrap="square" lIns="0" tIns="0" rIns="0" bIns="0" rtlCol="0"/>
          <a:lstStyle/>
          <a:p>
            <a:endParaRPr lang="en-US" sz="1092"/>
          </a:p>
        </p:txBody>
      </p:sp>
      <p:sp>
        <p:nvSpPr>
          <p:cNvPr id="25" name="bg object 36">
            <a:extLst>
              <a:ext uri="{FF2B5EF4-FFF2-40B4-BE49-F238E27FC236}">
                <a16:creationId xmlns:a16="http://schemas.microsoft.com/office/drawing/2014/main" id="{5612FC62-0EEF-3493-DA2E-94F05373AAFE}"/>
              </a:ext>
            </a:extLst>
          </p:cNvPr>
          <p:cNvSpPr/>
          <p:nvPr/>
        </p:nvSpPr>
        <p:spPr>
          <a:xfrm>
            <a:off x="4118447" y="1066352"/>
            <a:ext cx="1300454" cy="650374"/>
          </a:xfrm>
          <a:custGeom>
            <a:avLst/>
            <a:gdLst/>
            <a:ahLst/>
            <a:cxnLst/>
            <a:rect l="l" t="t" r="r" b="b"/>
            <a:pathLst>
              <a:path w="2144395" h="1072514">
                <a:moveTo>
                  <a:pt x="2021425" y="163743"/>
                </a:moveTo>
                <a:lnTo>
                  <a:pt x="341434" y="1003739"/>
                </a:lnTo>
              </a:path>
              <a:path w="2144395" h="1072514">
                <a:moveTo>
                  <a:pt x="1763862" y="34962"/>
                </a:moveTo>
                <a:lnTo>
                  <a:pt x="1833787" y="0"/>
                </a:lnTo>
                <a:lnTo>
                  <a:pt x="2144384" y="155304"/>
                </a:lnTo>
                <a:lnTo>
                  <a:pt x="2074460" y="190266"/>
                </a:lnTo>
                <a:lnTo>
                  <a:pt x="1763862" y="34962"/>
                </a:lnTo>
              </a:path>
              <a:path w="2144395" h="1072514">
                <a:moveTo>
                  <a:pt x="0" y="916893"/>
                </a:moveTo>
                <a:lnTo>
                  <a:pt x="69924" y="881931"/>
                </a:lnTo>
                <a:lnTo>
                  <a:pt x="380522" y="1037235"/>
                </a:lnTo>
                <a:lnTo>
                  <a:pt x="310597" y="1072197"/>
                </a:lnTo>
                <a:lnTo>
                  <a:pt x="0" y="916893"/>
                </a:lnTo>
              </a:path>
            </a:pathLst>
          </a:custGeom>
          <a:ln w="12700">
            <a:solidFill>
              <a:srgbClr val="FFFFFF"/>
            </a:solidFill>
          </a:ln>
        </p:spPr>
        <p:txBody>
          <a:bodyPr wrap="square" lIns="0" tIns="0" rIns="0" bIns="0" rtlCol="0"/>
          <a:lstStyle/>
          <a:p>
            <a:endParaRPr lang="en-US" sz="1092"/>
          </a:p>
        </p:txBody>
      </p:sp>
      <p:sp>
        <p:nvSpPr>
          <p:cNvPr id="26" name="bg object 37">
            <a:extLst>
              <a:ext uri="{FF2B5EF4-FFF2-40B4-BE49-F238E27FC236}">
                <a16:creationId xmlns:a16="http://schemas.microsoft.com/office/drawing/2014/main" id="{9B6250A2-6417-0AB5-7602-DB2F5CFD59C8}"/>
              </a:ext>
            </a:extLst>
          </p:cNvPr>
          <p:cNvSpPr/>
          <p:nvPr/>
        </p:nvSpPr>
        <p:spPr>
          <a:xfrm>
            <a:off x="2824584" y="1713238"/>
            <a:ext cx="1300454" cy="650374"/>
          </a:xfrm>
          <a:custGeom>
            <a:avLst/>
            <a:gdLst/>
            <a:ahLst/>
            <a:cxnLst/>
            <a:rect l="l" t="t" r="r" b="b"/>
            <a:pathLst>
              <a:path w="2144395" h="1072514">
                <a:moveTo>
                  <a:pt x="2021425" y="163743"/>
                </a:moveTo>
                <a:lnTo>
                  <a:pt x="341434" y="1003739"/>
                </a:lnTo>
              </a:path>
              <a:path w="2144395" h="1072514">
                <a:moveTo>
                  <a:pt x="1763862" y="34962"/>
                </a:moveTo>
                <a:lnTo>
                  <a:pt x="1833787" y="0"/>
                </a:lnTo>
                <a:lnTo>
                  <a:pt x="2144384" y="155304"/>
                </a:lnTo>
                <a:lnTo>
                  <a:pt x="2074460" y="190266"/>
                </a:lnTo>
                <a:lnTo>
                  <a:pt x="1763862" y="34962"/>
                </a:lnTo>
              </a:path>
              <a:path w="2144395" h="1072514">
                <a:moveTo>
                  <a:pt x="0" y="916893"/>
                </a:moveTo>
                <a:lnTo>
                  <a:pt x="69924" y="881931"/>
                </a:lnTo>
                <a:lnTo>
                  <a:pt x="380522" y="1037235"/>
                </a:lnTo>
                <a:lnTo>
                  <a:pt x="310597" y="1072197"/>
                </a:lnTo>
                <a:lnTo>
                  <a:pt x="0" y="916893"/>
                </a:lnTo>
              </a:path>
            </a:pathLst>
          </a:custGeom>
          <a:ln w="12700">
            <a:solidFill>
              <a:srgbClr val="FFFFFF"/>
            </a:solidFill>
          </a:ln>
        </p:spPr>
        <p:txBody>
          <a:bodyPr wrap="square" lIns="0" tIns="0" rIns="0" bIns="0" rtlCol="0"/>
          <a:lstStyle/>
          <a:p>
            <a:endParaRPr lang="en-US" sz="1092"/>
          </a:p>
        </p:txBody>
      </p:sp>
      <p:sp>
        <p:nvSpPr>
          <p:cNvPr id="27" name="bg object 38">
            <a:extLst>
              <a:ext uri="{FF2B5EF4-FFF2-40B4-BE49-F238E27FC236}">
                <a16:creationId xmlns:a16="http://schemas.microsoft.com/office/drawing/2014/main" id="{ADB0C1A2-D4CB-82D0-E998-FCCCBD8C17CC}"/>
              </a:ext>
            </a:extLst>
          </p:cNvPr>
          <p:cNvSpPr/>
          <p:nvPr/>
        </p:nvSpPr>
        <p:spPr>
          <a:xfrm>
            <a:off x="1517569" y="2366702"/>
            <a:ext cx="1300454" cy="650374"/>
          </a:xfrm>
          <a:custGeom>
            <a:avLst/>
            <a:gdLst/>
            <a:ahLst/>
            <a:cxnLst/>
            <a:rect l="l" t="t" r="r" b="b"/>
            <a:pathLst>
              <a:path w="2144395" h="1072514">
                <a:moveTo>
                  <a:pt x="2021425" y="163743"/>
                </a:moveTo>
                <a:lnTo>
                  <a:pt x="341434" y="1003739"/>
                </a:lnTo>
              </a:path>
              <a:path w="2144395" h="1072514">
                <a:moveTo>
                  <a:pt x="1763862" y="34962"/>
                </a:moveTo>
                <a:lnTo>
                  <a:pt x="1833787" y="0"/>
                </a:lnTo>
                <a:lnTo>
                  <a:pt x="2144384" y="155293"/>
                </a:lnTo>
                <a:lnTo>
                  <a:pt x="2074460" y="190255"/>
                </a:lnTo>
                <a:lnTo>
                  <a:pt x="1763862" y="34962"/>
                </a:lnTo>
              </a:path>
              <a:path w="2144395" h="1072514">
                <a:moveTo>
                  <a:pt x="0" y="916893"/>
                </a:moveTo>
                <a:lnTo>
                  <a:pt x="69924" y="881931"/>
                </a:lnTo>
                <a:lnTo>
                  <a:pt x="380522" y="1037224"/>
                </a:lnTo>
                <a:lnTo>
                  <a:pt x="310597" y="1072187"/>
                </a:lnTo>
                <a:lnTo>
                  <a:pt x="0" y="916893"/>
                </a:lnTo>
              </a:path>
            </a:pathLst>
          </a:custGeom>
          <a:ln w="12700">
            <a:solidFill>
              <a:srgbClr val="FFFFFF"/>
            </a:solidFill>
          </a:ln>
        </p:spPr>
        <p:txBody>
          <a:bodyPr wrap="square" lIns="0" tIns="0" rIns="0" bIns="0" rtlCol="0"/>
          <a:lstStyle/>
          <a:p>
            <a:endParaRPr lang="en-US" sz="1092"/>
          </a:p>
        </p:txBody>
      </p:sp>
      <p:sp>
        <p:nvSpPr>
          <p:cNvPr id="28" name="bg object 39">
            <a:extLst>
              <a:ext uri="{FF2B5EF4-FFF2-40B4-BE49-F238E27FC236}">
                <a16:creationId xmlns:a16="http://schemas.microsoft.com/office/drawing/2014/main" id="{8818D05D-9A9E-C7BB-A85C-912D664114CF}"/>
              </a:ext>
            </a:extLst>
          </p:cNvPr>
          <p:cNvSpPr/>
          <p:nvPr/>
        </p:nvSpPr>
        <p:spPr>
          <a:xfrm>
            <a:off x="0" y="3010960"/>
            <a:ext cx="1529584" cy="744330"/>
          </a:xfrm>
          <a:custGeom>
            <a:avLst/>
            <a:gdLst/>
            <a:ahLst/>
            <a:cxnLst/>
            <a:rect l="l" t="t" r="r" b="b"/>
            <a:pathLst>
              <a:path w="2522220" h="1227454">
                <a:moveTo>
                  <a:pt x="2398977" y="163743"/>
                </a:moveTo>
                <a:lnTo>
                  <a:pt x="718986" y="1003739"/>
                </a:lnTo>
              </a:path>
              <a:path w="2522220" h="1227454">
                <a:moveTo>
                  <a:pt x="2141414" y="34962"/>
                </a:moveTo>
                <a:lnTo>
                  <a:pt x="2211338" y="0"/>
                </a:lnTo>
                <a:lnTo>
                  <a:pt x="2521936" y="155293"/>
                </a:lnTo>
                <a:lnTo>
                  <a:pt x="2452012" y="190255"/>
                </a:lnTo>
                <a:lnTo>
                  <a:pt x="2141414" y="34962"/>
                </a:lnTo>
              </a:path>
              <a:path w="2522220" h="1227454">
                <a:moveTo>
                  <a:pt x="377551" y="916893"/>
                </a:moveTo>
                <a:lnTo>
                  <a:pt x="447476" y="881931"/>
                </a:lnTo>
                <a:lnTo>
                  <a:pt x="758074" y="1037224"/>
                </a:lnTo>
                <a:lnTo>
                  <a:pt x="688149" y="1072187"/>
                </a:lnTo>
                <a:lnTo>
                  <a:pt x="377551" y="916893"/>
                </a:lnTo>
              </a:path>
              <a:path w="2522220" h="1227454">
                <a:moveTo>
                  <a:pt x="0" y="1105664"/>
                </a:moveTo>
                <a:lnTo>
                  <a:pt x="67173" y="1072082"/>
                </a:lnTo>
                <a:lnTo>
                  <a:pt x="377771" y="1227386"/>
                </a:lnTo>
              </a:path>
              <a:path w="2522220" h="1227454">
                <a:moveTo>
                  <a:pt x="0" y="1105670"/>
                </a:moveTo>
                <a:lnTo>
                  <a:pt x="67173" y="1072082"/>
                </a:lnTo>
              </a:path>
            </a:pathLst>
          </a:custGeom>
          <a:ln w="12700">
            <a:solidFill>
              <a:srgbClr val="FFFFFF"/>
            </a:solidFill>
          </a:ln>
        </p:spPr>
        <p:txBody>
          <a:bodyPr wrap="square" lIns="0" tIns="0" rIns="0" bIns="0" rtlCol="0"/>
          <a:lstStyle/>
          <a:p>
            <a:endParaRPr lang="en-US" sz="1092"/>
          </a:p>
        </p:txBody>
      </p:sp>
      <p:sp>
        <p:nvSpPr>
          <p:cNvPr id="29" name="bg object 40">
            <a:extLst>
              <a:ext uri="{FF2B5EF4-FFF2-40B4-BE49-F238E27FC236}">
                <a16:creationId xmlns:a16="http://schemas.microsoft.com/office/drawing/2014/main" id="{5A41534D-B495-C8B3-FBC3-021276EDB421}"/>
              </a:ext>
            </a:extLst>
          </p:cNvPr>
          <p:cNvSpPr/>
          <p:nvPr/>
        </p:nvSpPr>
        <p:spPr>
          <a:xfrm>
            <a:off x="3844607" y="0"/>
            <a:ext cx="1568478" cy="784377"/>
          </a:xfrm>
          <a:custGeom>
            <a:avLst/>
            <a:gdLst/>
            <a:ahLst/>
            <a:cxnLst/>
            <a:rect l="l" t="t" r="r" b="b"/>
            <a:pathLst>
              <a:path w="2586354" h="1293495">
                <a:moveTo>
                  <a:pt x="2586009" y="1293009"/>
                </a:moveTo>
                <a:lnTo>
                  <a:pt x="0" y="0"/>
                </a:lnTo>
              </a:path>
            </a:pathLst>
          </a:custGeom>
          <a:ln w="12700">
            <a:solidFill>
              <a:srgbClr val="FFFFFF"/>
            </a:solidFill>
          </a:ln>
        </p:spPr>
        <p:txBody>
          <a:bodyPr wrap="square" lIns="0" tIns="0" rIns="0" bIns="0" rtlCol="0"/>
          <a:lstStyle/>
          <a:p>
            <a:endParaRPr lang="en-US" sz="1092"/>
          </a:p>
        </p:txBody>
      </p:sp>
      <p:sp>
        <p:nvSpPr>
          <p:cNvPr id="30" name="bg object 41">
            <a:extLst>
              <a:ext uri="{FF2B5EF4-FFF2-40B4-BE49-F238E27FC236}">
                <a16:creationId xmlns:a16="http://schemas.microsoft.com/office/drawing/2014/main" id="{4836EF1E-9928-3491-8016-BFAEBEA55E52}"/>
              </a:ext>
            </a:extLst>
          </p:cNvPr>
          <p:cNvSpPr/>
          <p:nvPr/>
        </p:nvSpPr>
        <p:spPr>
          <a:xfrm>
            <a:off x="3844974" y="0"/>
            <a:ext cx="1759484" cy="1068169"/>
          </a:xfrm>
          <a:custGeom>
            <a:avLst/>
            <a:gdLst/>
            <a:ahLst/>
            <a:cxnLst/>
            <a:rect l="l" t="t" r="r" b="b"/>
            <a:pathLst>
              <a:path w="2901315" h="1761489">
                <a:moveTo>
                  <a:pt x="2660186" y="1570770"/>
                </a:moveTo>
                <a:lnTo>
                  <a:pt x="2590261" y="1605733"/>
                </a:lnTo>
                <a:lnTo>
                  <a:pt x="2900859" y="1761026"/>
                </a:lnTo>
              </a:path>
              <a:path w="2901315" h="1761489">
                <a:moveTo>
                  <a:pt x="0" y="0"/>
                </a:moveTo>
                <a:lnTo>
                  <a:pt x="2314458" y="1157233"/>
                </a:lnTo>
                <a:lnTo>
                  <a:pt x="2900859" y="1450428"/>
                </a:lnTo>
                <a:lnTo>
                  <a:pt x="2590261" y="1605733"/>
                </a:lnTo>
              </a:path>
            </a:pathLst>
          </a:custGeom>
          <a:ln w="12700">
            <a:solidFill>
              <a:srgbClr val="FFFFFF"/>
            </a:solidFill>
          </a:ln>
        </p:spPr>
        <p:txBody>
          <a:bodyPr wrap="square" lIns="0" tIns="0" rIns="0" bIns="0" rtlCol="0"/>
          <a:lstStyle/>
          <a:p>
            <a:endParaRPr lang="en-US" sz="1092"/>
          </a:p>
        </p:txBody>
      </p:sp>
      <p:sp>
        <p:nvSpPr>
          <p:cNvPr id="31" name="bg object 42">
            <a:extLst>
              <a:ext uri="{FF2B5EF4-FFF2-40B4-BE49-F238E27FC236}">
                <a16:creationId xmlns:a16="http://schemas.microsoft.com/office/drawing/2014/main" id="{F99F2644-AC79-71A1-1A19-8A090D65D657}"/>
              </a:ext>
            </a:extLst>
          </p:cNvPr>
          <p:cNvSpPr/>
          <p:nvPr/>
        </p:nvSpPr>
        <p:spPr>
          <a:xfrm>
            <a:off x="0" y="0"/>
            <a:ext cx="2130327" cy="1067014"/>
          </a:xfrm>
          <a:custGeom>
            <a:avLst/>
            <a:gdLst/>
            <a:ahLst/>
            <a:cxnLst/>
            <a:rect l="l" t="t" r="r" b="b"/>
            <a:pathLst>
              <a:path w="3512820" h="1759585">
                <a:moveTo>
                  <a:pt x="0" y="1759417"/>
                </a:moveTo>
                <a:lnTo>
                  <a:pt x="3512805" y="0"/>
                </a:lnTo>
              </a:path>
            </a:pathLst>
          </a:custGeom>
          <a:ln w="12700">
            <a:solidFill>
              <a:srgbClr val="FFFFFF"/>
            </a:solidFill>
          </a:ln>
        </p:spPr>
        <p:txBody>
          <a:bodyPr wrap="square" lIns="0" tIns="0" rIns="0" bIns="0" rtlCol="0"/>
          <a:lstStyle/>
          <a:p>
            <a:endParaRPr lang="en-US" sz="1092"/>
          </a:p>
        </p:txBody>
      </p:sp>
      <p:sp>
        <p:nvSpPr>
          <p:cNvPr id="32" name="bg object 43">
            <a:extLst>
              <a:ext uri="{FF2B5EF4-FFF2-40B4-BE49-F238E27FC236}">
                <a16:creationId xmlns:a16="http://schemas.microsoft.com/office/drawing/2014/main" id="{0C88DDF0-EF66-2339-A696-AC171BD94FB1}"/>
              </a:ext>
            </a:extLst>
          </p:cNvPr>
          <p:cNvSpPr/>
          <p:nvPr/>
        </p:nvSpPr>
        <p:spPr>
          <a:xfrm>
            <a:off x="4088430" y="0"/>
            <a:ext cx="1578490" cy="795543"/>
          </a:xfrm>
          <a:custGeom>
            <a:avLst/>
            <a:gdLst/>
            <a:ahLst/>
            <a:cxnLst/>
            <a:rect l="l" t="t" r="r" b="b"/>
            <a:pathLst>
              <a:path w="2602865" h="1311910">
                <a:moveTo>
                  <a:pt x="2602266" y="0"/>
                </a:moveTo>
                <a:lnTo>
                  <a:pt x="2602266" y="1311899"/>
                </a:lnTo>
                <a:lnTo>
                  <a:pt x="0" y="0"/>
                </a:lnTo>
              </a:path>
            </a:pathLst>
          </a:custGeom>
          <a:ln w="12700">
            <a:solidFill>
              <a:srgbClr val="FFFFFF"/>
            </a:solidFill>
          </a:ln>
        </p:spPr>
        <p:txBody>
          <a:bodyPr wrap="square" lIns="0" tIns="0" rIns="0" bIns="0" rtlCol="0"/>
          <a:lstStyle/>
          <a:p>
            <a:endParaRPr lang="en-US" sz="1092"/>
          </a:p>
        </p:txBody>
      </p:sp>
      <p:sp>
        <p:nvSpPr>
          <p:cNvPr id="33" name="bg object 44">
            <a:extLst>
              <a:ext uri="{FF2B5EF4-FFF2-40B4-BE49-F238E27FC236}">
                <a16:creationId xmlns:a16="http://schemas.microsoft.com/office/drawing/2014/main" id="{3C71980F-60E1-4AF5-91CC-9261C9B3FC20}"/>
              </a:ext>
            </a:extLst>
          </p:cNvPr>
          <p:cNvSpPr/>
          <p:nvPr/>
        </p:nvSpPr>
        <p:spPr>
          <a:xfrm>
            <a:off x="5995443" y="2055362"/>
            <a:ext cx="1134480" cy="567200"/>
          </a:xfrm>
          <a:custGeom>
            <a:avLst/>
            <a:gdLst/>
            <a:ahLst/>
            <a:cxnLst/>
            <a:rect l="l" t="t" r="r" b="b"/>
            <a:pathLst>
              <a:path w="1870709" h="935354">
                <a:moveTo>
                  <a:pt x="1584852" y="0"/>
                </a:moveTo>
                <a:lnTo>
                  <a:pt x="0" y="792426"/>
                </a:lnTo>
                <a:lnTo>
                  <a:pt x="285509" y="935186"/>
                </a:lnTo>
                <a:lnTo>
                  <a:pt x="1870361" y="142760"/>
                </a:lnTo>
                <a:lnTo>
                  <a:pt x="1584852" y="0"/>
                </a:lnTo>
                <a:close/>
              </a:path>
            </a:pathLst>
          </a:custGeom>
          <a:solidFill>
            <a:srgbClr val="29163C"/>
          </a:solidFill>
        </p:spPr>
        <p:txBody>
          <a:bodyPr wrap="square" lIns="0" tIns="0" rIns="0" bIns="0" rtlCol="0"/>
          <a:lstStyle/>
          <a:p>
            <a:endParaRPr lang="en-US" sz="1092"/>
          </a:p>
        </p:txBody>
      </p:sp>
      <p:sp>
        <p:nvSpPr>
          <p:cNvPr id="34" name="bg object 45">
            <a:extLst>
              <a:ext uri="{FF2B5EF4-FFF2-40B4-BE49-F238E27FC236}">
                <a16:creationId xmlns:a16="http://schemas.microsoft.com/office/drawing/2014/main" id="{35EEA97B-FC41-F176-B97D-2BE4E03BDF79}"/>
              </a:ext>
            </a:extLst>
          </p:cNvPr>
          <p:cNvSpPr/>
          <p:nvPr/>
        </p:nvSpPr>
        <p:spPr>
          <a:xfrm>
            <a:off x="3396194" y="3351437"/>
            <a:ext cx="1493000" cy="746640"/>
          </a:xfrm>
          <a:custGeom>
            <a:avLst/>
            <a:gdLst/>
            <a:ahLst/>
            <a:cxnLst/>
            <a:rect l="l" t="t" r="r" b="b"/>
            <a:pathLst>
              <a:path w="2461895" h="1231265">
                <a:moveTo>
                  <a:pt x="1596255" y="0"/>
                </a:moveTo>
                <a:lnTo>
                  <a:pt x="0" y="798132"/>
                </a:lnTo>
                <a:lnTo>
                  <a:pt x="865533" y="1230904"/>
                </a:lnTo>
                <a:lnTo>
                  <a:pt x="2461799" y="432772"/>
                </a:lnTo>
                <a:lnTo>
                  <a:pt x="1596255" y="0"/>
                </a:lnTo>
                <a:close/>
              </a:path>
            </a:pathLst>
          </a:custGeom>
          <a:solidFill>
            <a:srgbClr val="29163C"/>
          </a:solidFill>
        </p:spPr>
        <p:txBody>
          <a:bodyPr wrap="square" lIns="0" tIns="0" rIns="0" bIns="0" rtlCol="0"/>
          <a:lstStyle/>
          <a:p>
            <a:endParaRPr lang="en-US" sz="1092"/>
          </a:p>
        </p:txBody>
      </p:sp>
      <p:sp>
        <p:nvSpPr>
          <p:cNvPr id="35" name="bg object 46">
            <a:extLst>
              <a:ext uri="{FF2B5EF4-FFF2-40B4-BE49-F238E27FC236}">
                <a16:creationId xmlns:a16="http://schemas.microsoft.com/office/drawing/2014/main" id="{2E4C70B6-8000-6A68-1ABB-12C8F37C5E60}"/>
              </a:ext>
            </a:extLst>
          </p:cNvPr>
          <p:cNvSpPr/>
          <p:nvPr/>
        </p:nvSpPr>
        <p:spPr>
          <a:xfrm>
            <a:off x="4704040" y="2698984"/>
            <a:ext cx="1138716" cy="569510"/>
          </a:xfrm>
          <a:custGeom>
            <a:avLst/>
            <a:gdLst/>
            <a:ahLst/>
            <a:cxnLst/>
            <a:rect l="l" t="t" r="r" b="b"/>
            <a:pathLst>
              <a:path w="1877695" h="939164">
                <a:moveTo>
                  <a:pt x="1591564" y="0"/>
                </a:moveTo>
                <a:lnTo>
                  <a:pt x="0" y="795776"/>
                </a:lnTo>
                <a:lnTo>
                  <a:pt x="285520" y="938536"/>
                </a:lnTo>
                <a:lnTo>
                  <a:pt x="1877073" y="142760"/>
                </a:lnTo>
                <a:lnTo>
                  <a:pt x="1591564" y="0"/>
                </a:lnTo>
                <a:close/>
              </a:path>
            </a:pathLst>
          </a:custGeom>
          <a:solidFill>
            <a:srgbClr val="29163C"/>
          </a:solidFill>
        </p:spPr>
        <p:txBody>
          <a:bodyPr wrap="square" lIns="0" tIns="0" rIns="0" bIns="0" rtlCol="0"/>
          <a:lstStyle/>
          <a:p>
            <a:endParaRPr lang="en-US" sz="1092"/>
          </a:p>
        </p:txBody>
      </p:sp>
      <p:sp>
        <p:nvSpPr>
          <p:cNvPr id="36" name="bg object 47">
            <a:extLst>
              <a:ext uri="{FF2B5EF4-FFF2-40B4-BE49-F238E27FC236}">
                <a16:creationId xmlns:a16="http://schemas.microsoft.com/office/drawing/2014/main" id="{4299D1B3-57C9-A9DA-F004-BCF6E567EF25}"/>
              </a:ext>
            </a:extLst>
          </p:cNvPr>
          <p:cNvSpPr/>
          <p:nvPr/>
        </p:nvSpPr>
        <p:spPr>
          <a:xfrm>
            <a:off x="8341593" y="3227013"/>
            <a:ext cx="1137175" cy="568740"/>
          </a:xfrm>
          <a:custGeom>
            <a:avLst/>
            <a:gdLst/>
            <a:ahLst/>
            <a:cxnLst/>
            <a:rect l="l" t="t" r="r" b="b"/>
            <a:pathLst>
              <a:path w="1875155" h="937895">
                <a:moveTo>
                  <a:pt x="1589543" y="0"/>
                </a:moveTo>
                <a:lnTo>
                  <a:pt x="0" y="794782"/>
                </a:lnTo>
                <a:lnTo>
                  <a:pt x="285509" y="937531"/>
                </a:lnTo>
                <a:lnTo>
                  <a:pt x="1875063" y="142760"/>
                </a:lnTo>
                <a:lnTo>
                  <a:pt x="1589543" y="0"/>
                </a:lnTo>
                <a:close/>
              </a:path>
            </a:pathLst>
          </a:custGeom>
          <a:solidFill>
            <a:srgbClr val="29163C"/>
          </a:solidFill>
        </p:spPr>
        <p:txBody>
          <a:bodyPr wrap="square" lIns="0" tIns="0" rIns="0" bIns="0" rtlCol="0"/>
          <a:lstStyle/>
          <a:p>
            <a:endParaRPr lang="en-US" sz="1092"/>
          </a:p>
        </p:txBody>
      </p:sp>
      <p:sp>
        <p:nvSpPr>
          <p:cNvPr id="37" name="bg object 48">
            <a:extLst>
              <a:ext uri="{FF2B5EF4-FFF2-40B4-BE49-F238E27FC236}">
                <a16:creationId xmlns:a16="http://schemas.microsoft.com/office/drawing/2014/main" id="{56C8F9D5-C1F7-64A7-6495-CEED186DAFA1}"/>
              </a:ext>
            </a:extLst>
          </p:cNvPr>
          <p:cNvSpPr/>
          <p:nvPr/>
        </p:nvSpPr>
        <p:spPr>
          <a:xfrm>
            <a:off x="6180195" y="2135315"/>
            <a:ext cx="3144273" cy="1572219"/>
          </a:xfrm>
          <a:custGeom>
            <a:avLst/>
            <a:gdLst/>
            <a:ahLst/>
            <a:cxnLst/>
            <a:rect l="l" t="t" r="r" b="b"/>
            <a:pathLst>
              <a:path w="5184775" h="2592704">
                <a:moveTo>
                  <a:pt x="1918873" y="0"/>
                </a:moveTo>
                <a:lnTo>
                  <a:pt x="0" y="959436"/>
                </a:lnTo>
                <a:lnTo>
                  <a:pt x="3265324" y="2592099"/>
                </a:lnTo>
                <a:lnTo>
                  <a:pt x="5184198" y="1632662"/>
                </a:lnTo>
                <a:lnTo>
                  <a:pt x="1918873" y="0"/>
                </a:lnTo>
                <a:close/>
              </a:path>
            </a:pathLst>
          </a:custGeom>
          <a:solidFill>
            <a:srgbClr val="00D0FA"/>
          </a:solidFill>
        </p:spPr>
        <p:txBody>
          <a:bodyPr wrap="square" lIns="0" tIns="0" rIns="0" bIns="0" rtlCol="0"/>
          <a:lstStyle/>
          <a:p>
            <a:endParaRPr lang="en-US" sz="1092"/>
          </a:p>
        </p:txBody>
      </p:sp>
      <p:sp>
        <p:nvSpPr>
          <p:cNvPr id="38" name="bg object 49">
            <a:extLst>
              <a:ext uri="{FF2B5EF4-FFF2-40B4-BE49-F238E27FC236}">
                <a16:creationId xmlns:a16="http://schemas.microsoft.com/office/drawing/2014/main" id="{DFA49A27-91AF-CAD4-EFCD-3DC515359B10}"/>
              </a:ext>
            </a:extLst>
          </p:cNvPr>
          <p:cNvSpPr/>
          <p:nvPr/>
        </p:nvSpPr>
        <p:spPr>
          <a:xfrm>
            <a:off x="3931074" y="3614160"/>
            <a:ext cx="1732912" cy="866395"/>
          </a:xfrm>
          <a:custGeom>
            <a:avLst/>
            <a:gdLst/>
            <a:ahLst/>
            <a:cxnLst/>
            <a:rect l="l" t="t" r="r" b="b"/>
            <a:pathLst>
              <a:path w="2857500" h="1428750">
                <a:moveTo>
                  <a:pt x="1892853" y="0"/>
                </a:moveTo>
                <a:lnTo>
                  <a:pt x="0" y="946431"/>
                </a:lnTo>
                <a:lnTo>
                  <a:pt x="964159" y="1428511"/>
                </a:lnTo>
                <a:lnTo>
                  <a:pt x="2857012" y="482079"/>
                </a:lnTo>
                <a:lnTo>
                  <a:pt x="1892853" y="0"/>
                </a:lnTo>
                <a:close/>
              </a:path>
            </a:pathLst>
          </a:custGeom>
          <a:solidFill>
            <a:srgbClr val="29163C"/>
          </a:solidFill>
        </p:spPr>
        <p:txBody>
          <a:bodyPr wrap="square" lIns="0" tIns="0" rIns="0" bIns="0" rtlCol="0"/>
          <a:lstStyle/>
          <a:p>
            <a:endParaRPr lang="en-US" sz="1092"/>
          </a:p>
        </p:txBody>
      </p:sp>
      <p:sp>
        <p:nvSpPr>
          <p:cNvPr id="39" name="bg object 50">
            <a:extLst>
              <a:ext uri="{FF2B5EF4-FFF2-40B4-BE49-F238E27FC236}">
                <a16:creationId xmlns:a16="http://schemas.microsoft.com/office/drawing/2014/main" id="{B2CE2E0D-C360-FCDC-24FE-F24F072E7D02}"/>
              </a:ext>
            </a:extLst>
          </p:cNvPr>
          <p:cNvSpPr/>
          <p:nvPr/>
        </p:nvSpPr>
        <p:spPr>
          <a:xfrm>
            <a:off x="3931074" y="3614160"/>
            <a:ext cx="1732912" cy="866395"/>
          </a:xfrm>
          <a:custGeom>
            <a:avLst/>
            <a:gdLst/>
            <a:ahLst/>
            <a:cxnLst/>
            <a:rect l="l" t="t" r="r" b="b"/>
            <a:pathLst>
              <a:path w="2857500" h="1428750">
                <a:moveTo>
                  <a:pt x="2857012" y="482079"/>
                </a:moveTo>
                <a:lnTo>
                  <a:pt x="964159" y="1428511"/>
                </a:lnTo>
                <a:lnTo>
                  <a:pt x="0" y="946431"/>
                </a:lnTo>
                <a:lnTo>
                  <a:pt x="1892853" y="0"/>
                </a:lnTo>
                <a:lnTo>
                  <a:pt x="2857012" y="482079"/>
                </a:lnTo>
                <a:close/>
              </a:path>
            </a:pathLst>
          </a:custGeom>
          <a:ln w="12700">
            <a:solidFill>
              <a:srgbClr val="FFFFFF"/>
            </a:solidFill>
          </a:ln>
        </p:spPr>
        <p:txBody>
          <a:bodyPr wrap="square" lIns="0" tIns="0" rIns="0" bIns="0" rtlCol="0"/>
          <a:lstStyle/>
          <a:p>
            <a:endParaRPr lang="en-US" sz="1092"/>
          </a:p>
        </p:txBody>
      </p:sp>
      <p:sp>
        <p:nvSpPr>
          <p:cNvPr id="40" name="bg object 51">
            <a:extLst>
              <a:ext uri="{FF2B5EF4-FFF2-40B4-BE49-F238E27FC236}">
                <a16:creationId xmlns:a16="http://schemas.microsoft.com/office/drawing/2014/main" id="{8EDDEB35-6F6F-3496-8E3A-B417C0DB4C22}"/>
              </a:ext>
            </a:extLst>
          </p:cNvPr>
          <p:cNvSpPr/>
          <p:nvPr/>
        </p:nvSpPr>
        <p:spPr>
          <a:xfrm>
            <a:off x="4639807" y="3321617"/>
            <a:ext cx="2921690" cy="1605719"/>
          </a:xfrm>
          <a:custGeom>
            <a:avLst/>
            <a:gdLst/>
            <a:ahLst/>
            <a:cxnLst/>
            <a:rect l="l" t="t" r="r" b="b"/>
            <a:pathLst>
              <a:path w="4817745" h="2647950">
                <a:moveTo>
                  <a:pt x="3161385" y="1701038"/>
                </a:moveTo>
                <a:lnTo>
                  <a:pt x="1892846" y="1066761"/>
                </a:lnTo>
                <a:lnTo>
                  <a:pt x="0" y="2013191"/>
                </a:lnTo>
                <a:lnTo>
                  <a:pt x="1268539" y="2647467"/>
                </a:lnTo>
                <a:lnTo>
                  <a:pt x="3161385" y="1701038"/>
                </a:lnTo>
                <a:close/>
              </a:path>
              <a:path w="4817745" h="2647950">
                <a:moveTo>
                  <a:pt x="4817199" y="395414"/>
                </a:moveTo>
                <a:lnTo>
                  <a:pt x="4026370" y="0"/>
                </a:lnTo>
                <a:lnTo>
                  <a:pt x="2133523" y="946429"/>
                </a:lnTo>
                <a:lnTo>
                  <a:pt x="2924340" y="1341843"/>
                </a:lnTo>
                <a:lnTo>
                  <a:pt x="4817199" y="395414"/>
                </a:lnTo>
                <a:close/>
              </a:path>
            </a:pathLst>
          </a:custGeom>
          <a:solidFill>
            <a:srgbClr val="29163C"/>
          </a:solidFill>
        </p:spPr>
        <p:txBody>
          <a:bodyPr wrap="square" lIns="0" tIns="0" rIns="0" bIns="0" rtlCol="0"/>
          <a:lstStyle/>
          <a:p>
            <a:endParaRPr lang="en-US" sz="1092"/>
          </a:p>
        </p:txBody>
      </p:sp>
      <p:sp>
        <p:nvSpPr>
          <p:cNvPr id="41" name="bg object 52">
            <a:extLst>
              <a:ext uri="{FF2B5EF4-FFF2-40B4-BE49-F238E27FC236}">
                <a16:creationId xmlns:a16="http://schemas.microsoft.com/office/drawing/2014/main" id="{D05A1445-AC13-77B3-5DA4-58D09C020242}"/>
              </a:ext>
            </a:extLst>
          </p:cNvPr>
          <p:cNvSpPr/>
          <p:nvPr/>
        </p:nvSpPr>
        <p:spPr>
          <a:xfrm>
            <a:off x="5933671" y="3321614"/>
            <a:ext cx="1627782" cy="814027"/>
          </a:xfrm>
          <a:custGeom>
            <a:avLst/>
            <a:gdLst/>
            <a:ahLst/>
            <a:cxnLst/>
            <a:rect l="l" t="t" r="r" b="b"/>
            <a:pathLst>
              <a:path w="2684145" h="1342390">
                <a:moveTo>
                  <a:pt x="2683677" y="395412"/>
                </a:moveTo>
                <a:lnTo>
                  <a:pt x="790824" y="1341843"/>
                </a:lnTo>
                <a:lnTo>
                  <a:pt x="0" y="946431"/>
                </a:lnTo>
                <a:lnTo>
                  <a:pt x="1892853" y="0"/>
                </a:lnTo>
                <a:lnTo>
                  <a:pt x="2683677" y="395412"/>
                </a:lnTo>
                <a:close/>
              </a:path>
            </a:pathLst>
          </a:custGeom>
          <a:ln w="12700">
            <a:solidFill>
              <a:srgbClr val="FFFFFF"/>
            </a:solidFill>
          </a:ln>
        </p:spPr>
        <p:txBody>
          <a:bodyPr wrap="square" lIns="0" tIns="0" rIns="0" bIns="0" rtlCol="0"/>
          <a:lstStyle/>
          <a:p>
            <a:endParaRPr lang="en-US" sz="1092"/>
          </a:p>
        </p:txBody>
      </p:sp>
      <p:sp>
        <p:nvSpPr>
          <p:cNvPr id="42" name="bg object 53">
            <a:extLst>
              <a:ext uri="{FF2B5EF4-FFF2-40B4-BE49-F238E27FC236}">
                <a16:creationId xmlns:a16="http://schemas.microsoft.com/office/drawing/2014/main" id="{31DE883F-8C4A-ACA6-9EE3-A7DCCC45086D}"/>
              </a:ext>
            </a:extLst>
          </p:cNvPr>
          <p:cNvSpPr/>
          <p:nvPr/>
        </p:nvSpPr>
        <p:spPr>
          <a:xfrm>
            <a:off x="3330095" y="2795034"/>
            <a:ext cx="4855620" cy="2945359"/>
          </a:xfrm>
          <a:custGeom>
            <a:avLst/>
            <a:gdLst/>
            <a:ahLst/>
            <a:cxnLst/>
            <a:rect l="l" t="t" r="r" b="b"/>
            <a:pathLst>
              <a:path w="8006715" h="4857115">
                <a:moveTo>
                  <a:pt x="3723246" y="4062920"/>
                </a:moveTo>
                <a:lnTo>
                  <a:pt x="3280918" y="3841750"/>
                </a:lnTo>
                <a:lnTo>
                  <a:pt x="3439795" y="3762324"/>
                </a:lnTo>
                <a:lnTo>
                  <a:pt x="1914512" y="2999676"/>
                </a:lnTo>
                <a:lnTo>
                  <a:pt x="0" y="3956939"/>
                </a:lnTo>
                <a:lnTo>
                  <a:pt x="1525282" y="4719586"/>
                </a:lnTo>
                <a:lnTo>
                  <a:pt x="1692960" y="4635741"/>
                </a:lnTo>
                <a:lnTo>
                  <a:pt x="2135276" y="4856899"/>
                </a:lnTo>
                <a:lnTo>
                  <a:pt x="3723246" y="4062920"/>
                </a:lnTo>
                <a:close/>
              </a:path>
              <a:path w="8006715" h="4857115">
                <a:moveTo>
                  <a:pt x="5849150" y="2999968"/>
                </a:moveTo>
                <a:lnTo>
                  <a:pt x="5316664" y="2733738"/>
                </a:lnTo>
                <a:lnTo>
                  <a:pt x="3724325" y="3529901"/>
                </a:lnTo>
                <a:lnTo>
                  <a:pt x="4256811" y="3796131"/>
                </a:lnTo>
                <a:lnTo>
                  <a:pt x="5849150" y="2999968"/>
                </a:lnTo>
                <a:close/>
              </a:path>
              <a:path w="8006715" h="4857115">
                <a:moveTo>
                  <a:pt x="5974575" y="762647"/>
                </a:moveTo>
                <a:lnTo>
                  <a:pt x="4449292" y="0"/>
                </a:lnTo>
                <a:lnTo>
                  <a:pt x="2556433" y="946429"/>
                </a:lnTo>
                <a:lnTo>
                  <a:pt x="4081729" y="1709077"/>
                </a:lnTo>
                <a:lnTo>
                  <a:pt x="5974575" y="762647"/>
                </a:lnTo>
                <a:close/>
              </a:path>
              <a:path w="8006715" h="4857115">
                <a:moveTo>
                  <a:pt x="8006385" y="1921344"/>
                </a:moveTo>
                <a:lnTo>
                  <a:pt x="7043179" y="1439735"/>
                </a:lnTo>
                <a:lnTo>
                  <a:pt x="5447411" y="2237625"/>
                </a:lnTo>
                <a:lnTo>
                  <a:pt x="6410617" y="2719235"/>
                </a:lnTo>
                <a:lnTo>
                  <a:pt x="8006385" y="1921344"/>
                </a:lnTo>
                <a:close/>
              </a:path>
            </a:pathLst>
          </a:custGeom>
          <a:solidFill>
            <a:srgbClr val="29163C"/>
          </a:solidFill>
        </p:spPr>
        <p:txBody>
          <a:bodyPr wrap="square" lIns="0" tIns="0" rIns="0" bIns="0" rtlCol="0"/>
          <a:lstStyle/>
          <a:p>
            <a:endParaRPr lang="en-US" sz="1092"/>
          </a:p>
        </p:txBody>
      </p:sp>
      <p:sp>
        <p:nvSpPr>
          <p:cNvPr id="43" name="bg object 54">
            <a:extLst>
              <a:ext uri="{FF2B5EF4-FFF2-40B4-BE49-F238E27FC236}">
                <a16:creationId xmlns:a16="http://schemas.microsoft.com/office/drawing/2014/main" id="{D1F43D12-AD00-8BE7-C86B-01F96677ECDE}"/>
              </a:ext>
            </a:extLst>
          </p:cNvPr>
          <p:cNvSpPr/>
          <p:nvPr/>
        </p:nvSpPr>
        <p:spPr>
          <a:xfrm>
            <a:off x="3330096" y="4614036"/>
            <a:ext cx="2258177" cy="1126314"/>
          </a:xfrm>
          <a:custGeom>
            <a:avLst/>
            <a:gdLst/>
            <a:ahLst/>
            <a:cxnLst/>
            <a:rect l="l" t="t" r="r" b="b"/>
            <a:pathLst>
              <a:path w="3723640" h="1857375">
                <a:moveTo>
                  <a:pt x="1914517" y="0"/>
                </a:moveTo>
                <a:lnTo>
                  <a:pt x="0" y="957258"/>
                </a:lnTo>
                <a:lnTo>
                  <a:pt x="1525283" y="1719905"/>
                </a:lnTo>
                <a:lnTo>
                  <a:pt x="1692964" y="1636065"/>
                </a:lnTo>
                <a:lnTo>
                  <a:pt x="2135275" y="1857220"/>
                </a:lnTo>
                <a:lnTo>
                  <a:pt x="3723247" y="1063245"/>
                </a:lnTo>
                <a:lnTo>
                  <a:pt x="3280926" y="842079"/>
                </a:lnTo>
                <a:lnTo>
                  <a:pt x="3439801" y="762646"/>
                </a:lnTo>
                <a:lnTo>
                  <a:pt x="1914517" y="0"/>
                </a:lnTo>
                <a:close/>
              </a:path>
            </a:pathLst>
          </a:custGeom>
          <a:ln w="12700">
            <a:solidFill>
              <a:srgbClr val="FFFFFF"/>
            </a:solidFill>
          </a:ln>
        </p:spPr>
        <p:txBody>
          <a:bodyPr wrap="square" lIns="0" tIns="0" rIns="0" bIns="0" rtlCol="0"/>
          <a:lstStyle/>
          <a:p>
            <a:endParaRPr lang="en-US" sz="1092"/>
          </a:p>
        </p:txBody>
      </p:sp>
      <p:sp>
        <p:nvSpPr>
          <p:cNvPr id="44" name="bg object 55">
            <a:extLst>
              <a:ext uri="{FF2B5EF4-FFF2-40B4-BE49-F238E27FC236}">
                <a16:creationId xmlns:a16="http://schemas.microsoft.com/office/drawing/2014/main" id="{35D27EB3-B3A8-0DD6-FEA3-49F34B092867}"/>
              </a:ext>
            </a:extLst>
          </p:cNvPr>
          <p:cNvSpPr/>
          <p:nvPr/>
        </p:nvSpPr>
        <p:spPr>
          <a:xfrm>
            <a:off x="7662405" y="2079206"/>
            <a:ext cx="901499" cy="450911"/>
          </a:xfrm>
          <a:custGeom>
            <a:avLst/>
            <a:gdLst/>
            <a:ahLst/>
            <a:cxnLst/>
            <a:rect l="l" t="t" r="r" b="b"/>
            <a:pathLst>
              <a:path w="1486534" h="743585">
                <a:moveTo>
                  <a:pt x="254966" y="0"/>
                </a:moveTo>
                <a:lnTo>
                  <a:pt x="0" y="127483"/>
                </a:lnTo>
                <a:lnTo>
                  <a:pt x="1231009" y="742982"/>
                </a:lnTo>
                <a:lnTo>
                  <a:pt x="1485975" y="615499"/>
                </a:lnTo>
                <a:lnTo>
                  <a:pt x="254966" y="0"/>
                </a:lnTo>
                <a:close/>
              </a:path>
            </a:pathLst>
          </a:custGeom>
          <a:solidFill>
            <a:srgbClr val="29163C"/>
          </a:solidFill>
        </p:spPr>
        <p:txBody>
          <a:bodyPr wrap="square" lIns="0" tIns="0" rIns="0" bIns="0" rtlCol="0"/>
          <a:lstStyle/>
          <a:p>
            <a:endParaRPr lang="en-US" sz="1092"/>
          </a:p>
        </p:txBody>
      </p:sp>
      <p:sp>
        <p:nvSpPr>
          <p:cNvPr id="45" name="bg object 56">
            <a:extLst>
              <a:ext uri="{FF2B5EF4-FFF2-40B4-BE49-F238E27FC236}">
                <a16:creationId xmlns:a16="http://schemas.microsoft.com/office/drawing/2014/main" id="{44F723EE-30AE-BEEF-8B27-9A91F391C554}"/>
              </a:ext>
            </a:extLst>
          </p:cNvPr>
          <p:cNvSpPr/>
          <p:nvPr/>
        </p:nvSpPr>
        <p:spPr>
          <a:xfrm>
            <a:off x="2148896" y="4834782"/>
            <a:ext cx="903425" cy="451681"/>
          </a:xfrm>
          <a:custGeom>
            <a:avLst/>
            <a:gdLst/>
            <a:ahLst/>
            <a:cxnLst/>
            <a:rect l="l" t="t" r="r" b="b"/>
            <a:pathLst>
              <a:path w="1489710" h="744854">
                <a:moveTo>
                  <a:pt x="258212" y="0"/>
                </a:moveTo>
                <a:lnTo>
                  <a:pt x="0" y="129106"/>
                </a:lnTo>
                <a:lnTo>
                  <a:pt x="1231009" y="744616"/>
                </a:lnTo>
                <a:lnTo>
                  <a:pt x="1489221" y="615499"/>
                </a:lnTo>
                <a:lnTo>
                  <a:pt x="258212" y="0"/>
                </a:lnTo>
                <a:close/>
              </a:path>
            </a:pathLst>
          </a:custGeom>
          <a:solidFill>
            <a:srgbClr val="29163C"/>
          </a:solidFill>
        </p:spPr>
        <p:txBody>
          <a:bodyPr wrap="square" lIns="0" tIns="0" rIns="0" bIns="0" rtlCol="0"/>
          <a:lstStyle/>
          <a:p>
            <a:endParaRPr lang="en-US" sz="1092"/>
          </a:p>
        </p:txBody>
      </p:sp>
      <p:sp>
        <p:nvSpPr>
          <p:cNvPr id="46" name="bg object 57">
            <a:extLst>
              <a:ext uri="{FF2B5EF4-FFF2-40B4-BE49-F238E27FC236}">
                <a16:creationId xmlns:a16="http://schemas.microsoft.com/office/drawing/2014/main" id="{674766A2-0A25-AA5C-2FC1-551230B11465}"/>
              </a:ext>
            </a:extLst>
          </p:cNvPr>
          <p:cNvSpPr/>
          <p:nvPr/>
        </p:nvSpPr>
        <p:spPr>
          <a:xfrm>
            <a:off x="3135076" y="5327837"/>
            <a:ext cx="708954" cy="354644"/>
          </a:xfrm>
          <a:custGeom>
            <a:avLst/>
            <a:gdLst/>
            <a:ahLst/>
            <a:cxnLst/>
            <a:rect l="l" t="t" r="r" b="b"/>
            <a:pathLst>
              <a:path w="1169035" h="584834">
                <a:moveTo>
                  <a:pt x="258212" y="0"/>
                </a:moveTo>
                <a:lnTo>
                  <a:pt x="0" y="129106"/>
                </a:lnTo>
                <a:lnTo>
                  <a:pt x="910443" y="584327"/>
                </a:lnTo>
                <a:lnTo>
                  <a:pt x="1168665" y="455221"/>
                </a:lnTo>
                <a:lnTo>
                  <a:pt x="258212" y="0"/>
                </a:lnTo>
                <a:close/>
              </a:path>
            </a:pathLst>
          </a:custGeom>
          <a:solidFill>
            <a:srgbClr val="29163C"/>
          </a:solidFill>
        </p:spPr>
        <p:txBody>
          <a:bodyPr wrap="square" lIns="0" tIns="0" rIns="0" bIns="0" rtlCol="0"/>
          <a:lstStyle/>
          <a:p>
            <a:endParaRPr lang="en-US" sz="1092"/>
          </a:p>
        </p:txBody>
      </p:sp>
      <p:sp>
        <p:nvSpPr>
          <p:cNvPr id="47" name="bg object 58">
            <a:extLst>
              <a:ext uri="{FF2B5EF4-FFF2-40B4-BE49-F238E27FC236}">
                <a16:creationId xmlns:a16="http://schemas.microsoft.com/office/drawing/2014/main" id="{2D51CA89-1D2F-974D-975F-E1E23E96C6D9}"/>
              </a:ext>
            </a:extLst>
          </p:cNvPr>
          <p:cNvSpPr/>
          <p:nvPr/>
        </p:nvSpPr>
        <p:spPr>
          <a:xfrm>
            <a:off x="8536159" y="2516053"/>
            <a:ext cx="1149113" cy="574516"/>
          </a:xfrm>
          <a:custGeom>
            <a:avLst/>
            <a:gdLst/>
            <a:ahLst/>
            <a:cxnLst/>
            <a:rect l="l" t="t" r="r" b="b"/>
            <a:pathLst>
              <a:path w="1894840" h="947420">
                <a:moveTo>
                  <a:pt x="254966" y="0"/>
                </a:moveTo>
                <a:lnTo>
                  <a:pt x="0" y="127483"/>
                </a:lnTo>
                <a:lnTo>
                  <a:pt x="1639353" y="947154"/>
                </a:lnTo>
                <a:lnTo>
                  <a:pt x="1894319" y="819671"/>
                </a:lnTo>
                <a:lnTo>
                  <a:pt x="254966" y="0"/>
                </a:lnTo>
                <a:close/>
              </a:path>
            </a:pathLst>
          </a:custGeom>
          <a:solidFill>
            <a:srgbClr val="29163C"/>
          </a:solidFill>
        </p:spPr>
        <p:txBody>
          <a:bodyPr wrap="square" lIns="0" tIns="0" rIns="0" bIns="0" rtlCol="0"/>
          <a:lstStyle/>
          <a:p>
            <a:endParaRPr lang="en-US" sz="1092"/>
          </a:p>
        </p:txBody>
      </p:sp>
      <p:sp>
        <p:nvSpPr>
          <p:cNvPr id="48" name="bg object 59">
            <a:extLst>
              <a:ext uri="{FF2B5EF4-FFF2-40B4-BE49-F238E27FC236}">
                <a16:creationId xmlns:a16="http://schemas.microsoft.com/office/drawing/2014/main" id="{CCB796E9-B350-ED91-DA54-3587DB4B51D4}"/>
              </a:ext>
            </a:extLst>
          </p:cNvPr>
          <p:cNvSpPr/>
          <p:nvPr/>
        </p:nvSpPr>
        <p:spPr>
          <a:xfrm>
            <a:off x="2102991" y="4000502"/>
            <a:ext cx="2258177" cy="1126314"/>
          </a:xfrm>
          <a:custGeom>
            <a:avLst/>
            <a:gdLst/>
            <a:ahLst/>
            <a:cxnLst/>
            <a:rect l="l" t="t" r="r" b="b"/>
            <a:pathLst>
              <a:path w="3723640" h="1857375">
                <a:moveTo>
                  <a:pt x="1587972" y="0"/>
                </a:moveTo>
                <a:lnTo>
                  <a:pt x="0" y="793986"/>
                </a:lnTo>
                <a:lnTo>
                  <a:pt x="442321" y="1015152"/>
                </a:lnTo>
                <a:lnTo>
                  <a:pt x="283436" y="1094584"/>
                </a:lnTo>
                <a:lnTo>
                  <a:pt x="1808730" y="1857231"/>
                </a:lnTo>
                <a:lnTo>
                  <a:pt x="3723247" y="899972"/>
                </a:lnTo>
                <a:lnTo>
                  <a:pt x="2197964" y="137325"/>
                </a:lnTo>
                <a:lnTo>
                  <a:pt x="2030283" y="221166"/>
                </a:lnTo>
                <a:lnTo>
                  <a:pt x="1587972" y="0"/>
                </a:lnTo>
                <a:close/>
              </a:path>
            </a:pathLst>
          </a:custGeom>
          <a:solidFill>
            <a:srgbClr val="29163C"/>
          </a:solidFill>
        </p:spPr>
        <p:txBody>
          <a:bodyPr wrap="square" lIns="0" tIns="0" rIns="0" bIns="0" rtlCol="0"/>
          <a:lstStyle/>
          <a:p>
            <a:endParaRPr lang="en-US" sz="1092"/>
          </a:p>
        </p:txBody>
      </p:sp>
      <p:sp>
        <p:nvSpPr>
          <p:cNvPr id="49" name="bg object 60">
            <a:extLst>
              <a:ext uri="{FF2B5EF4-FFF2-40B4-BE49-F238E27FC236}">
                <a16:creationId xmlns:a16="http://schemas.microsoft.com/office/drawing/2014/main" id="{F410A633-ACAC-888D-BC30-048BBC04BA08}"/>
              </a:ext>
            </a:extLst>
          </p:cNvPr>
          <p:cNvSpPr/>
          <p:nvPr/>
        </p:nvSpPr>
        <p:spPr>
          <a:xfrm>
            <a:off x="6432044" y="6082771"/>
            <a:ext cx="1300454" cy="650374"/>
          </a:xfrm>
          <a:custGeom>
            <a:avLst/>
            <a:gdLst/>
            <a:ahLst/>
            <a:cxnLst/>
            <a:rect l="l" t="t" r="r" b="b"/>
            <a:pathLst>
              <a:path w="2144395" h="1072515">
                <a:moveTo>
                  <a:pt x="122959" y="908443"/>
                </a:moveTo>
                <a:lnTo>
                  <a:pt x="1802950" y="68448"/>
                </a:lnTo>
              </a:path>
              <a:path w="2144395" h="1072515">
                <a:moveTo>
                  <a:pt x="380522" y="1037224"/>
                </a:moveTo>
                <a:lnTo>
                  <a:pt x="310597" y="1072187"/>
                </a:lnTo>
                <a:lnTo>
                  <a:pt x="0" y="916883"/>
                </a:lnTo>
                <a:lnTo>
                  <a:pt x="69924" y="881920"/>
                </a:lnTo>
                <a:lnTo>
                  <a:pt x="380522" y="1037224"/>
                </a:lnTo>
              </a:path>
              <a:path w="2144395" h="1072515">
                <a:moveTo>
                  <a:pt x="2144384" y="155293"/>
                </a:moveTo>
                <a:lnTo>
                  <a:pt x="2074460" y="190255"/>
                </a:lnTo>
                <a:lnTo>
                  <a:pt x="1763862" y="34962"/>
                </a:lnTo>
                <a:lnTo>
                  <a:pt x="1833787" y="0"/>
                </a:lnTo>
                <a:lnTo>
                  <a:pt x="2144384" y="155293"/>
                </a:lnTo>
              </a:path>
            </a:pathLst>
          </a:custGeom>
          <a:ln w="12700">
            <a:solidFill>
              <a:srgbClr val="FFFFFF"/>
            </a:solidFill>
          </a:ln>
        </p:spPr>
        <p:txBody>
          <a:bodyPr wrap="square" lIns="0" tIns="0" rIns="0" bIns="0" rtlCol="0"/>
          <a:lstStyle/>
          <a:p>
            <a:endParaRPr lang="en-US" sz="1092"/>
          </a:p>
        </p:txBody>
      </p:sp>
      <p:sp>
        <p:nvSpPr>
          <p:cNvPr id="50" name="bg object 61">
            <a:extLst>
              <a:ext uri="{FF2B5EF4-FFF2-40B4-BE49-F238E27FC236}">
                <a16:creationId xmlns:a16="http://schemas.microsoft.com/office/drawing/2014/main" id="{D4FEBFCE-0E90-295A-061C-BC3C40413B07}"/>
              </a:ext>
            </a:extLst>
          </p:cNvPr>
          <p:cNvSpPr/>
          <p:nvPr/>
        </p:nvSpPr>
        <p:spPr>
          <a:xfrm>
            <a:off x="7725908" y="5435879"/>
            <a:ext cx="1300454" cy="650374"/>
          </a:xfrm>
          <a:custGeom>
            <a:avLst/>
            <a:gdLst/>
            <a:ahLst/>
            <a:cxnLst/>
            <a:rect l="l" t="t" r="r" b="b"/>
            <a:pathLst>
              <a:path w="2144394" h="1072515">
                <a:moveTo>
                  <a:pt x="122959" y="908454"/>
                </a:moveTo>
                <a:lnTo>
                  <a:pt x="1802950" y="68458"/>
                </a:lnTo>
              </a:path>
              <a:path w="2144394" h="1072515">
                <a:moveTo>
                  <a:pt x="380522" y="1037235"/>
                </a:moveTo>
                <a:lnTo>
                  <a:pt x="310597" y="1072197"/>
                </a:lnTo>
                <a:lnTo>
                  <a:pt x="0" y="916893"/>
                </a:lnTo>
                <a:lnTo>
                  <a:pt x="69924" y="881931"/>
                </a:lnTo>
                <a:lnTo>
                  <a:pt x="380522" y="1037235"/>
                </a:lnTo>
              </a:path>
              <a:path w="2144394" h="1072515">
                <a:moveTo>
                  <a:pt x="2144384" y="155304"/>
                </a:moveTo>
                <a:lnTo>
                  <a:pt x="2074460" y="190266"/>
                </a:lnTo>
                <a:lnTo>
                  <a:pt x="1763862" y="34962"/>
                </a:lnTo>
                <a:lnTo>
                  <a:pt x="1833787" y="0"/>
                </a:lnTo>
                <a:lnTo>
                  <a:pt x="2144384" y="155304"/>
                </a:lnTo>
              </a:path>
            </a:pathLst>
          </a:custGeom>
          <a:ln w="12700">
            <a:solidFill>
              <a:srgbClr val="FFFFFF"/>
            </a:solidFill>
          </a:ln>
        </p:spPr>
        <p:txBody>
          <a:bodyPr wrap="square" lIns="0" tIns="0" rIns="0" bIns="0" rtlCol="0"/>
          <a:lstStyle/>
          <a:p>
            <a:endParaRPr lang="en-US" sz="1092"/>
          </a:p>
        </p:txBody>
      </p:sp>
      <p:sp>
        <p:nvSpPr>
          <p:cNvPr id="51" name="bg object 62">
            <a:extLst>
              <a:ext uri="{FF2B5EF4-FFF2-40B4-BE49-F238E27FC236}">
                <a16:creationId xmlns:a16="http://schemas.microsoft.com/office/drawing/2014/main" id="{5CD8BB86-D086-1F58-EA46-EB0D78FE17FC}"/>
              </a:ext>
            </a:extLst>
          </p:cNvPr>
          <p:cNvSpPr/>
          <p:nvPr/>
        </p:nvSpPr>
        <p:spPr>
          <a:xfrm>
            <a:off x="9032921" y="4782420"/>
            <a:ext cx="1300454" cy="650374"/>
          </a:xfrm>
          <a:custGeom>
            <a:avLst/>
            <a:gdLst/>
            <a:ahLst/>
            <a:cxnLst/>
            <a:rect l="l" t="t" r="r" b="b"/>
            <a:pathLst>
              <a:path w="2144394" h="1072515">
                <a:moveTo>
                  <a:pt x="122959" y="908443"/>
                </a:moveTo>
                <a:lnTo>
                  <a:pt x="1802950" y="68448"/>
                </a:lnTo>
              </a:path>
              <a:path w="2144394" h="1072515">
                <a:moveTo>
                  <a:pt x="380522" y="1037224"/>
                </a:moveTo>
                <a:lnTo>
                  <a:pt x="310597" y="1072187"/>
                </a:lnTo>
                <a:lnTo>
                  <a:pt x="0" y="916893"/>
                </a:lnTo>
                <a:lnTo>
                  <a:pt x="69924" y="881931"/>
                </a:lnTo>
                <a:lnTo>
                  <a:pt x="380522" y="1037224"/>
                </a:lnTo>
              </a:path>
              <a:path w="2144394" h="1072515">
                <a:moveTo>
                  <a:pt x="2144384" y="155293"/>
                </a:moveTo>
                <a:lnTo>
                  <a:pt x="2074460" y="190255"/>
                </a:lnTo>
                <a:lnTo>
                  <a:pt x="1763862" y="34962"/>
                </a:lnTo>
                <a:lnTo>
                  <a:pt x="1833787" y="0"/>
                </a:lnTo>
                <a:lnTo>
                  <a:pt x="2144384" y="155293"/>
                </a:lnTo>
              </a:path>
            </a:pathLst>
          </a:custGeom>
          <a:ln w="12700">
            <a:solidFill>
              <a:srgbClr val="FFFFFF"/>
            </a:solidFill>
          </a:ln>
        </p:spPr>
        <p:txBody>
          <a:bodyPr wrap="square" lIns="0" tIns="0" rIns="0" bIns="0" rtlCol="0"/>
          <a:lstStyle/>
          <a:p>
            <a:endParaRPr lang="en-US" sz="1092"/>
          </a:p>
        </p:txBody>
      </p:sp>
      <p:sp>
        <p:nvSpPr>
          <p:cNvPr id="52" name="bg object 63">
            <a:extLst>
              <a:ext uri="{FF2B5EF4-FFF2-40B4-BE49-F238E27FC236}">
                <a16:creationId xmlns:a16="http://schemas.microsoft.com/office/drawing/2014/main" id="{ED9B0DDD-D223-9BD9-E2E4-2016C0084AFE}"/>
              </a:ext>
            </a:extLst>
          </p:cNvPr>
          <p:cNvSpPr/>
          <p:nvPr/>
        </p:nvSpPr>
        <p:spPr>
          <a:xfrm>
            <a:off x="10321527" y="4138163"/>
            <a:ext cx="1300454" cy="650374"/>
          </a:xfrm>
          <a:custGeom>
            <a:avLst/>
            <a:gdLst/>
            <a:ahLst/>
            <a:cxnLst/>
            <a:rect l="l" t="t" r="r" b="b"/>
            <a:pathLst>
              <a:path w="2144394" h="1072515">
                <a:moveTo>
                  <a:pt x="122959" y="908443"/>
                </a:moveTo>
                <a:lnTo>
                  <a:pt x="1802950" y="68448"/>
                </a:lnTo>
              </a:path>
              <a:path w="2144394" h="1072515">
                <a:moveTo>
                  <a:pt x="380522" y="1037224"/>
                </a:moveTo>
                <a:lnTo>
                  <a:pt x="310597" y="1072187"/>
                </a:lnTo>
                <a:lnTo>
                  <a:pt x="0" y="916893"/>
                </a:lnTo>
                <a:lnTo>
                  <a:pt x="69924" y="881931"/>
                </a:lnTo>
                <a:lnTo>
                  <a:pt x="380522" y="1037224"/>
                </a:lnTo>
              </a:path>
              <a:path w="2144394" h="1072515">
                <a:moveTo>
                  <a:pt x="2144384" y="155293"/>
                </a:moveTo>
                <a:lnTo>
                  <a:pt x="2074460" y="190255"/>
                </a:lnTo>
                <a:lnTo>
                  <a:pt x="1763862" y="34962"/>
                </a:lnTo>
                <a:lnTo>
                  <a:pt x="1833787" y="0"/>
                </a:lnTo>
                <a:lnTo>
                  <a:pt x="2144384" y="155293"/>
                </a:lnTo>
              </a:path>
            </a:pathLst>
          </a:custGeom>
          <a:ln w="12700">
            <a:solidFill>
              <a:srgbClr val="FFFFFF"/>
            </a:solidFill>
          </a:ln>
        </p:spPr>
        <p:txBody>
          <a:bodyPr wrap="square" lIns="0" tIns="0" rIns="0" bIns="0" rtlCol="0"/>
          <a:lstStyle/>
          <a:p>
            <a:endParaRPr lang="en-US" sz="1092"/>
          </a:p>
        </p:txBody>
      </p:sp>
      <p:sp>
        <p:nvSpPr>
          <p:cNvPr id="53" name="bg object 64">
            <a:extLst>
              <a:ext uri="{FF2B5EF4-FFF2-40B4-BE49-F238E27FC236}">
                <a16:creationId xmlns:a16="http://schemas.microsoft.com/office/drawing/2014/main" id="{90974DE8-766E-25B6-0DEE-C32B18EED466}"/>
              </a:ext>
            </a:extLst>
          </p:cNvPr>
          <p:cNvSpPr/>
          <p:nvPr/>
        </p:nvSpPr>
        <p:spPr>
          <a:xfrm>
            <a:off x="11506558" y="6393491"/>
            <a:ext cx="685463" cy="280712"/>
          </a:xfrm>
          <a:custGeom>
            <a:avLst/>
            <a:gdLst/>
            <a:ahLst/>
            <a:cxnLst/>
            <a:rect l="l" t="t" r="r" b="b"/>
            <a:pathLst>
              <a:path w="1130300" h="462915">
                <a:moveTo>
                  <a:pt x="1130255" y="0"/>
                </a:moveTo>
                <a:lnTo>
                  <a:pt x="341434" y="394410"/>
                </a:lnTo>
              </a:path>
              <a:path w="1130300" h="462915">
                <a:moveTo>
                  <a:pt x="0" y="307565"/>
                </a:moveTo>
                <a:lnTo>
                  <a:pt x="69924" y="272602"/>
                </a:lnTo>
                <a:lnTo>
                  <a:pt x="380522" y="427907"/>
                </a:lnTo>
                <a:lnTo>
                  <a:pt x="310597" y="462869"/>
                </a:lnTo>
                <a:lnTo>
                  <a:pt x="0" y="307565"/>
                </a:lnTo>
              </a:path>
            </a:pathLst>
          </a:custGeom>
          <a:ln w="12700">
            <a:solidFill>
              <a:srgbClr val="FFFFFF"/>
            </a:solidFill>
          </a:ln>
        </p:spPr>
        <p:txBody>
          <a:bodyPr wrap="square" lIns="0" tIns="0" rIns="0" bIns="0" rtlCol="0"/>
          <a:lstStyle/>
          <a:p>
            <a:endParaRPr lang="en-US" sz="1092"/>
          </a:p>
        </p:txBody>
      </p:sp>
      <p:sp>
        <p:nvSpPr>
          <p:cNvPr id="54" name="bg object 65">
            <a:extLst>
              <a:ext uri="{FF2B5EF4-FFF2-40B4-BE49-F238E27FC236}">
                <a16:creationId xmlns:a16="http://schemas.microsoft.com/office/drawing/2014/main" id="{36B4CDCE-A047-7A7F-13F1-2BF35C720CFF}"/>
              </a:ext>
            </a:extLst>
          </p:cNvPr>
          <p:cNvSpPr/>
          <p:nvPr/>
        </p:nvSpPr>
        <p:spPr>
          <a:xfrm>
            <a:off x="11263878" y="6677457"/>
            <a:ext cx="236446" cy="180210"/>
          </a:xfrm>
          <a:custGeom>
            <a:avLst/>
            <a:gdLst/>
            <a:ahLst/>
            <a:cxnLst/>
            <a:rect l="l" t="t" r="r" b="b"/>
            <a:pathLst>
              <a:path w="389890" h="297179">
                <a:moveTo>
                  <a:pt x="266381" y="163743"/>
                </a:moveTo>
                <a:lnTo>
                  <a:pt x="0" y="296934"/>
                </a:lnTo>
              </a:path>
              <a:path w="389890" h="297179">
                <a:moveTo>
                  <a:pt x="8818" y="34962"/>
                </a:moveTo>
                <a:lnTo>
                  <a:pt x="78743" y="0"/>
                </a:lnTo>
                <a:lnTo>
                  <a:pt x="389341" y="155293"/>
                </a:lnTo>
                <a:lnTo>
                  <a:pt x="319416" y="190255"/>
                </a:lnTo>
                <a:lnTo>
                  <a:pt x="8818" y="34962"/>
                </a:lnTo>
              </a:path>
            </a:pathLst>
          </a:custGeom>
          <a:ln w="12700">
            <a:solidFill>
              <a:srgbClr val="FFFFFF"/>
            </a:solidFill>
          </a:ln>
        </p:spPr>
        <p:txBody>
          <a:bodyPr wrap="square" lIns="0" tIns="0" rIns="0" bIns="0" rtlCol="0"/>
          <a:lstStyle/>
          <a:p>
            <a:endParaRPr lang="en-US" sz="1092"/>
          </a:p>
        </p:txBody>
      </p:sp>
      <p:sp>
        <p:nvSpPr>
          <p:cNvPr id="55" name="bg object 66">
            <a:extLst>
              <a:ext uri="{FF2B5EF4-FFF2-40B4-BE49-F238E27FC236}">
                <a16:creationId xmlns:a16="http://schemas.microsoft.com/office/drawing/2014/main" id="{A127B125-24E2-9FD4-EF6A-2DFFDD80DDC4}"/>
              </a:ext>
            </a:extLst>
          </p:cNvPr>
          <p:cNvSpPr/>
          <p:nvPr/>
        </p:nvSpPr>
        <p:spPr>
          <a:xfrm>
            <a:off x="11676146" y="4073918"/>
            <a:ext cx="516023" cy="94341"/>
          </a:xfrm>
          <a:custGeom>
            <a:avLst/>
            <a:gdLst/>
            <a:ahLst/>
            <a:cxnLst/>
            <a:rect l="l" t="t" r="r" b="b"/>
            <a:pathLst>
              <a:path w="850900" h="155575">
                <a:moveTo>
                  <a:pt x="380522" y="120331"/>
                </a:moveTo>
                <a:lnTo>
                  <a:pt x="310597" y="155293"/>
                </a:lnTo>
                <a:lnTo>
                  <a:pt x="0" y="0"/>
                </a:lnTo>
              </a:path>
              <a:path w="850900" h="155575">
                <a:moveTo>
                  <a:pt x="850610" y="114705"/>
                </a:moveTo>
                <a:lnTo>
                  <a:pt x="621195" y="0"/>
                </a:lnTo>
                <a:lnTo>
                  <a:pt x="310597" y="155293"/>
                </a:lnTo>
              </a:path>
            </a:pathLst>
          </a:custGeom>
          <a:ln w="12700">
            <a:solidFill>
              <a:srgbClr val="FFFFFF"/>
            </a:solidFill>
          </a:ln>
        </p:spPr>
        <p:txBody>
          <a:bodyPr wrap="square" lIns="0" tIns="0" rIns="0" bIns="0" rtlCol="0"/>
          <a:lstStyle/>
          <a:p>
            <a:endParaRPr lang="en-US" sz="1092"/>
          </a:p>
        </p:txBody>
      </p:sp>
      <p:sp>
        <p:nvSpPr>
          <p:cNvPr id="56" name="bg object 67">
            <a:extLst>
              <a:ext uri="{FF2B5EF4-FFF2-40B4-BE49-F238E27FC236}">
                <a16:creationId xmlns:a16="http://schemas.microsoft.com/office/drawing/2014/main" id="{A0E506F4-FDA1-51E2-E97C-ED93BD9EE52B}"/>
              </a:ext>
            </a:extLst>
          </p:cNvPr>
          <p:cNvSpPr/>
          <p:nvPr/>
        </p:nvSpPr>
        <p:spPr>
          <a:xfrm>
            <a:off x="6244471" y="6732552"/>
            <a:ext cx="188695" cy="125146"/>
          </a:xfrm>
          <a:custGeom>
            <a:avLst/>
            <a:gdLst/>
            <a:ahLst/>
            <a:cxnLst/>
            <a:rect l="l" t="t" r="r" b="b"/>
            <a:pathLst>
              <a:path w="311150" h="206375">
                <a:moveTo>
                  <a:pt x="240673" y="190255"/>
                </a:moveTo>
                <a:lnTo>
                  <a:pt x="310597" y="155293"/>
                </a:lnTo>
                <a:lnTo>
                  <a:pt x="0" y="0"/>
                </a:lnTo>
              </a:path>
              <a:path w="311150" h="206375">
                <a:moveTo>
                  <a:pt x="209031" y="206078"/>
                </a:moveTo>
                <a:lnTo>
                  <a:pt x="310597" y="155293"/>
                </a:lnTo>
              </a:path>
            </a:pathLst>
          </a:custGeom>
          <a:ln w="12700">
            <a:solidFill>
              <a:srgbClr val="FFFFFF"/>
            </a:solidFill>
          </a:ln>
        </p:spPr>
        <p:txBody>
          <a:bodyPr wrap="square" lIns="0" tIns="0" rIns="0" bIns="0" rtlCol="0"/>
          <a:lstStyle/>
          <a:p>
            <a:endParaRPr lang="en-US" sz="1092"/>
          </a:p>
        </p:txBody>
      </p:sp>
      <p:sp>
        <p:nvSpPr>
          <p:cNvPr id="57" name="bg object 68">
            <a:extLst>
              <a:ext uri="{FF2B5EF4-FFF2-40B4-BE49-F238E27FC236}">
                <a16:creationId xmlns:a16="http://schemas.microsoft.com/office/drawing/2014/main" id="{4768C797-9BA3-D700-A4BA-8A134306CC63}"/>
              </a:ext>
            </a:extLst>
          </p:cNvPr>
          <p:cNvSpPr/>
          <p:nvPr/>
        </p:nvSpPr>
        <p:spPr>
          <a:xfrm>
            <a:off x="6460282" y="2887745"/>
            <a:ext cx="4901446" cy="3602664"/>
          </a:xfrm>
          <a:custGeom>
            <a:avLst/>
            <a:gdLst/>
            <a:ahLst/>
            <a:cxnLst/>
            <a:rect l="l" t="t" r="r" b="b"/>
            <a:pathLst>
              <a:path w="8082280" h="5941059">
                <a:moveTo>
                  <a:pt x="8082047" y="0"/>
                </a:moveTo>
                <a:lnTo>
                  <a:pt x="0" y="4047970"/>
                </a:lnTo>
                <a:lnTo>
                  <a:pt x="0" y="5940949"/>
                </a:lnTo>
                <a:lnTo>
                  <a:pt x="8082047" y="1892989"/>
                </a:lnTo>
                <a:lnTo>
                  <a:pt x="8082047" y="0"/>
                </a:lnTo>
              </a:path>
            </a:pathLst>
          </a:custGeom>
          <a:ln w="12700">
            <a:solidFill>
              <a:srgbClr val="FFFFFF"/>
            </a:solidFill>
          </a:ln>
        </p:spPr>
        <p:txBody>
          <a:bodyPr wrap="square" lIns="0" tIns="0" rIns="0" bIns="0" rtlCol="0"/>
          <a:lstStyle/>
          <a:p>
            <a:endParaRPr lang="en-US" sz="1092"/>
          </a:p>
        </p:txBody>
      </p:sp>
      <p:sp>
        <p:nvSpPr>
          <p:cNvPr id="58" name="bg object 69">
            <a:extLst>
              <a:ext uri="{FF2B5EF4-FFF2-40B4-BE49-F238E27FC236}">
                <a16:creationId xmlns:a16="http://schemas.microsoft.com/office/drawing/2014/main" id="{D668AE55-92DE-C5A2-05DA-7301EE5BCF37}"/>
              </a:ext>
            </a:extLst>
          </p:cNvPr>
          <p:cNvSpPr/>
          <p:nvPr/>
        </p:nvSpPr>
        <p:spPr>
          <a:xfrm>
            <a:off x="11883436" y="2822122"/>
            <a:ext cx="211800" cy="1255310"/>
          </a:xfrm>
          <a:custGeom>
            <a:avLst/>
            <a:gdLst/>
            <a:ahLst/>
            <a:cxnLst/>
            <a:rect l="l" t="t" r="r" b="b"/>
            <a:pathLst>
              <a:path w="349250" h="2070100">
                <a:moveTo>
                  <a:pt x="348774" y="0"/>
                </a:moveTo>
                <a:lnTo>
                  <a:pt x="0" y="177115"/>
                </a:lnTo>
                <a:lnTo>
                  <a:pt x="0" y="2070104"/>
                </a:lnTo>
                <a:lnTo>
                  <a:pt x="348774" y="1892989"/>
                </a:lnTo>
                <a:lnTo>
                  <a:pt x="348774" y="0"/>
                </a:lnTo>
              </a:path>
            </a:pathLst>
          </a:custGeom>
          <a:ln w="12700">
            <a:solidFill>
              <a:srgbClr val="FFFFFF"/>
            </a:solidFill>
          </a:ln>
        </p:spPr>
        <p:txBody>
          <a:bodyPr wrap="square" lIns="0" tIns="0" rIns="0" bIns="0" rtlCol="0"/>
          <a:lstStyle/>
          <a:p>
            <a:endParaRPr lang="en-US" sz="1092"/>
          </a:p>
        </p:txBody>
      </p:sp>
      <p:sp>
        <p:nvSpPr>
          <p:cNvPr id="59" name="bg object 70">
            <a:extLst>
              <a:ext uri="{FF2B5EF4-FFF2-40B4-BE49-F238E27FC236}">
                <a16:creationId xmlns:a16="http://schemas.microsoft.com/office/drawing/2014/main" id="{D258BE2E-CB2D-AFB8-06E5-8AE38097D052}"/>
              </a:ext>
            </a:extLst>
          </p:cNvPr>
          <p:cNvSpPr/>
          <p:nvPr/>
        </p:nvSpPr>
        <p:spPr>
          <a:xfrm>
            <a:off x="6180057" y="5570482"/>
            <a:ext cx="211800" cy="1255696"/>
          </a:xfrm>
          <a:custGeom>
            <a:avLst/>
            <a:gdLst/>
            <a:ahLst/>
            <a:cxnLst/>
            <a:rect l="l" t="t" r="r" b="b"/>
            <a:pathLst>
              <a:path w="349250" h="2070734">
                <a:moveTo>
                  <a:pt x="348774" y="0"/>
                </a:moveTo>
                <a:lnTo>
                  <a:pt x="0" y="177125"/>
                </a:lnTo>
                <a:lnTo>
                  <a:pt x="0" y="2070114"/>
                </a:lnTo>
                <a:lnTo>
                  <a:pt x="348774" y="1892989"/>
                </a:lnTo>
                <a:lnTo>
                  <a:pt x="348774" y="0"/>
                </a:lnTo>
              </a:path>
            </a:pathLst>
          </a:custGeom>
          <a:ln w="12700">
            <a:solidFill>
              <a:srgbClr val="FFFFFF"/>
            </a:solidFill>
          </a:ln>
        </p:spPr>
        <p:txBody>
          <a:bodyPr wrap="square" lIns="0" tIns="0" rIns="0" bIns="0" rtlCol="0"/>
          <a:lstStyle/>
          <a:p>
            <a:endParaRPr lang="en-US" sz="1092"/>
          </a:p>
        </p:txBody>
      </p:sp>
      <p:sp>
        <p:nvSpPr>
          <p:cNvPr id="60" name="bg object 71">
            <a:extLst>
              <a:ext uri="{FF2B5EF4-FFF2-40B4-BE49-F238E27FC236}">
                <a16:creationId xmlns:a16="http://schemas.microsoft.com/office/drawing/2014/main" id="{B1C58BF9-B943-A325-D679-624026FE2DAC}"/>
              </a:ext>
            </a:extLst>
          </p:cNvPr>
          <p:cNvSpPr/>
          <p:nvPr/>
        </p:nvSpPr>
        <p:spPr>
          <a:xfrm>
            <a:off x="12094504" y="2822122"/>
            <a:ext cx="97813" cy="1197165"/>
          </a:xfrm>
          <a:custGeom>
            <a:avLst/>
            <a:gdLst/>
            <a:ahLst/>
            <a:cxnLst/>
            <a:rect l="l" t="t" r="r" b="b"/>
            <a:pathLst>
              <a:path w="161290" h="1974215">
                <a:moveTo>
                  <a:pt x="0" y="0"/>
                </a:moveTo>
                <a:lnTo>
                  <a:pt x="160756" y="81043"/>
                </a:lnTo>
              </a:path>
              <a:path w="161290" h="1974215">
                <a:moveTo>
                  <a:pt x="160756" y="1974032"/>
                </a:moveTo>
                <a:lnTo>
                  <a:pt x="0" y="1892989"/>
                </a:lnTo>
                <a:lnTo>
                  <a:pt x="0" y="0"/>
                </a:lnTo>
              </a:path>
            </a:pathLst>
          </a:custGeom>
          <a:ln w="12700">
            <a:solidFill>
              <a:srgbClr val="FFFFFF"/>
            </a:solidFill>
          </a:ln>
        </p:spPr>
        <p:txBody>
          <a:bodyPr wrap="square" lIns="0" tIns="0" rIns="0" bIns="0" rtlCol="0"/>
          <a:lstStyle/>
          <a:p>
            <a:endParaRPr lang="en-US" sz="1092"/>
          </a:p>
        </p:txBody>
      </p:sp>
      <p:sp>
        <p:nvSpPr>
          <p:cNvPr id="61" name="bg object 72">
            <a:extLst>
              <a:ext uri="{FF2B5EF4-FFF2-40B4-BE49-F238E27FC236}">
                <a16:creationId xmlns:a16="http://schemas.microsoft.com/office/drawing/2014/main" id="{DFAE495F-0A40-6919-488F-69BBDCEB0BB8}"/>
              </a:ext>
            </a:extLst>
          </p:cNvPr>
          <p:cNvSpPr/>
          <p:nvPr/>
        </p:nvSpPr>
        <p:spPr>
          <a:xfrm>
            <a:off x="11603566" y="2788990"/>
            <a:ext cx="281501" cy="1284960"/>
          </a:xfrm>
          <a:custGeom>
            <a:avLst/>
            <a:gdLst/>
            <a:ahLst/>
            <a:cxnLst/>
            <a:rect l="l" t="t" r="r" b="b"/>
            <a:pathLst>
              <a:path w="464184" h="2118995">
                <a:moveTo>
                  <a:pt x="0" y="0"/>
                </a:moveTo>
                <a:lnTo>
                  <a:pt x="463598" y="225951"/>
                </a:lnTo>
                <a:lnTo>
                  <a:pt x="463598" y="2118940"/>
                </a:lnTo>
                <a:lnTo>
                  <a:pt x="0" y="1892989"/>
                </a:lnTo>
                <a:lnTo>
                  <a:pt x="0" y="0"/>
                </a:lnTo>
              </a:path>
            </a:pathLst>
          </a:custGeom>
          <a:ln w="12700">
            <a:solidFill>
              <a:srgbClr val="FFFFFF"/>
            </a:solidFill>
          </a:ln>
        </p:spPr>
        <p:txBody>
          <a:bodyPr wrap="square" lIns="0" tIns="0" rIns="0" bIns="0" rtlCol="0"/>
          <a:lstStyle/>
          <a:p>
            <a:endParaRPr lang="en-US" sz="1092"/>
          </a:p>
        </p:txBody>
      </p:sp>
      <p:sp>
        <p:nvSpPr>
          <p:cNvPr id="62" name="bg object 73">
            <a:extLst>
              <a:ext uri="{FF2B5EF4-FFF2-40B4-BE49-F238E27FC236}">
                <a16:creationId xmlns:a16="http://schemas.microsoft.com/office/drawing/2014/main" id="{A411A352-1E7E-EFA7-5A79-2EB57B6D093D}"/>
              </a:ext>
            </a:extLst>
          </p:cNvPr>
          <p:cNvSpPr/>
          <p:nvPr/>
        </p:nvSpPr>
        <p:spPr>
          <a:xfrm>
            <a:off x="7094285" y="2576341"/>
            <a:ext cx="1739844" cy="672323"/>
          </a:xfrm>
          <a:custGeom>
            <a:avLst/>
            <a:gdLst/>
            <a:ahLst/>
            <a:cxnLst/>
            <a:rect l="l" t="t" r="r" b="b"/>
            <a:pathLst>
              <a:path w="2868930" h="1108710">
                <a:moveTo>
                  <a:pt x="0" y="0"/>
                </a:moveTo>
                <a:lnTo>
                  <a:pt x="15559" y="211490"/>
                </a:lnTo>
                <a:lnTo>
                  <a:pt x="1809515" y="1108458"/>
                </a:lnTo>
                <a:lnTo>
                  <a:pt x="2863734" y="581354"/>
                </a:lnTo>
                <a:lnTo>
                  <a:pt x="2868813" y="396417"/>
                </a:lnTo>
                <a:lnTo>
                  <a:pt x="0" y="0"/>
                </a:lnTo>
                <a:close/>
              </a:path>
            </a:pathLst>
          </a:custGeom>
          <a:solidFill>
            <a:srgbClr val="29163C"/>
          </a:solidFill>
        </p:spPr>
        <p:txBody>
          <a:bodyPr wrap="square" lIns="0" tIns="0" rIns="0" bIns="0" rtlCol="0"/>
          <a:lstStyle/>
          <a:p>
            <a:endParaRPr lang="en-US" sz="1092"/>
          </a:p>
        </p:txBody>
      </p:sp>
      <p:sp>
        <p:nvSpPr>
          <p:cNvPr id="63" name="bg object 74">
            <a:extLst>
              <a:ext uri="{FF2B5EF4-FFF2-40B4-BE49-F238E27FC236}">
                <a16:creationId xmlns:a16="http://schemas.microsoft.com/office/drawing/2014/main" id="{5AEEF5D6-67F7-F343-FA76-66D265281DA6}"/>
              </a:ext>
            </a:extLst>
          </p:cNvPr>
          <p:cNvSpPr/>
          <p:nvPr/>
        </p:nvSpPr>
        <p:spPr>
          <a:xfrm>
            <a:off x="7103722" y="2255642"/>
            <a:ext cx="1727521" cy="863700"/>
          </a:xfrm>
          <a:custGeom>
            <a:avLst/>
            <a:gdLst/>
            <a:ahLst/>
            <a:cxnLst/>
            <a:rect l="l" t="t" r="r" b="b"/>
            <a:pathLst>
              <a:path w="2848609" h="1424304">
                <a:moveTo>
                  <a:pt x="1054229" y="0"/>
                </a:moveTo>
                <a:lnTo>
                  <a:pt x="0" y="527114"/>
                </a:lnTo>
                <a:lnTo>
                  <a:pt x="1793955" y="1424082"/>
                </a:lnTo>
                <a:lnTo>
                  <a:pt x="2848175" y="896977"/>
                </a:lnTo>
                <a:lnTo>
                  <a:pt x="1054229" y="0"/>
                </a:lnTo>
                <a:close/>
              </a:path>
            </a:pathLst>
          </a:custGeom>
          <a:solidFill>
            <a:srgbClr val="00D0FA"/>
          </a:solidFill>
        </p:spPr>
        <p:txBody>
          <a:bodyPr wrap="square" lIns="0" tIns="0" rIns="0" bIns="0" rtlCol="0"/>
          <a:lstStyle/>
          <a:p>
            <a:endParaRPr lang="en-US" sz="1092"/>
          </a:p>
        </p:txBody>
      </p:sp>
      <p:sp>
        <p:nvSpPr>
          <p:cNvPr id="64" name="bg object 75">
            <a:extLst>
              <a:ext uri="{FF2B5EF4-FFF2-40B4-BE49-F238E27FC236}">
                <a16:creationId xmlns:a16="http://schemas.microsoft.com/office/drawing/2014/main" id="{D9B9107E-5B15-293A-104B-D2AB8A31B257}"/>
              </a:ext>
            </a:extLst>
          </p:cNvPr>
          <p:cNvSpPr/>
          <p:nvPr/>
        </p:nvSpPr>
        <p:spPr>
          <a:xfrm>
            <a:off x="7753032" y="1494876"/>
            <a:ext cx="1081337" cy="1293817"/>
          </a:xfrm>
          <a:custGeom>
            <a:avLst/>
            <a:gdLst/>
            <a:ahLst/>
            <a:cxnLst/>
            <a:rect l="l" t="t" r="r" b="b"/>
            <a:pathLst>
              <a:path w="1783080" h="2133600">
                <a:moveTo>
                  <a:pt x="0" y="0"/>
                </a:moveTo>
                <a:lnTo>
                  <a:pt x="0" y="1253354"/>
                </a:lnTo>
                <a:lnTo>
                  <a:pt x="1782563" y="2133275"/>
                </a:lnTo>
                <a:lnTo>
                  <a:pt x="1782563" y="879920"/>
                </a:lnTo>
                <a:lnTo>
                  <a:pt x="0" y="0"/>
                </a:lnTo>
                <a:close/>
              </a:path>
            </a:pathLst>
          </a:custGeom>
          <a:solidFill>
            <a:srgbClr val="FFFFFF"/>
          </a:solidFill>
        </p:spPr>
        <p:txBody>
          <a:bodyPr wrap="square" lIns="0" tIns="0" rIns="0" bIns="0" rtlCol="0"/>
          <a:lstStyle/>
          <a:p>
            <a:endParaRPr lang="en-US" sz="1092"/>
          </a:p>
        </p:txBody>
      </p:sp>
      <p:sp>
        <p:nvSpPr>
          <p:cNvPr id="65" name="bg object 76">
            <a:extLst>
              <a:ext uri="{FF2B5EF4-FFF2-40B4-BE49-F238E27FC236}">
                <a16:creationId xmlns:a16="http://schemas.microsoft.com/office/drawing/2014/main" id="{D25DEF57-0626-219A-A776-B14710A3408C}"/>
              </a:ext>
            </a:extLst>
          </p:cNvPr>
          <p:cNvSpPr/>
          <p:nvPr/>
        </p:nvSpPr>
        <p:spPr>
          <a:xfrm>
            <a:off x="7753032" y="1494876"/>
            <a:ext cx="1081337" cy="1293817"/>
          </a:xfrm>
          <a:custGeom>
            <a:avLst/>
            <a:gdLst/>
            <a:ahLst/>
            <a:cxnLst/>
            <a:rect l="l" t="t" r="r" b="b"/>
            <a:pathLst>
              <a:path w="1783080" h="2133600">
                <a:moveTo>
                  <a:pt x="1782563" y="2133275"/>
                </a:moveTo>
                <a:lnTo>
                  <a:pt x="0" y="1253354"/>
                </a:lnTo>
                <a:lnTo>
                  <a:pt x="0" y="0"/>
                </a:lnTo>
                <a:lnTo>
                  <a:pt x="1782563" y="879920"/>
                </a:lnTo>
                <a:lnTo>
                  <a:pt x="1782563" y="2133275"/>
                </a:lnTo>
                <a:close/>
              </a:path>
            </a:pathLst>
          </a:custGeom>
          <a:ln w="15706">
            <a:solidFill>
              <a:srgbClr val="29163C"/>
            </a:solidFill>
          </a:ln>
        </p:spPr>
        <p:txBody>
          <a:bodyPr wrap="square" lIns="0" tIns="0" rIns="0" bIns="0" rtlCol="0"/>
          <a:lstStyle/>
          <a:p>
            <a:endParaRPr lang="en-US" sz="1092"/>
          </a:p>
        </p:txBody>
      </p:sp>
      <p:sp>
        <p:nvSpPr>
          <p:cNvPr id="66" name="bg object 77">
            <a:extLst>
              <a:ext uri="{FF2B5EF4-FFF2-40B4-BE49-F238E27FC236}">
                <a16:creationId xmlns:a16="http://schemas.microsoft.com/office/drawing/2014/main" id="{B6119F27-E737-8B32-3776-276336D2AEBF}"/>
              </a:ext>
            </a:extLst>
          </p:cNvPr>
          <p:cNvSpPr/>
          <p:nvPr/>
        </p:nvSpPr>
        <p:spPr>
          <a:xfrm>
            <a:off x="4640262" y="4357662"/>
            <a:ext cx="767102" cy="571051"/>
          </a:xfrm>
          <a:custGeom>
            <a:avLst/>
            <a:gdLst/>
            <a:ahLst/>
            <a:cxnLst/>
            <a:rect l="l" t="t" r="r" b="b"/>
            <a:pathLst>
              <a:path w="1264920" h="941704">
                <a:moveTo>
                  <a:pt x="2711" y="0"/>
                </a:moveTo>
                <a:lnTo>
                  <a:pt x="0" y="306378"/>
                </a:lnTo>
                <a:lnTo>
                  <a:pt x="1264464" y="941280"/>
                </a:lnTo>
                <a:lnTo>
                  <a:pt x="1264464" y="600086"/>
                </a:lnTo>
                <a:lnTo>
                  <a:pt x="2711" y="0"/>
                </a:lnTo>
                <a:close/>
              </a:path>
            </a:pathLst>
          </a:custGeom>
          <a:solidFill>
            <a:srgbClr val="29163C"/>
          </a:solidFill>
        </p:spPr>
        <p:txBody>
          <a:bodyPr wrap="square" lIns="0" tIns="0" rIns="0" bIns="0" rtlCol="0"/>
          <a:lstStyle/>
          <a:p>
            <a:endParaRPr lang="en-US" sz="1092"/>
          </a:p>
        </p:txBody>
      </p:sp>
      <p:sp>
        <p:nvSpPr>
          <p:cNvPr id="67" name="bg object 78">
            <a:extLst>
              <a:ext uri="{FF2B5EF4-FFF2-40B4-BE49-F238E27FC236}">
                <a16:creationId xmlns:a16="http://schemas.microsoft.com/office/drawing/2014/main" id="{CD399A3D-27F8-F577-1D2D-8D2B26AF46F3}"/>
              </a:ext>
            </a:extLst>
          </p:cNvPr>
          <p:cNvSpPr/>
          <p:nvPr/>
        </p:nvSpPr>
        <p:spPr>
          <a:xfrm>
            <a:off x="7212955" y="3777840"/>
            <a:ext cx="970816" cy="665392"/>
          </a:xfrm>
          <a:custGeom>
            <a:avLst/>
            <a:gdLst/>
            <a:ahLst/>
            <a:cxnLst/>
            <a:rect l="l" t="t" r="r" b="b"/>
            <a:pathLst>
              <a:path w="1600834" h="1097279">
                <a:moveTo>
                  <a:pt x="1600809" y="0"/>
                </a:moveTo>
                <a:lnTo>
                  <a:pt x="2722" y="762458"/>
                </a:lnTo>
                <a:lnTo>
                  <a:pt x="0" y="1096689"/>
                </a:lnTo>
                <a:lnTo>
                  <a:pt x="1600809" y="298598"/>
                </a:lnTo>
                <a:lnTo>
                  <a:pt x="1600809" y="0"/>
                </a:lnTo>
                <a:close/>
              </a:path>
            </a:pathLst>
          </a:custGeom>
          <a:solidFill>
            <a:srgbClr val="29163C"/>
          </a:solidFill>
        </p:spPr>
        <p:txBody>
          <a:bodyPr wrap="square" lIns="0" tIns="0" rIns="0" bIns="0" rtlCol="0"/>
          <a:lstStyle/>
          <a:p>
            <a:endParaRPr lang="en-US" sz="1092"/>
          </a:p>
        </p:txBody>
      </p:sp>
      <p:sp>
        <p:nvSpPr>
          <p:cNvPr id="68" name="bg object 79">
            <a:extLst>
              <a:ext uri="{FF2B5EF4-FFF2-40B4-BE49-F238E27FC236}">
                <a16:creationId xmlns:a16="http://schemas.microsoft.com/office/drawing/2014/main" id="{498E1064-5B4B-6326-A3EE-0353C8E0DDDA}"/>
              </a:ext>
            </a:extLst>
          </p:cNvPr>
          <p:cNvSpPr/>
          <p:nvPr/>
        </p:nvSpPr>
        <p:spPr>
          <a:xfrm>
            <a:off x="4973923" y="3285324"/>
            <a:ext cx="1415597" cy="503279"/>
          </a:xfrm>
          <a:custGeom>
            <a:avLst/>
            <a:gdLst/>
            <a:ahLst/>
            <a:cxnLst/>
            <a:rect l="l" t="t" r="r" b="b"/>
            <a:pathLst>
              <a:path w="2334259" h="829945">
                <a:moveTo>
                  <a:pt x="0" y="0"/>
                </a:moveTo>
                <a:lnTo>
                  <a:pt x="0" y="208894"/>
                </a:lnTo>
                <a:lnTo>
                  <a:pt x="1288274" y="829597"/>
                </a:lnTo>
                <a:lnTo>
                  <a:pt x="2333646" y="159335"/>
                </a:lnTo>
                <a:lnTo>
                  <a:pt x="0" y="0"/>
                </a:lnTo>
                <a:close/>
              </a:path>
            </a:pathLst>
          </a:custGeom>
          <a:solidFill>
            <a:srgbClr val="29163C"/>
          </a:solidFill>
        </p:spPr>
        <p:txBody>
          <a:bodyPr wrap="square" lIns="0" tIns="0" rIns="0" bIns="0" rtlCol="0"/>
          <a:lstStyle/>
          <a:p>
            <a:endParaRPr lang="en-US" sz="1092"/>
          </a:p>
        </p:txBody>
      </p:sp>
      <p:sp>
        <p:nvSpPr>
          <p:cNvPr id="69" name="bg object 80">
            <a:extLst>
              <a:ext uri="{FF2B5EF4-FFF2-40B4-BE49-F238E27FC236}">
                <a16:creationId xmlns:a16="http://schemas.microsoft.com/office/drawing/2014/main" id="{32760755-8C9F-A6AF-4D72-6E4726A484B6}"/>
              </a:ext>
            </a:extLst>
          </p:cNvPr>
          <p:cNvSpPr/>
          <p:nvPr/>
        </p:nvSpPr>
        <p:spPr>
          <a:xfrm>
            <a:off x="4984263" y="2970342"/>
            <a:ext cx="1348976" cy="675788"/>
          </a:xfrm>
          <a:custGeom>
            <a:avLst/>
            <a:gdLst/>
            <a:ahLst/>
            <a:cxnLst/>
            <a:rect l="l" t="t" r="r" b="b"/>
            <a:pathLst>
              <a:path w="2224404" h="1114425">
                <a:moveTo>
                  <a:pt x="1046188" y="0"/>
                </a:moveTo>
                <a:lnTo>
                  <a:pt x="0" y="520434"/>
                </a:lnTo>
                <a:lnTo>
                  <a:pt x="1187126" y="1114070"/>
                </a:lnTo>
                <a:lnTo>
                  <a:pt x="2223858" y="595699"/>
                </a:lnTo>
                <a:lnTo>
                  <a:pt x="1046188" y="0"/>
                </a:lnTo>
                <a:close/>
              </a:path>
            </a:pathLst>
          </a:custGeom>
          <a:solidFill>
            <a:srgbClr val="00D0FA"/>
          </a:solidFill>
        </p:spPr>
        <p:txBody>
          <a:bodyPr wrap="square" lIns="0" tIns="0" rIns="0" bIns="0" rtlCol="0"/>
          <a:lstStyle/>
          <a:p>
            <a:endParaRPr lang="en-US" sz="1092"/>
          </a:p>
        </p:txBody>
      </p:sp>
      <p:sp>
        <p:nvSpPr>
          <p:cNvPr id="70" name="bg object 81">
            <a:extLst>
              <a:ext uri="{FF2B5EF4-FFF2-40B4-BE49-F238E27FC236}">
                <a16:creationId xmlns:a16="http://schemas.microsoft.com/office/drawing/2014/main" id="{EBE822DA-1753-01FF-1A43-124AED0D782D}"/>
              </a:ext>
            </a:extLst>
          </p:cNvPr>
          <p:cNvSpPr/>
          <p:nvPr/>
        </p:nvSpPr>
        <p:spPr>
          <a:xfrm>
            <a:off x="4984263" y="2970342"/>
            <a:ext cx="1348976" cy="675788"/>
          </a:xfrm>
          <a:custGeom>
            <a:avLst/>
            <a:gdLst/>
            <a:ahLst/>
            <a:cxnLst/>
            <a:rect l="l" t="t" r="r" b="b"/>
            <a:pathLst>
              <a:path w="2224404" h="1114425">
                <a:moveTo>
                  <a:pt x="2223858" y="595699"/>
                </a:moveTo>
                <a:lnTo>
                  <a:pt x="2178784" y="618237"/>
                </a:lnTo>
                <a:lnTo>
                  <a:pt x="2133709" y="640775"/>
                </a:lnTo>
                <a:lnTo>
                  <a:pt x="2088634" y="663313"/>
                </a:lnTo>
                <a:lnTo>
                  <a:pt x="2043559" y="685851"/>
                </a:lnTo>
                <a:lnTo>
                  <a:pt x="1998484" y="708389"/>
                </a:lnTo>
                <a:lnTo>
                  <a:pt x="1953408" y="730928"/>
                </a:lnTo>
                <a:lnTo>
                  <a:pt x="1908333" y="753466"/>
                </a:lnTo>
                <a:lnTo>
                  <a:pt x="1863257" y="776004"/>
                </a:lnTo>
                <a:lnTo>
                  <a:pt x="1818182" y="798543"/>
                </a:lnTo>
                <a:lnTo>
                  <a:pt x="1773106" y="821081"/>
                </a:lnTo>
                <a:lnTo>
                  <a:pt x="1728030" y="843619"/>
                </a:lnTo>
                <a:lnTo>
                  <a:pt x="1682954" y="866158"/>
                </a:lnTo>
                <a:lnTo>
                  <a:pt x="1637878" y="888696"/>
                </a:lnTo>
                <a:lnTo>
                  <a:pt x="1592803" y="911234"/>
                </a:lnTo>
                <a:lnTo>
                  <a:pt x="1547727" y="933772"/>
                </a:lnTo>
                <a:lnTo>
                  <a:pt x="1502651" y="956310"/>
                </a:lnTo>
                <a:lnTo>
                  <a:pt x="1457576" y="978847"/>
                </a:lnTo>
                <a:lnTo>
                  <a:pt x="1412500" y="1001385"/>
                </a:lnTo>
                <a:lnTo>
                  <a:pt x="1367425" y="1023922"/>
                </a:lnTo>
                <a:lnTo>
                  <a:pt x="1322350" y="1046460"/>
                </a:lnTo>
                <a:lnTo>
                  <a:pt x="1277275" y="1068997"/>
                </a:lnTo>
                <a:lnTo>
                  <a:pt x="1232200" y="1091534"/>
                </a:lnTo>
                <a:lnTo>
                  <a:pt x="1187126" y="1114070"/>
                </a:lnTo>
                <a:lnTo>
                  <a:pt x="1141468" y="1091239"/>
                </a:lnTo>
                <a:lnTo>
                  <a:pt x="1095811" y="1068408"/>
                </a:lnTo>
                <a:lnTo>
                  <a:pt x="1050152" y="1045576"/>
                </a:lnTo>
                <a:lnTo>
                  <a:pt x="1004494" y="1022744"/>
                </a:lnTo>
                <a:lnTo>
                  <a:pt x="958835" y="999912"/>
                </a:lnTo>
                <a:lnTo>
                  <a:pt x="913176" y="977080"/>
                </a:lnTo>
                <a:lnTo>
                  <a:pt x="867517" y="954248"/>
                </a:lnTo>
                <a:lnTo>
                  <a:pt x="821857" y="931416"/>
                </a:lnTo>
                <a:lnTo>
                  <a:pt x="776198" y="908583"/>
                </a:lnTo>
                <a:lnTo>
                  <a:pt x="730538" y="885750"/>
                </a:lnTo>
                <a:lnTo>
                  <a:pt x="684878" y="862918"/>
                </a:lnTo>
                <a:lnTo>
                  <a:pt x="639218" y="840085"/>
                </a:lnTo>
                <a:lnTo>
                  <a:pt x="593559" y="817252"/>
                </a:lnTo>
                <a:lnTo>
                  <a:pt x="547899" y="794419"/>
                </a:lnTo>
                <a:lnTo>
                  <a:pt x="502239" y="771587"/>
                </a:lnTo>
                <a:lnTo>
                  <a:pt x="456580" y="748754"/>
                </a:lnTo>
                <a:lnTo>
                  <a:pt x="410920" y="725921"/>
                </a:lnTo>
                <a:lnTo>
                  <a:pt x="365261" y="703089"/>
                </a:lnTo>
                <a:lnTo>
                  <a:pt x="319602" y="680256"/>
                </a:lnTo>
                <a:lnTo>
                  <a:pt x="273943" y="657424"/>
                </a:lnTo>
                <a:lnTo>
                  <a:pt x="228285" y="634592"/>
                </a:lnTo>
                <a:lnTo>
                  <a:pt x="182627" y="611760"/>
                </a:lnTo>
                <a:lnTo>
                  <a:pt x="136969" y="588928"/>
                </a:lnTo>
                <a:lnTo>
                  <a:pt x="91312" y="566096"/>
                </a:lnTo>
                <a:lnTo>
                  <a:pt x="45656" y="543265"/>
                </a:lnTo>
                <a:lnTo>
                  <a:pt x="0" y="520434"/>
                </a:lnTo>
                <a:lnTo>
                  <a:pt x="45486" y="497806"/>
                </a:lnTo>
                <a:lnTo>
                  <a:pt x="90973" y="475178"/>
                </a:lnTo>
                <a:lnTo>
                  <a:pt x="136459" y="452550"/>
                </a:lnTo>
                <a:lnTo>
                  <a:pt x="181945" y="429923"/>
                </a:lnTo>
                <a:lnTo>
                  <a:pt x="227432" y="407295"/>
                </a:lnTo>
                <a:lnTo>
                  <a:pt x="272918" y="384667"/>
                </a:lnTo>
                <a:lnTo>
                  <a:pt x="318403" y="362040"/>
                </a:lnTo>
                <a:lnTo>
                  <a:pt x="363889" y="339413"/>
                </a:lnTo>
                <a:lnTo>
                  <a:pt x="409375" y="316785"/>
                </a:lnTo>
                <a:lnTo>
                  <a:pt x="454861" y="294158"/>
                </a:lnTo>
                <a:lnTo>
                  <a:pt x="500347" y="271530"/>
                </a:lnTo>
                <a:lnTo>
                  <a:pt x="545833" y="248903"/>
                </a:lnTo>
                <a:lnTo>
                  <a:pt x="591318" y="226276"/>
                </a:lnTo>
                <a:lnTo>
                  <a:pt x="636805" y="203648"/>
                </a:lnTo>
                <a:lnTo>
                  <a:pt x="682291" y="181021"/>
                </a:lnTo>
                <a:lnTo>
                  <a:pt x="727777" y="158393"/>
                </a:lnTo>
                <a:lnTo>
                  <a:pt x="773263" y="135766"/>
                </a:lnTo>
                <a:lnTo>
                  <a:pt x="818750" y="113138"/>
                </a:lnTo>
                <a:lnTo>
                  <a:pt x="864237" y="90511"/>
                </a:lnTo>
                <a:lnTo>
                  <a:pt x="909724" y="67883"/>
                </a:lnTo>
                <a:lnTo>
                  <a:pt x="955212" y="45255"/>
                </a:lnTo>
                <a:lnTo>
                  <a:pt x="1000699" y="22627"/>
                </a:lnTo>
                <a:lnTo>
                  <a:pt x="1046188" y="0"/>
                </a:lnTo>
                <a:lnTo>
                  <a:pt x="1091483" y="22911"/>
                </a:lnTo>
                <a:lnTo>
                  <a:pt x="1136779" y="45823"/>
                </a:lnTo>
                <a:lnTo>
                  <a:pt x="1182075" y="68735"/>
                </a:lnTo>
                <a:lnTo>
                  <a:pt x="1227370" y="91646"/>
                </a:lnTo>
                <a:lnTo>
                  <a:pt x="1272666" y="114558"/>
                </a:lnTo>
                <a:lnTo>
                  <a:pt x="1317961" y="137470"/>
                </a:lnTo>
                <a:lnTo>
                  <a:pt x="1363256" y="160381"/>
                </a:lnTo>
                <a:lnTo>
                  <a:pt x="1408552" y="183292"/>
                </a:lnTo>
                <a:lnTo>
                  <a:pt x="1453847" y="206204"/>
                </a:lnTo>
                <a:lnTo>
                  <a:pt x="1499142" y="229115"/>
                </a:lnTo>
                <a:lnTo>
                  <a:pt x="1544437" y="252026"/>
                </a:lnTo>
                <a:lnTo>
                  <a:pt x="1589732" y="274938"/>
                </a:lnTo>
                <a:lnTo>
                  <a:pt x="1635027" y="297849"/>
                </a:lnTo>
                <a:lnTo>
                  <a:pt x="1680322" y="320760"/>
                </a:lnTo>
                <a:lnTo>
                  <a:pt x="1725617" y="343672"/>
                </a:lnTo>
                <a:lnTo>
                  <a:pt x="1770912" y="366583"/>
                </a:lnTo>
                <a:lnTo>
                  <a:pt x="1816206" y="389494"/>
                </a:lnTo>
                <a:lnTo>
                  <a:pt x="1861501" y="412406"/>
                </a:lnTo>
                <a:lnTo>
                  <a:pt x="1906796" y="435317"/>
                </a:lnTo>
                <a:lnTo>
                  <a:pt x="1952091" y="458229"/>
                </a:lnTo>
                <a:lnTo>
                  <a:pt x="1997385" y="481140"/>
                </a:lnTo>
                <a:lnTo>
                  <a:pt x="2042680" y="504052"/>
                </a:lnTo>
                <a:lnTo>
                  <a:pt x="2087975" y="526963"/>
                </a:lnTo>
                <a:lnTo>
                  <a:pt x="2133269" y="549875"/>
                </a:lnTo>
                <a:lnTo>
                  <a:pt x="2178564" y="572787"/>
                </a:lnTo>
                <a:lnTo>
                  <a:pt x="2223858" y="595699"/>
                </a:lnTo>
                <a:close/>
              </a:path>
            </a:pathLst>
          </a:custGeom>
          <a:ln w="12700">
            <a:solidFill>
              <a:srgbClr val="FFFFFF"/>
            </a:solidFill>
          </a:ln>
        </p:spPr>
        <p:txBody>
          <a:bodyPr wrap="square" lIns="0" tIns="0" rIns="0" bIns="0" rtlCol="0"/>
          <a:lstStyle/>
          <a:p>
            <a:endParaRPr lang="en-US" sz="1092"/>
          </a:p>
        </p:txBody>
      </p:sp>
      <p:sp>
        <p:nvSpPr>
          <p:cNvPr id="71" name="bg object 82">
            <a:extLst>
              <a:ext uri="{FF2B5EF4-FFF2-40B4-BE49-F238E27FC236}">
                <a16:creationId xmlns:a16="http://schemas.microsoft.com/office/drawing/2014/main" id="{49D5AB2D-F19C-E760-6016-1C63F0CF1D2A}"/>
              </a:ext>
            </a:extLst>
          </p:cNvPr>
          <p:cNvSpPr/>
          <p:nvPr/>
        </p:nvSpPr>
        <p:spPr>
          <a:xfrm>
            <a:off x="2113989" y="4025909"/>
            <a:ext cx="898804" cy="441284"/>
          </a:xfrm>
          <a:custGeom>
            <a:avLst/>
            <a:gdLst/>
            <a:ahLst/>
            <a:cxnLst/>
            <a:rect l="l" t="t" r="r" b="b"/>
            <a:pathLst>
              <a:path w="1482089" h="727709">
                <a:moveTo>
                  <a:pt x="915123" y="0"/>
                </a:moveTo>
                <a:lnTo>
                  <a:pt x="0" y="464383"/>
                </a:lnTo>
                <a:lnTo>
                  <a:pt x="580317" y="727611"/>
                </a:lnTo>
                <a:lnTo>
                  <a:pt x="1481902" y="256400"/>
                </a:lnTo>
                <a:lnTo>
                  <a:pt x="915123" y="0"/>
                </a:lnTo>
                <a:close/>
              </a:path>
            </a:pathLst>
          </a:custGeom>
          <a:solidFill>
            <a:srgbClr val="00D0FA"/>
          </a:solidFill>
        </p:spPr>
        <p:txBody>
          <a:bodyPr wrap="square" lIns="0" tIns="0" rIns="0" bIns="0" rtlCol="0"/>
          <a:lstStyle/>
          <a:p>
            <a:endParaRPr lang="en-US" sz="1092"/>
          </a:p>
        </p:txBody>
      </p:sp>
      <p:sp>
        <p:nvSpPr>
          <p:cNvPr id="72" name="bg object 83">
            <a:extLst>
              <a:ext uri="{FF2B5EF4-FFF2-40B4-BE49-F238E27FC236}">
                <a16:creationId xmlns:a16="http://schemas.microsoft.com/office/drawing/2014/main" id="{21099CD2-E443-76F2-36C8-8DF80D3E04F3}"/>
              </a:ext>
            </a:extLst>
          </p:cNvPr>
          <p:cNvSpPr/>
          <p:nvPr/>
        </p:nvSpPr>
        <p:spPr>
          <a:xfrm>
            <a:off x="2113989" y="4025909"/>
            <a:ext cx="898804" cy="441284"/>
          </a:xfrm>
          <a:custGeom>
            <a:avLst/>
            <a:gdLst/>
            <a:ahLst/>
            <a:cxnLst/>
            <a:rect l="l" t="t" r="r" b="b"/>
            <a:pathLst>
              <a:path w="1482089" h="727709">
                <a:moveTo>
                  <a:pt x="915123" y="0"/>
                </a:moveTo>
                <a:lnTo>
                  <a:pt x="869368" y="23218"/>
                </a:lnTo>
                <a:lnTo>
                  <a:pt x="823612" y="46437"/>
                </a:lnTo>
                <a:lnTo>
                  <a:pt x="777856" y="69656"/>
                </a:lnTo>
                <a:lnTo>
                  <a:pt x="732101" y="92875"/>
                </a:lnTo>
                <a:lnTo>
                  <a:pt x="686345" y="116094"/>
                </a:lnTo>
                <a:lnTo>
                  <a:pt x="640589" y="139314"/>
                </a:lnTo>
                <a:lnTo>
                  <a:pt x="594833" y="162533"/>
                </a:lnTo>
                <a:lnTo>
                  <a:pt x="549077" y="185753"/>
                </a:lnTo>
                <a:lnTo>
                  <a:pt x="503321" y="208972"/>
                </a:lnTo>
                <a:lnTo>
                  <a:pt x="457565" y="232191"/>
                </a:lnTo>
                <a:lnTo>
                  <a:pt x="411809" y="255411"/>
                </a:lnTo>
                <a:lnTo>
                  <a:pt x="366053" y="278630"/>
                </a:lnTo>
                <a:lnTo>
                  <a:pt x="320297" y="301850"/>
                </a:lnTo>
                <a:lnTo>
                  <a:pt x="274540" y="325069"/>
                </a:lnTo>
                <a:lnTo>
                  <a:pt x="228784" y="348288"/>
                </a:lnTo>
                <a:lnTo>
                  <a:pt x="183027" y="371508"/>
                </a:lnTo>
                <a:lnTo>
                  <a:pt x="137271" y="394727"/>
                </a:lnTo>
                <a:lnTo>
                  <a:pt x="91514" y="417946"/>
                </a:lnTo>
                <a:lnTo>
                  <a:pt x="45757" y="441165"/>
                </a:lnTo>
                <a:lnTo>
                  <a:pt x="0" y="464383"/>
                </a:lnTo>
                <a:lnTo>
                  <a:pt x="44639" y="484632"/>
                </a:lnTo>
                <a:lnTo>
                  <a:pt x="89279" y="504881"/>
                </a:lnTo>
                <a:lnTo>
                  <a:pt x="133919" y="525130"/>
                </a:lnTo>
                <a:lnTo>
                  <a:pt x="178559" y="545379"/>
                </a:lnTo>
                <a:lnTo>
                  <a:pt x="223199" y="565628"/>
                </a:lnTo>
                <a:lnTo>
                  <a:pt x="267838" y="585877"/>
                </a:lnTo>
                <a:lnTo>
                  <a:pt x="312478" y="606125"/>
                </a:lnTo>
                <a:lnTo>
                  <a:pt x="357118" y="626373"/>
                </a:lnTo>
                <a:lnTo>
                  <a:pt x="401758" y="646622"/>
                </a:lnTo>
                <a:lnTo>
                  <a:pt x="446398" y="666869"/>
                </a:lnTo>
                <a:lnTo>
                  <a:pt x="491037" y="687117"/>
                </a:lnTo>
                <a:lnTo>
                  <a:pt x="535677" y="707364"/>
                </a:lnTo>
                <a:lnTo>
                  <a:pt x="580317" y="727611"/>
                </a:lnTo>
                <a:lnTo>
                  <a:pt x="625396" y="704050"/>
                </a:lnTo>
                <a:lnTo>
                  <a:pt x="670474" y="680489"/>
                </a:lnTo>
                <a:lnTo>
                  <a:pt x="715553" y="656928"/>
                </a:lnTo>
                <a:lnTo>
                  <a:pt x="760632" y="633368"/>
                </a:lnTo>
                <a:lnTo>
                  <a:pt x="805711" y="609807"/>
                </a:lnTo>
                <a:lnTo>
                  <a:pt x="850790" y="586247"/>
                </a:lnTo>
                <a:lnTo>
                  <a:pt x="895868" y="562686"/>
                </a:lnTo>
                <a:lnTo>
                  <a:pt x="940947" y="539126"/>
                </a:lnTo>
                <a:lnTo>
                  <a:pt x="986026" y="515566"/>
                </a:lnTo>
                <a:lnTo>
                  <a:pt x="1031106" y="492005"/>
                </a:lnTo>
                <a:lnTo>
                  <a:pt x="1076185" y="468445"/>
                </a:lnTo>
                <a:lnTo>
                  <a:pt x="1121264" y="444885"/>
                </a:lnTo>
                <a:lnTo>
                  <a:pt x="1166343" y="421325"/>
                </a:lnTo>
                <a:lnTo>
                  <a:pt x="1211423" y="397764"/>
                </a:lnTo>
                <a:lnTo>
                  <a:pt x="1256502" y="374204"/>
                </a:lnTo>
                <a:lnTo>
                  <a:pt x="1301582" y="350643"/>
                </a:lnTo>
                <a:lnTo>
                  <a:pt x="1346662" y="327083"/>
                </a:lnTo>
                <a:lnTo>
                  <a:pt x="1391742" y="303522"/>
                </a:lnTo>
                <a:lnTo>
                  <a:pt x="1436822" y="279961"/>
                </a:lnTo>
                <a:lnTo>
                  <a:pt x="1481902" y="256400"/>
                </a:lnTo>
                <a:lnTo>
                  <a:pt x="1434670" y="235034"/>
                </a:lnTo>
                <a:lnTo>
                  <a:pt x="1387439" y="213668"/>
                </a:lnTo>
                <a:lnTo>
                  <a:pt x="1340207" y="192301"/>
                </a:lnTo>
                <a:lnTo>
                  <a:pt x="1292976" y="170934"/>
                </a:lnTo>
                <a:lnTo>
                  <a:pt x="1245744" y="149567"/>
                </a:lnTo>
                <a:lnTo>
                  <a:pt x="1198513" y="128200"/>
                </a:lnTo>
                <a:lnTo>
                  <a:pt x="1151281" y="106833"/>
                </a:lnTo>
                <a:lnTo>
                  <a:pt x="1104050" y="85466"/>
                </a:lnTo>
                <a:lnTo>
                  <a:pt x="1056818" y="64099"/>
                </a:lnTo>
                <a:lnTo>
                  <a:pt x="1009587" y="42732"/>
                </a:lnTo>
                <a:lnTo>
                  <a:pt x="962355" y="21366"/>
                </a:lnTo>
                <a:lnTo>
                  <a:pt x="915123" y="0"/>
                </a:lnTo>
                <a:close/>
              </a:path>
            </a:pathLst>
          </a:custGeom>
          <a:ln w="12700">
            <a:solidFill>
              <a:srgbClr val="FFFFFF"/>
            </a:solidFill>
          </a:ln>
        </p:spPr>
        <p:txBody>
          <a:bodyPr wrap="square" lIns="0" tIns="0" rIns="0" bIns="0" rtlCol="0"/>
          <a:lstStyle/>
          <a:p>
            <a:endParaRPr lang="en-US" sz="1092"/>
          </a:p>
        </p:txBody>
      </p:sp>
      <p:sp>
        <p:nvSpPr>
          <p:cNvPr id="73" name="bg object 84">
            <a:extLst>
              <a:ext uri="{FF2B5EF4-FFF2-40B4-BE49-F238E27FC236}">
                <a16:creationId xmlns:a16="http://schemas.microsoft.com/office/drawing/2014/main" id="{C01AD4A8-DB63-D91C-2B1D-24F384BF5C84}"/>
              </a:ext>
            </a:extLst>
          </p:cNvPr>
          <p:cNvSpPr/>
          <p:nvPr/>
        </p:nvSpPr>
        <p:spPr>
          <a:xfrm>
            <a:off x="2102994" y="4307755"/>
            <a:ext cx="363141" cy="361191"/>
          </a:xfrm>
          <a:custGeom>
            <a:avLst/>
            <a:gdLst/>
            <a:ahLst/>
            <a:cxnLst/>
            <a:rect l="l" t="t" r="r" b="b"/>
            <a:pathLst>
              <a:path w="598804" h="595629">
                <a:moveTo>
                  <a:pt x="2711" y="0"/>
                </a:moveTo>
                <a:lnTo>
                  <a:pt x="0" y="292451"/>
                </a:lnTo>
                <a:lnTo>
                  <a:pt x="598693" y="595353"/>
                </a:lnTo>
                <a:lnTo>
                  <a:pt x="598693" y="268086"/>
                </a:lnTo>
                <a:lnTo>
                  <a:pt x="2711" y="0"/>
                </a:lnTo>
                <a:close/>
              </a:path>
            </a:pathLst>
          </a:custGeom>
          <a:solidFill>
            <a:srgbClr val="29163C"/>
          </a:solidFill>
        </p:spPr>
        <p:txBody>
          <a:bodyPr wrap="square" lIns="0" tIns="0" rIns="0" bIns="0" rtlCol="0"/>
          <a:lstStyle/>
          <a:p>
            <a:endParaRPr lang="en-US" sz="1092"/>
          </a:p>
        </p:txBody>
      </p:sp>
      <p:sp>
        <p:nvSpPr>
          <p:cNvPr id="74" name="bg object 85">
            <a:extLst>
              <a:ext uri="{FF2B5EF4-FFF2-40B4-BE49-F238E27FC236}">
                <a16:creationId xmlns:a16="http://schemas.microsoft.com/office/drawing/2014/main" id="{DE3A727B-540E-E6D6-0244-D6387740DD39}"/>
              </a:ext>
            </a:extLst>
          </p:cNvPr>
          <p:cNvSpPr/>
          <p:nvPr/>
        </p:nvSpPr>
        <p:spPr>
          <a:xfrm>
            <a:off x="4228605" y="4983324"/>
            <a:ext cx="1245001" cy="636897"/>
          </a:xfrm>
          <a:custGeom>
            <a:avLst/>
            <a:gdLst/>
            <a:ahLst/>
            <a:cxnLst/>
            <a:rect l="l" t="t" r="r" b="b"/>
            <a:pathLst>
              <a:path w="2052954" h="1050290">
                <a:moveTo>
                  <a:pt x="0" y="0"/>
                </a:moveTo>
                <a:lnTo>
                  <a:pt x="15570" y="544862"/>
                </a:lnTo>
                <a:lnTo>
                  <a:pt x="993404" y="1050198"/>
                </a:lnTo>
                <a:lnTo>
                  <a:pt x="2047623" y="523094"/>
                </a:lnTo>
                <a:lnTo>
                  <a:pt x="2052701" y="4785"/>
                </a:lnTo>
                <a:lnTo>
                  <a:pt x="0" y="0"/>
                </a:lnTo>
                <a:close/>
              </a:path>
            </a:pathLst>
          </a:custGeom>
          <a:solidFill>
            <a:srgbClr val="29163C"/>
          </a:solidFill>
        </p:spPr>
        <p:txBody>
          <a:bodyPr wrap="square" lIns="0" tIns="0" rIns="0" bIns="0" rtlCol="0"/>
          <a:lstStyle/>
          <a:p>
            <a:endParaRPr lang="en-US" sz="1092"/>
          </a:p>
        </p:txBody>
      </p:sp>
      <p:sp>
        <p:nvSpPr>
          <p:cNvPr id="75" name="bg object 86">
            <a:extLst>
              <a:ext uri="{FF2B5EF4-FFF2-40B4-BE49-F238E27FC236}">
                <a16:creationId xmlns:a16="http://schemas.microsoft.com/office/drawing/2014/main" id="{CE403F1B-C4B3-2525-3DE2-3AD55AEE8C30}"/>
              </a:ext>
            </a:extLst>
          </p:cNvPr>
          <p:cNvSpPr/>
          <p:nvPr/>
        </p:nvSpPr>
        <p:spPr>
          <a:xfrm>
            <a:off x="4233379" y="4681214"/>
            <a:ext cx="1226517" cy="619184"/>
          </a:xfrm>
          <a:custGeom>
            <a:avLst/>
            <a:gdLst/>
            <a:ahLst/>
            <a:cxnLst/>
            <a:rect l="l" t="t" r="r" b="b"/>
            <a:pathLst>
              <a:path w="2022475" h="1021079">
                <a:moveTo>
                  <a:pt x="1036753" y="0"/>
                </a:moveTo>
                <a:lnTo>
                  <a:pt x="0" y="518382"/>
                </a:lnTo>
                <a:lnTo>
                  <a:pt x="985572" y="1020848"/>
                </a:lnTo>
                <a:lnTo>
                  <a:pt x="2022325" y="502466"/>
                </a:lnTo>
                <a:lnTo>
                  <a:pt x="1036753" y="0"/>
                </a:lnTo>
                <a:close/>
              </a:path>
            </a:pathLst>
          </a:custGeom>
          <a:solidFill>
            <a:srgbClr val="00D0FA"/>
          </a:solidFill>
        </p:spPr>
        <p:txBody>
          <a:bodyPr wrap="square" lIns="0" tIns="0" rIns="0" bIns="0" rtlCol="0"/>
          <a:lstStyle/>
          <a:p>
            <a:endParaRPr lang="en-US" sz="1092"/>
          </a:p>
        </p:txBody>
      </p:sp>
      <p:sp>
        <p:nvSpPr>
          <p:cNvPr id="76" name="bg object 87">
            <a:extLst>
              <a:ext uri="{FF2B5EF4-FFF2-40B4-BE49-F238E27FC236}">
                <a16:creationId xmlns:a16="http://schemas.microsoft.com/office/drawing/2014/main" id="{A73C7B25-4547-2612-9260-7A63B57B8D83}"/>
              </a:ext>
            </a:extLst>
          </p:cNvPr>
          <p:cNvSpPr/>
          <p:nvPr/>
        </p:nvSpPr>
        <p:spPr>
          <a:xfrm>
            <a:off x="4233379" y="4681214"/>
            <a:ext cx="1226517" cy="619184"/>
          </a:xfrm>
          <a:custGeom>
            <a:avLst/>
            <a:gdLst/>
            <a:ahLst/>
            <a:cxnLst/>
            <a:rect l="l" t="t" r="r" b="b"/>
            <a:pathLst>
              <a:path w="2022475" h="1021079">
                <a:moveTo>
                  <a:pt x="2022325" y="502466"/>
                </a:moveTo>
                <a:lnTo>
                  <a:pt x="1977248" y="525005"/>
                </a:lnTo>
                <a:lnTo>
                  <a:pt x="1932171" y="547544"/>
                </a:lnTo>
                <a:lnTo>
                  <a:pt x="1887095" y="570083"/>
                </a:lnTo>
                <a:lnTo>
                  <a:pt x="1842018" y="592621"/>
                </a:lnTo>
                <a:lnTo>
                  <a:pt x="1796942" y="615160"/>
                </a:lnTo>
                <a:lnTo>
                  <a:pt x="1751866" y="637698"/>
                </a:lnTo>
                <a:lnTo>
                  <a:pt x="1706790" y="660236"/>
                </a:lnTo>
                <a:lnTo>
                  <a:pt x="1661714" y="682774"/>
                </a:lnTo>
                <a:lnTo>
                  <a:pt x="1616638" y="705312"/>
                </a:lnTo>
                <a:lnTo>
                  <a:pt x="1571562" y="727850"/>
                </a:lnTo>
                <a:lnTo>
                  <a:pt x="1526486" y="750388"/>
                </a:lnTo>
                <a:lnTo>
                  <a:pt x="1481411" y="772926"/>
                </a:lnTo>
                <a:lnTo>
                  <a:pt x="1436335" y="795464"/>
                </a:lnTo>
                <a:lnTo>
                  <a:pt x="1391259" y="818002"/>
                </a:lnTo>
                <a:lnTo>
                  <a:pt x="1346183" y="840540"/>
                </a:lnTo>
                <a:lnTo>
                  <a:pt x="1301107" y="863078"/>
                </a:lnTo>
                <a:lnTo>
                  <a:pt x="1256031" y="885616"/>
                </a:lnTo>
                <a:lnTo>
                  <a:pt x="1210955" y="908154"/>
                </a:lnTo>
                <a:lnTo>
                  <a:pt x="1165879" y="930693"/>
                </a:lnTo>
                <a:lnTo>
                  <a:pt x="1120802" y="953231"/>
                </a:lnTo>
                <a:lnTo>
                  <a:pt x="1075725" y="975770"/>
                </a:lnTo>
                <a:lnTo>
                  <a:pt x="1030649" y="998309"/>
                </a:lnTo>
                <a:lnTo>
                  <a:pt x="985572" y="1020848"/>
                </a:lnTo>
                <a:lnTo>
                  <a:pt x="940773" y="998008"/>
                </a:lnTo>
                <a:lnTo>
                  <a:pt x="895974" y="975169"/>
                </a:lnTo>
                <a:lnTo>
                  <a:pt x="851175" y="952329"/>
                </a:lnTo>
                <a:lnTo>
                  <a:pt x="806377" y="929489"/>
                </a:lnTo>
                <a:lnTo>
                  <a:pt x="761578" y="906650"/>
                </a:lnTo>
                <a:lnTo>
                  <a:pt x="716779" y="883811"/>
                </a:lnTo>
                <a:lnTo>
                  <a:pt x="671980" y="860972"/>
                </a:lnTo>
                <a:lnTo>
                  <a:pt x="627182" y="838132"/>
                </a:lnTo>
                <a:lnTo>
                  <a:pt x="582383" y="815293"/>
                </a:lnTo>
                <a:lnTo>
                  <a:pt x="537584" y="792454"/>
                </a:lnTo>
                <a:lnTo>
                  <a:pt x="492786" y="769615"/>
                </a:lnTo>
                <a:lnTo>
                  <a:pt x="447987" y="746776"/>
                </a:lnTo>
                <a:lnTo>
                  <a:pt x="403188" y="723937"/>
                </a:lnTo>
                <a:lnTo>
                  <a:pt x="358389" y="701097"/>
                </a:lnTo>
                <a:lnTo>
                  <a:pt x="313591" y="678258"/>
                </a:lnTo>
                <a:lnTo>
                  <a:pt x="268792" y="655419"/>
                </a:lnTo>
                <a:lnTo>
                  <a:pt x="223993" y="632580"/>
                </a:lnTo>
                <a:lnTo>
                  <a:pt x="179194" y="609740"/>
                </a:lnTo>
                <a:lnTo>
                  <a:pt x="134396" y="586901"/>
                </a:lnTo>
                <a:lnTo>
                  <a:pt x="89597" y="564061"/>
                </a:lnTo>
                <a:lnTo>
                  <a:pt x="44798" y="541221"/>
                </a:lnTo>
                <a:lnTo>
                  <a:pt x="0" y="518382"/>
                </a:lnTo>
                <a:lnTo>
                  <a:pt x="1036753" y="0"/>
                </a:lnTo>
                <a:lnTo>
                  <a:pt x="1081552" y="22839"/>
                </a:lnTo>
                <a:lnTo>
                  <a:pt x="1126351" y="45679"/>
                </a:lnTo>
                <a:lnTo>
                  <a:pt x="1171149" y="68519"/>
                </a:lnTo>
                <a:lnTo>
                  <a:pt x="1215948" y="91358"/>
                </a:lnTo>
                <a:lnTo>
                  <a:pt x="1260747" y="114197"/>
                </a:lnTo>
                <a:lnTo>
                  <a:pt x="1305546" y="137037"/>
                </a:lnTo>
                <a:lnTo>
                  <a:pt x="1350344" y="159876"/>
                </a:lnTo>
                <a:lnTo>
                  <a:pt x="1395143" y="182715"/>
                </a:lnTo>
                <a:lnTo>
                  <a:pt x="1439942" y="205554"/>
                </a:lnTo>
                <a:lnTo>
                  <a:pt x="1484741" y="228394"/>
                </a:lnTo>
                <a:lnTo>
                  <a:pt x="1529539" y="251233"/>
                </a:lnTo>
                <a:lnTo>
                  <a:pt x="1574338" y="274072"/>
                </a:lnTo>
                <a:lnTo>
                  <a:pt x="1619137" y="296911"/>
                </a:lnTo>
                <a:lnTo>
                  <a:pt x="1663936" y="319750"/>
                </a:lnTo>
                <a:lnTo>
                  <a:pt x="1708734" y="342589"/>
                </a:lnTo>
                <a:lnTo>
                  <a:pt x="1753533" y="365429"/>
                </a:lnTo>
                <a:lnTo>
                  <a:pt x="1798332" y="388268"/>
                </a:lnTo>
                <a:lnTo>
                  <a:pt x="1843130" y="411107"/>
                </a:lnTo>
                <a:lnTo>
                  <a:pt x="1887929" y="433947"/>
                </a:lnTo>
                <a:lnTo>
                  <a:pt x="1932728" y="456786"/>
                </a:lnTo>
                <a:lnTo>
                  <a:pt x="1977527" y="479626"/>
                </a:lnTo>
                <a:lnTo>
                  <a:pt x="2022325" y="502466"/>
                </a:lnTo>
                <a:close/>
              </a:path>
            </a:pathLst>
          </a:custGeom>
          <a:ln w="12700">
            <a:solidFill>
              <a:srgbClr val="FFFFFF"/>
            </a:solidFill>
          </a:ln>
        </p:spPr>
        <p:txBody>
          <a:bodyPr wrap="square" lIns="0" tIns="0" rIns="0" bIns="0" rtlCol="0"/>
          <a:lstStyle/>
          <a:p>
            <a:endParaRPr lang="en-US" sz="1092"/>
          </a:p>
        </p:txBody>
      </p:sp>
      <p:sp>
        <p:nvSpPr>
          <p:cNvPr id="77" name="bg object 88">
            <a:extLst>
              <a:ext uri="{FF2B5EF4-FFF2-40B4-BE49-F238E27FC236}">
                <a16:creationId xmlns:a16="http://schemas.microsoft.com/office/drawing/2014/main" id="{BD41B67A-8199-9E85-4AD8-8339D184D0EE}"/>
              </a:ext>
            </a:extLst>
          </p:cNvPr>
          <p:cNvSpPr/>
          <p:nvPr/>
        </p:nvSpPr>
        <p:spPr>
          <a:xfrm>
            <a:off x="3395154" y="3488599"/>
            <a:ext cx="1005089" cy="608402"/>
          </a:xfrm>
          <a:custGeom>
            <a:avLst/>
            <a:gdLst/>
            <a:ahLst/>
            <a:cxnLst/>
            <a:rect l="l" t="t" r="r" b="b"/>
            <a:pathLst>
              <a:path w="1657350" h="1003300">
                <a:moveTo>
                  <a:pt x="0" y="0"/>
                </a:moveTo>
                <a:lnTo>
                  <a:pt x="0" y="570977"/>
                </a:lnTo>
                <a:lnTo>
                  <a:pt x="877355" y="1002691"/>
                </a:lnTo>
                <a:lnTo>
                  <a:pt x="1657227" y="445640"/>
                </a:lnTo>
                <a:lnTo>
                  <a:pt x="0" y="0"/>
                </a:lnTo>
                <a:close/>
              </a:path>
            </a:pathLst>
          </a:custGeom>
          <a:solidFill>
            <a:srgbClr val="29163C"/>
          </a:solidFill>
        </p:spPr>
        <p:txBody>
          <a:bodyPr wrap="square" lIns="0" tIns="0" rIns="0" bIns="0" rtlCol="0"/>
          <a:lstStyle/>
          <a:p>
            <a:endParaRPr lang="en-US" sz="1092"/>
          </a:p>
        </p:txBody>
      </p:sp>
      <p:sp>
        <p:nvSpPr>
          <p:cNvPr id="78" name="bg object 89">
            <a:extLst>
              <a:ext uri="{FF2B5EF4-FFF2-40B4-BE49-F238E27FC236}">
                <a16:creationId xmlns:a16="http://schemas.microsoft.com/office/drawing/2014/main" id="{8E539C21-50EC-F9A5-4338-3FCA939C929C}"/>
              </a:ext>
            </a:extLst>
          </p:cNvPr>
          <p:cNvSpPr/>
          <p:nvPr/>
        </p:nvSpPr>
        <p:spPr>
          <a:xfrm>
            <a:off x="3405820" y="3215038"/>
            <a:ext cx="1069014" cy="533314"/>
          </a:xfrm>
          <a:custGeom>
            <a:avLst/>
            <a:gdLst/>
            <a:ahLst/>
            <a:cxnLst/>
            <a:rect l="l" t="t" r="r" b="b"/>
            <a:pathLst>
              <a:path w="1762759" h="879475">
                <a:moveTo>
                  <a:pt x="914788" y="0"/>
                </a:moveTo>
                <a:lnTo>
                  <a:pt x="0" y="455473"/>
                </a:lnTo>
                <a:lnTo>
                  <a:pt x="847963" y="879449"/>
                </a:lnTo>
                <a:lnTo>
                  <a:pt x="1762752" y="423976"/>
                </a:lnTo>
                <a:lnTo>
                  <a:pt x="914788" y="0"/>
                </a:lnTo>
                <a:close/>
              </a:path>
            </a:pathLst>
          </a:custGeom>
          <a:solidFill>
            <a:srgbClr val="00D0FA"/>
          </a:solidFill>
        </p:spPr>
        <p:txBody>
          <a:bodyPr wrap="square" lIns="0" tIns="0" rIns="0" bIns="0" rtlCol="0"/>
          <a:lstStyle/>
          <a:p>
            <a:endParaRPr lang="en-US" sz="1092"/>
          </a:p>
        </p:txBody>
      </p:sp>
      <p:sp>
        <p:nvSpPr>
          <p:cNvPr id="79" name="bg object 90">
            <a:extLst>
              <a:ext uri="{FF2B5EF4-FFF2-40B4-BE49-F238E27FC236}">
                <a16:creationId xmlns:a16="http://schemas.microsoft.com/office/drawing/2014/main" id="{3E9D7110-BB1C-CB22-6310-15D354302D44}"/>
              </a:ext>
            </a:extLst>
          </p:cNvPr>
          <p:cNvSpPr/>
          <p:nvPr/>
        </p:nvSpPr>
        <p:spPr>
          <a:xfrm>
            <a:off x="3405820" y="3215038"/>
            <a:ext cx="1069014" cy="533314"/>
          </a:xfrm>
          <a:custGeom>
            <a:avLst/>
            <a:gdLst/>
            <a:ahLst/>
            <a:cxnLst/>
            <a:rect l="l" t="t" r="r" b="b"/>
            <a:pathLst>
              <a:path w="1762759" h="879475">
                <a:moveTo>
                  <a:pt x="1762752" y="423976"/>
                </a:moveTo>
                <a:lnTo>
                  <a:pt x="1717015" y="446749"/>
                </a:lnTo>
                <a:lnTo>
                  <a:pt x="1671277" y="469522"/>
                </a:lnTo>
                <a:lnTo>
                  <a:pt x="1625538" y="492295"/>
                </a:lnTo>
                <a:lnTo>
                  <a:pt x="1579799" y="515069"/>
                </a:lnTo>
                <a:lnTo>
                  <a:pt x="1534060" y="537842"/>
                </a:lnTo>
                <a:lnTo>
                  <a:pt x="1488320" y="560616"/>
                </a:lnTo>
                <a:lnTo>
                  <a:pt x="1442580" y="583390"/>
                </a:lnTo>
                <a:lnTo>
                  <a:pt x="1396839" y="606164"/>
                </a:lnTo>
                <a:lnTo>
                  <a:pt x="1351098" y="628938"/>
                </a:lnTo>
                <a:lnTo>
                  <a:pt x="1305358" y="651713"/>
                </a:lnTo>
                <a:lnTo>
                  <a:pt x="1259617" y="674487"/>
                </a:lnTo>
                <a:lnTo>
                  <a:pt x="1213876" y="697261"/>
                </a:lnTo>
                <a:lnTo>
                  <a:pt x="1168136" y="720035"/>
                </a:lnTo>
                <a:lnTo>
                  <a:pt x="1122395" y="742809"/>
                </a:lnTo>
                <a:lnTo>
                  <a:pt x="1076656" y="765583"/>
                </a:lnTo>
                <a:lnTo>
                  <a:pt x="1030916" y="788357"/>
                </a:lnTo>
                <a:lnTo>
                  <a:pt x="985177" y="811130"/>
                </a:lnTo>
                <a:lnTo>
                  <a:pt x="939438" y="833903"/>
                </a:lnTo>
                <a:lnTo>
                  <a:pt x="893700" y="856676"/>
                </a:lnTo>
                <a:lnTo>
                  <a:pt x="847963" y="879449"/>
                </a:lnTo>
                <a:lnTo>
                  <a:pt x="803331" y="857133"/>
                </a:lnTo>
                <a:lnTo>
                  <a:pt x="758700" y="834818"/>
                </a:lnTo>
                <a:lnTo>
                  <a:pt x="714069" y="812503"/>
                </a:lnTo>
                <a:lnTo>
                  <a:pt x="669439" y="790188"/>
                </a:lnTo>
                <a:lnTo>
                  <a:pt x="624810" y="767873"/>
                </a:lnTo>
                <a:lnTo>
                  <a:pt x="580181" y="745559"/>
                </a:lnTo>
                <a:lnTo>
                  <a:pt x="535552" y="723245"/>
                </a:lnTo>
                <a:lnTo>
                  <a:pt x="490924" y="700931"/>
                </a:lnTo>
                <a:lnTo>
                  <a:pt x="446296" y="678618"/>
                </a:lnTo>
                <a:lnTo>
                  <a:pt x="401667" y="656304"/>
                </a:lnTo>
                <a:lnTo>
                  <a:pt x="357039" y="633990"/>
                </a:lnTo>
                <a:lnTo>
                  <a:pt x="312410" y="611676"/>
                </a:lnTo>
                <a:lnTo>
                  <a:pt x="267782" y="589362"/>
                </a:lnTo>
                <a:lnTo>
                  <a:pt x="223153" y="567048"/>
                </a:lnTo>
                <a:lnTo>
                  <a:pt x="178523" y="544734"/>
                </a:lnTo>
                <a:lnTo>
                  <a:pt x="133893" y="522419"/>
                </a:lnTo>
                <a:lnTo>
                  <a:pt x="89263" y="500104"/>
                </a:lnTo>
                <a:lnTo>
                  <a:pt x="44632" y="477789"/>
                </a:lnTo>
                <a:lnTo>
                  <a:pt x="0" y="455473"/>
                </a:lnTo>
                <a:lnTo>
                  <a:pt x="45738" y="432700"/>
                </a:lnTo>
                <a:lnTo>
                  <a:pt x="91477" y="409927"/>
                </a:lnTo>
                <a:lnTo>
                  <a:pt x="137217" y="387153"/>
                </a:lnTo>
                <a:lnTo>
                  <a:pt x="182956" y="364380"/>
                </a:lnTo>
                <a:lnTo>
                  <a:pt x="228696" y="341606"/>
                </a:lnTo>
                <a:lnTo>
                  <a:pt x="274436" y="318832"/>
                </a:lnTo>
                <a:lnTo>
                  <a:pt x="320177" y="296058"/>
                </a:lnTo>
                <a:lnTo>
                  <a:pt x="365917" y="273284"/>
                </a:lnTo>
                <a:lnTo>
                  <a:pt x="411657" y="250510"/>
                </a:lnTo>
                <a:lnTo>
                  <a:pt x="457398" y="227736"/>
                </a:lnTo>
                <a:lnTo>
                  <a:pt x="503138" y="204962"/>
                </a:lnTo>
                <a:lnTo>
                  <a:pt x="548878" y="182188"/>
                </a:lnTo>
                <a:lnTo>
                  <a:pt x="594618" y="159414"/>
                </a:lnTo>
                <a:lnTo>
                  <a:pt x="640358" y="136640"/>
                </a:lnTo>
                <a:lnTo>
                  <a:pt x="686098" y="113866"/>
                </a:lnTo>
                <a:lnTo>
                  <a:pt x="731837" y="91092"/>
                </a:lnTo>
                <a:lnTo>
                  <a:pt x="777575" y="68319"/>
                </a:lnTo>
                <a:lnTo>
                  <a:pt x="823314" y="45545"/>
                </a:lnTo>
                <a:lnTo>
                  <a:pt x="869051" y="22772"/>
                </a:lnTo>
                <a:lnTo>
                  <a:pt x="914788" y="0"/>
                </a:lnTo>
                <a:lnTo>
                  <a:pt x="959420" y="22315"/>
                </a:lnTo>
                <a:lnTo>
                  <a:pt x="1004052" y="44631"/>
                </a:lnTo>
                <a:lnTo>
                  <a:pt x="1048682" y="66946"/>
                </a:lnTo>
                <a:lnTo>
                  <a:pt x="1093312" y="89261"/>
                </a:lnTo>
                <a:lnTo>
                  <a:pt x="1137942" y="111575"/>
                </a:lnTo>
                <a:lnTo>
                  <a:pt x="1182571" y="133889"/>
                </a:lnTo>
                <a:lnTo>
                  <a:pt x="1227199" y="156203"/>
                </a:lnTo>
                <a:lnTo>
                  <a:pt x="1271828" y="178517"/>
                </a:lnTo>
                <a:lnTo>
                  <a:pt x="1316456" y="200831"/>
                </a:lnTo>
                <a:lnTo>
                  <a:pt x="1361084" y="223145"/>
                </a:lnTo>
                <a:lnTo>
                  <a:pt x="1405713" y="245458"/>
                </a:lnTo>
                <a:lnTo>
                  <a:pt x="1450341" y="267772"/>
                </a:lnTo>
                <a:lnTo>
                  <a:pt x="1494970" y="290086"/>
                </a:lnTo>
                <a:lnTo>
                  <a:pt x="1539599" y="312400"/>
                </a:lnTo>
                <a:lnTo>
                  <a:pt x="1584228" y="334715"/>
                </a:lnTo>
                <a:lnTo>
                  <a:pt x="1628858" y="357030"/>
                </a:lnTo>
                <a:lnTo>
                  <a:pt x="1673489" y="379345"/>
                </a:lnTo>
                <a:lnTo>
                  <a:pt x="1718120" y="401660"/>
                </a:lnTo>
                <a:lnTo>
                  <a:pt x="1762752" y="423976"/>
                </a:lnTo>
                <a:close/>
              </a:path>
            </a:pathLst>
          </a:custGeom>
          <a:ln w="12700">
            <a:solidFill>
              <a:srgbClr val="FFFFFF"/>
            </a:solidFill>
          </a:ln>
        </p:spPr>
        <p:txBody>
          <a:bodyPr wrap="square" lIns="0" tIns="0" rIns="0" bIns="0" rtlCol="0"/>
          <a:lstStyle/>
          <a:p>
            <a:endParaRPr lang="en-US" sz="1092"/>
          </a:p>
        </p:txBody>
      </p:sp>
      <p:sp>
        <p:nvSpPr>
          <p:cNvPr id="80" name="bg object 91">
            <a:extLst>
              <a:ext uri="{FF2B5EF4-FFF2-40B4-BE49-F238E27FC236}">
                <a16:creationId xmlns:a16="http://schemas.microsoft.com/office/drawing/2014/main" id="{6A34B7B8-2A1A-E5C0-F9F4-C1C46C875ED5}"/>
              </a:ext>
            </a:extLst>
          </p:cNvPr>
          <p:cNvSpPr/>
          <p:nvPr/>
        </p:nvSpPr>
        <p:spPr>
          <a:xfrm>
            <a:off x="4664199" y="4085067"/>
            <a:ext cx="1069014" cy="533314"/>
          </a:xfrm>
          <a:custGeom>
            <a:avLst/>
            <a:gdLst/>
            <a:ahLst/>
            <a:cxnLst/>
            <a:rect l="l" t="t" r="r" b="b"/>
            <a:pathLst>
              <a:path w="1762759" h="879475">
                <a:moveTo>
                  <a:pt x="914788" y="0"/>
                </a:moveTo>
                <a:lnTo>
                  <a:pt x="0" y="455473"/>
                </a:lnTo>
                <a:lnTo>
                  <a:pt x="847963" y="879449"/>
                </a:lnTo>
                <a:lnTo>
                  <a:pt x="1762752" y="423976"/>
                </a:lnTo>
                <a:lnTo>
                  <a:pt x="914788" y="0"/>
                </a:lnTo>
                <a:close/>
              </a:path>
            </a:pathLst>
          </a:custGeom>
          <a:solidFill>
            <a:srgbClr val="00D0FA"/>
          </a:solidFill>
        </p:spPr>
        <p:txBody>
          <a:bodyPr wrap="square" lIns="0" tIns="0" rIns="0" bIns="0" rtlCol="0"/>
          <a:lstStyle/>
          <a:p>
            <a:endParaRPr lang="en-US" sz="1092"/>
          </a:p>
        </p:txBody>
      </p:sp>
      <p:sp>
        <p:nvSpPr>
          <p:cNvPr id="81" name="bg object 92">
            <a:extLst>
              <a:ext uri="{FF2B5EF4-FFF2-40B4-BE49-F238E27FC236}">
                <a16:creationId xmlns:a16="http://schemas.microsoft.com/office/drawing/2014/main" id="{D853690F-7D7E-0954-E19D-FEC8CAEFEE5A}"/>
              </a:ext>
            </a:extLst>
          </p:cNvPr>
          <p:cNvSpPr/>
          <p:nvPr/>
        </p:nvSpPr>
        <p:spPr>
          <a:xfrm>
            <a:off x="4664199" y="4085067"/>
            <a:ext cx="1069014" cy="533314"/>
          </a:xfrm>
          <a:custGeom>
            <a:avLst/>
            <a:gdLst/>
            <a:ahLst/>
            <a:cxnLst/>
            <a:rect l="l" t="t" r="r" b="b"/>
            <a:pathLst>
              <a:path w="1762759" h="879475">
                <a:moveTo>
                  <a:pt x="1762752" y="423976"/>
                </a:moveTo>
                <a:lnTo>
                  <a:pt x="1717015" y="446749"/>
                </a:lnTo>
                <a:lnTo>
                  <a:pt x="1671277" y="469522"/>
                </a:lnTo>
                <a:lnTo>
                  <a:pt x="1625538" y="492295"/>
                </a:lnTo>
                <a:lnTo>
                  <a:pt x="1579799" y="515069"/>
                </a:lnTo>
                <a:lnTo>
                  <a:pt x="1534060" y="537842"/>
                </a:lnTo>
                <a:lnTo>
                  <a:pt x="1488320" y="560616"/>
                </a:lnTo>
                <a:lnTo>
                  <a:pt x="1442580" y="583390"/>
                </a:lnTo>
                <a:lnTo>
                  <a:pt x="1396839" y="606164"/>
                </a:lnTo>
                <a:lnTo>
                  <a:pt x="1351098" y="628938"/>
                </a:lnTo>
                <a:lnTo>
                  <a:pt x="1305358" y="651713"/>
                </a:lnTo>
                <a:lnTo>
                  <a:pt x="1259617" y="674487"/>
                </a:lnTo>
                <a:lnTo>
                  <a:pt x="1213876" y="697261"/>
                </a:lnTo>
                <a:lnTo>
                  <a:pt x="1168136" y="720035"/>
                </a:lnTo>
                <a:lnTo>
                  <a:pt x="1122395" y="742809"/>
                </a:lnTo>
                <a:lnTo>
                  <a:pt x="1076656" y="765583"/>
                </a:lnTo>
                <a:lnTo>
                  <a:pt x="1030916" y="788357"/>
                </a:lnTo>
                <a:lnTo>
                  <a:pt x="985177" y="811130"/>
                </a:lnTo>
                <a:lnTo>
                  <a:pt x="939438" y="833903"/>
                </a:lnTo>
                <a:lnTo>
                  <a:pt x="893700" y="856676"/>
                </a:lnTo>
                <a:lnTo>
                  <a:pt x="847963" y="879449"/>
                </a:lnTo>
                <a:lnTo>
                  <a:pt x="803331" y="857133"/>
                </a:lnTo>
                <a:lnTo>
                  <a:pt x="758700" y="834818"/>
                </a:lnTo>
                <a:lnTo>
                  <a:pt x="714069" y="812503"/>
                </a:lnTo>
                <a:lnTo>
                  <a:pt x="669439" y="790188"/>
                </a:lnTo>
                <a:lnTo>
                  <a:pt x="624810" y="767873"/>
                </a:lnTo>
                <a:lnTo>
                  <a:pt x="580181" y="745559"/>
                </a:lnTo>
                <a:lnTo>
                  <a:pt x="535552" y="723245"/>
                </a:lnTo>
                <a:lnTo>
                  <a:pt x="490924" y="700931"/>
                </a:lnTo>
                <a:lnTo>
                  <a:pt x="446296" y="678618"/>
                </a:lnTo>
                <a:lnTo>
                  <a:pt x="401667" y="656304"/>
                </a:lnTo>
                <a:lnTo>
                  <a:pt x="357039" y="633990"/>
                </a:lnTo>
                <a:lnTo>
                  <a:pt x="312410" y="611676"/>
                </a:lnTo>
                <a:lnTo>
                  <a:pt x="267782" y="589362"/>
                </a:lnTo>
                <a:lnTo>
                  <a:pt x="223153" y="567048"/>
                </a:lnTo>
                <a:lnTo>
                  <a:pt x="178523" y="544734"/>
                </a:lnTo>
                <a:lnTo>
                  <a:pt x="133893" y="522419"/>
                </a:lnTo>
                <a:lnTo>
                  <a:pt x="89263" y="500104"/>
                </a:lnTo>
                <a:lnTo>
                  <a:pt x="44632" y="477789"/>
                </a:lnTo>
                <a:lnTo>
                  <a:pt x="0" y="455473"/>
                </a:lnTo>
                <a:lnTo>
                  <a:pt x="45738" y="432700"/>
                </a:lnTo>
                <a:lnTo>
                  <a:pt x="91477" y="409927"/>
                </a:lnTo>
                <a:lnTo>
                  <a:pt x="137217" y="387153"/>
                </a:lnTo>
                <a:lnTo>
                  <a:pt x="182956" y="364380"/>
                </a:lnTo>
                <a:lnTo>
                  <a:pt x="228696" y="341606"/>
                </a:lnTo>
                <a:lnTo>
                  <a:pt x="274436" y="318832"/>
                </a:lnTo>
                <a:lnTo>
                  <a:pt x="320177" y="296058"/>
                </a:lnTo>
                <a:lnTo>
                  <a:pt x="365917" y="273284"/>
                </a:lnTo>
                <a:lnTo>
                  <a:pt x="411657" y="250510"/>
                </a:lnTo>
                <a:lnTo>
                  <a:pt x="457398" y="227736"/>
                </a:lnTo>
                <a:lnTo>
                  <a:pt x="503138" y="204962"/>
                </a:lnTo>
                <a:lnTo>
                  <a:pt x="548878" y="182188"/>
                </a:lnTo>
                <a:lnTo>
                  <a:pt x="594618" y="159414"/>
                </a:lnTo>
                <a:lnTo>
                  <a:pt x="640358" y="136640"/>
                </a:lnTo>
                <a:lnTo>
                  <a:pt x="686098" y="113866"/>
                </a:lnTo>
                <a:lnTo>
                  <a:pt x="731837" y="91092"/>
                </a:lnTo>
                <a:lnTo>
                  <a:pt x="777575" y="68319"/>
                </a:lnTo>
                <a:lnTo>
                  <a:pt x="823314" y="45545"/>
                </a:lnTo>
                <a:lnTo>
                  <a:pt x="869051" y="22772"/>
                </a:lnTo>
                <a:lnTo>
                  <a:pt x="914788" y="0"/>
                </a:lnTo>
                <a:lnTo>
                  <a:pt x="959420" y="22315"/>
                </a:lnTo>
                <a:lnTo>
                  <a:pt x="1004052" y="44631"/>
                </a:lnTo>
                <a:lnTo>
                  <a:pt x="1048682" y="66946"/>
                </a:lnTo>
                <a:lnTo>
                  <a:pt x="1093312" y="89261"/>
                </a:lnTo>
                <a:lnTo>
                  <a:pt x="1137942" y="111575"/>
                </a:lnTo>
                <a:lnTo>
                  <a:pt x="1182571" y="133889"/>
                </a:lnTo>
                <a:lnTo>
                  <a:pt x="1227199" y="156203"/>
                </a:lnTo>
                <a:lnTo>
                  <a:pt x="1271828" y="178517"/>
                </a:lnTo>
                <a:lnTo>
                  <a:pt x="1316456" y="200831"/>
                </a:lnTo>
                <a:lnTo>
                  <a:pt x="1361084" y="223145"/>
                </a:lnTo>
                <a:lnTo>
                  <a:pt x="1405713" y="245458"/>
                </a:lnTo>
                <a:lnTo>
                  <a:pt x="1450341" y="267772"/>
                </a:lnTo>
                <a:lnTo>
                  <a:pt x="1494970" y="290086"/>
                </a:lnTo>
                <a:lnTo>
                  <a:pt x="1539599" y="312400"/>
                </a:lnTo>
                <a:lnTo>
                  <a:pt x="1584228" y="334715"/>
                </a:lnTo>
                <a:lnTo>
                  <a:pt x="1628858" y="357030"/>
                </a:lnTo>
                <a:lnTo>
                  <a:pt x="1673489" y="379345"/>
                </a:lnTo>
                <a:lnTo>
                  <a:pt x="1718120" y="401660"/>
                </a:lnTo>
                <a:lnTo>
                  <a:pt x="1762752" y="423976"/>
                </a:lnTo>
                <a:close/>
              </a:path>
            </a:pathLst>
          </a:custGeom>
          <a:ln w="12700">
            <a:solidFill>
              <a:srgbClr val="FFFFFF"/>
            </a:solidFill>
          </a:ln>
        </p:spPr>
        <p:txBody>
          <a:bodyPr wrap="square" lIns="0" tIns="0" rIns="0" bIns="0" rtlCol="0"/>
          <a:lstStyle/>
          <a:p>
            <a:endParaRPr lang="en-US" sz="1092"/>
          </a:p>
        </p:txBody>
      </p:sp>
      <p:sp>
        <p:nvSpPr>
          <p:cNvPr id="82" name="bg object 93">
            <a:extLst>
              <a:ext uri="{FF2B5EF4-FFF2-40B4-BE49-F238E27FC236}">
                <a16:creationId xmlns:a16="http://schemas.microsoft.com/office/drawing/2014/main" id="{05C2EEAC-2E6F-AABF-9265-FDDF94DDF19F}"/>
              </a:ext>
            </a:extLst>
          </p:cNvPr>
          <p:cNvSpPr/>
          <p:nvPr/>
        </p:nvSpPr>
        <p:spPr>
          <a:xfrm>
            <a:off x="7325017" y="3578372"/>
            <a:ext cx="849127" cy="423571"/>
          </a:xfrm>
          <a:custGeom>
            <a:avLst/>
            <a:gdLst/>
            <a:ahLst/>
            <a:cxnLst/>
            <a:rect l="l" t="t" r="r" b="b"/>
            <a:pathLst>
              <a:path w="1400175" h="698500">
                <a:moveTo>
                  <a:pt x="726595" y="0"/>
                </a:moveTo>
                <a:lnTo>
                  <a:pt x="0" y="361769"/>
                </a:lnTo>
                <a:lnTo>
                  <a:pt x="673256" y="698397"/>
                </a:lnTo>
                <a:lnTo>
                  <a:pt x="1399863" y="336628"/>
                </a:lnTo>
                <a:lnTo>
                  <a:pt x="726595" y="0"/>
                </a:lnTo>
                <a:close/>
              </a:path>
            </a:pathLst>
          </a:custGeom>
          <a:solidFill>
            <a:srgbClr val="00D0FA"/>
          </a:solidFill>
        </p:spPr>
        <p:txBody>
          <a:bodyPr wrap="square" lIns="0" tIns="0" rIns="0" bIns="0" rtlCol="0"/>
          <a:lstStyle/>
          <a:p>
            <a:endParaRPr lang="en-US" sz="1092"/>
          </a:p>
        </p:txBody>
      </p:sp>
      <p:sp>
        <p:nvSpPr>
          <p:cNvPr id="83" name="bg object 94">
            <a:extLst>
              <a:ext uri="{FF2B5EF4-FFF2-40B4-BE49-F238E27FC236}">
                <a16:creationId xmlns:a16="http://schemas.microsoft.com/office/drawing/2014/main" id="{69A0B8EE-8469-BB86-F272-0C2446988841}"/>
              </a:ext>
            </a:extLst>
          </p:cNvPr>
          <p:cNvSpPr/>
          <p:nvPr/>
        </p:nvSpPr>
        <p:spPr>
          <a:xfrm>
            <a:off x="7325017" y="3578372"/>
            <a:ext cx="849127" cy="423571"/>
          </a:xfrm>
          <a:custGeom>
            <a:avLst/>
            <a:gdLst/>
            <a:ahLst/>
            <a:cxnLst/>
            <a:rect l="l" t="t" r="r" b="b"/>
            <a:pathLst>
              <a:path w="1400175" h="698500">
                <a:moveTo>
                  <a:pt x="1399863" y="336628"/>
                </a:moveTo>
                <a:lnTo>
                  <a:pt x="1354450" y="359239"/>
                </a:lnTo>
                <a:lnTo>
                  <a:pt x="1309037" y="381850"/>
                </a:lnTo>
                <a:lnTo>
                  <a:pt x="1263625" y="404461"/>
                </a:lnTo>
                <a:lnTo>
                  <a:pt x="1218213" y="427071"/>
                </a:lnTo>
                <a:lnTo>
                  <a:pt x="1172800" y="449682"/>
                </a:lnTo>
                <a:lnTo>
                  <a:pt x="1127388" y="472292"/>
                </a:lnTo>
                <a:lnTo>
                  <a:pt x="1081976" y="494902"/>
                </a:lnTo>
                <a:lnTo>
                  <a:pt x="1036563" y="517513"/>
                </a:lnTo>
                <a:lnTo>
                  <a:pt x="991151" y="540123"/>
                </a:lnTo>
                <a:lnTo>
                  <a:pt x="945738" y="562733"/>
                </a:lnTo>
                <a:lnTo>
                  <a:pt x="900326" y="585343"/>
                </a:lnTo>
                <a:lnTo>
                  <a:pt x="854912" y="607954"/>
                </a:lnTo>
                <a:lnTo>
                  <a:pt x="809499" y="630564"/>
                </a:lnTo>
                <a:lnTo>
                  <a:pt x="764085" y="653175"/>
                </a:lnTo>
                <a:lnTo>
                  <a:pt x="718671" y="675786"/>
                </a:lnTo>
                <a:lnTo>
                  <a:pt x="673256" y="698397"/>
                </a:lnTo>
                <a:lnTo>
                  <a:pt x="628374" y="675956"/>
                </a:lnTo>
                <a:lnTo>
                  <a:pt x="583491" y="653515"/>
                </a:lnTo>
                <a:lnTo>
                  <a:pt x="538608" y="631073"/>
                </a:lnTo>
                <a:lnTo>
                  <a:pt x="493725" y="608632"/>
                </a:lnTo>
                <a:lnTo>
                  <a:pt x="448841" y="586191"/>
                </a:lnTo>
                <a:lnTo>
                  <a:pt x="403958" y="563749"/>
                </a:lnTo>
                <a:lnTo>
                  <a:pt x="359074" y="541308"/>
                </a:lnTo>
                <a:lnTo>
                  <a:pt x="314190" y="518866"/>
                </a:lnTo>
                <a:lnTo>
                  <a:pt x="269306" y="496424"/>
                </a:lnTo>
                <a:lnTo>
                  <a:pt x="224422" y="473982"/>
                </a:lnTo>
                <a:lnTo>
                  <a:pt x="179537" y="451540"/>
                </a:lnTo>
                <a:lnTo>
                  <a:pt x="134653" y="429097"/>
                </a:lnTo>
                <a:lnTo>
                  <a:pt x="89768" y="406655"/>
                </a:lnTo>
                <a:lnTo>
                  <a:pt x="44884" y="384212"/>
                </a:lnTo>
                <a:lnTo>
                  <a:pt x="0" y="361769"/>
                </a:lnTo>
                <a:lnTo>
                  <a:pt x="45412" y="339157"/>
                </a:lnTo>
                <a:lnTo>
                  <a:pt x="90825" y="316547"/>
                </a:lnTo>
                <a:lnTo>
                  <a:pt x="136237" y="293936"/>
                </a:lnTo>
                <a:lnTo>
                  <a:pt x="181649" y="271325"/>
                </a:lnTo>
                <a:lnTo>
                  <a:pt x="227061" y="248715"/>
                </a:lnTo>
                <a:lnTo>
                  <a:pt x="272473" y="226105"/>
                </a:lnTo>
                <a:lnTo>
                  <a:pt x="317885" y="203494"/>
                </a:lnTo>
                <a:lnTo>
                  <a:pt x="363297" y="180884"/>
                </a:lnTo>
                <a:lnTo>
                  <a:pt x="408709" y="158274"/>
                </a:lnTo>
                <a:lnTo>
                  <a:pt x="454121" y="135664"/>
                </a:lnTo>
                <a:lnTo>
                  <a:pt x="499533" y="113053"/>
                </a:lnTo>
                <a:lnTo>
                  <a:pt x="544945" y="90443"/>
                </a:lnTo>
                <a:lnTo>
                  <a:pt x="590357" y="67832"/>
                </a:lnTo>
                <a:lnTo>
                  <a:pt x="635770" y="45221"/>
                </a:lnTo>
                <a:lnTo>
                  <a:pt x="681182" y="22611"/>
                </a:lnTo>
                <a:lnTo>
                  <a:pt x="726595" y="0"/>
                </a:lnTo>
                <a:lnTo>
                  <a:pt x="771480" y="22441"/>
                </a:lnTo>
                <a:lnTo>
                  <a:pt x="816364" y="44882"/>
                </a:lnTo>
                <a:lnTo>
                  <a:pt x="861249" y="67324"/>
                </a:lnTo>
                <a:lnTo>
                  <a:pt x="906133" y="89766"/>
                </a:lnTo>
                <a:lnTo>
                  <a:pt x="951018" y="112208"/>
                </a:lnTo>
                <a:lnTo>
                  <a:pt x="995902" y="134650"/>
                </a:lnTo>
                <a:lnTo>
                  <a:pt x="1040787" y="157093"/>
                </a:lnTo>
                <a:lnTo>
                  <a:pt x="1085671" y="179535"/>
                </a:lnTo>
                <a:lnTo>
                  <a:pt x="1130556" y="201977"/>
                </a:lnTo>
                <a:lnTo>
                  <a:pt x="1175440" y="224419"/>
                </a:lnTo>
                <a:lnTo>
                  <a:pt x="1220325" y="246861"/>
                </a:lnTo>
                <a:lnTo>
                  <a:pt x="1265209" y="269303"/>
                </a:lnTo>
                <a:lnTo>
                  <a:pt x="1310094" y="291745"/>
                </a:lnTo>
                <a:lnTo>
                  <a:pt x="1354978" y="314187"/>
                </a:lnTo>
                <a:lnTo>
                  <a:pt x="1399863" y="336628"/>
                </a:lnTo>
                <a:close/>
              </a:path>
            </a:pathLst>
          </a:custGeom>
          <a:ln w="12700">
            <a:solidFill>
              <a:srgbClr val="FFFFFF"/>
            </a:solidFill>
          </a:ln>
        </p:spPr>
        <p:txBody>
          <a:bodyPr wrap="square" lIns="0" tIns="0" rIns="0" bIns="0" rtlCol="0"/>
          <a:lstStyle/>
          <a:p>
            <a:endParaRPr lang="en-US" sz="1092"/>
          </a:p>
        </p:txBody>
      </p:sp>
      <p:sp>
        <p:nvSpPr>
          <p:cNvPr id="86" name="object 3">
            <a:extLst>
              <a:ext uri="{FF2B5EF4-FFF2-40B4-BE49-F238E27FC236}">
                <a16:creationId xmlns:a16="http://schemas.microsoft.com/office/drawing/2014/main" id="{0B62A234-0E46-E82F-30F3-5970B07CD648}"/>
              </a:ext>
            </a:extLst>
          </p:cNvPr>
          <p:cNvSpPr txBox="1"/>
          <p:nvPr/>
        </p:nvSpPr>
        <p:spPr>
          <a:xfrm>
            <a:off x="7260512" y="4530702"/>
            <a:ext cx="3986219" cy="492443"/>
          </a:xfrm>
          <a:prstGeom prst="rect">
            <a:avLst/>
          </a:prstGeom>
        </p:spPr>
        <p:txBody>
          <a:bodyPr vert="horz" wrap="none" lIns="0" tIns="0" rIns="0" bIns="0" rtlCol="0">
            <a:spAutoFit/>
          </a:bodyPr>
          <a:lstStyle/>
          <a:p>
            <a:pPr>
              <a:spcBef>
                <a:spcPts val="82"/>
              </a:spcBef>
            </a:pPr>
            <a:r>
              <a:rPr lang="en-US" sz="3200" b="1" spc="-6">
                <a:solidFill>
                  <a:schemeClr val="tx2"/>
                </a:solidFill>
                <a:latin typeface="+mj-lt"/>
                <a:cs typeface="Biotif"/>
              </a:rPr>
              <a:t>Mobility</a:t>
            </a:r>
            <a:r>
              <a:rPr lang="en-US" sz="3200" b="1" spc="-58">
                <a:solidFill>
                  <a:schemeClr val="tx2"/>
                </a:solidFill>
                <a:latin typeface="+mj-lt"/>
                <a:cs typeface="Biotif"/>
              </a:rPr>
              <a:t> </a:t>
            </a:r>
            <a:r>
              <a:rPr lang="en-US" sz="3200" b="1">
                <a:solidFill>
                  <a:schemeClr val="tx2"/>
                </a:solidFill>
                <a:latin typeface="+mj-lt"/>
                <a:cs typeface="Biotif"/>
              </a:rPr>
              <a:t>as</a:t>
            </a:r>
            <a:r>
              <a:rPr lang="en-US" sz="3200" b="1" spc="-55">
                <a:solidFill>
                  <a:schemeClr val="tx2"/>
                </a:solidFill>
                <a:latin typeface="+mj-lt"/>
                <a:cs typeface="Biotif"/>
              </a:rPr>
              <a:t> </a:t>
            </a:r>
            <a:r>
              <a:rPr lang="en-US" sz="3200" b="1">
                <a:solidFill>
                  <a:schemeClr val="tx2"/>
                </a:solidFill>
                <a:latin typeface="+mj-lt"/>
                <a:cs typeface="Biotif"/>
              </a:rPr>
              <a:t>a</a:t>
            </a:r>
            <a:r>
              <a:rPr lang="en-US" sz="3200" b="1" spc="-55">
                <a:solidFill>
                  <a:schemeClr val="tx2"/>
                </a:solidFill>
                <a:latin typeface="+mj-lt"/>
                <a:cs typeface="Biotif"/>
              </a:rPr>
              <a:t> </a:t>
            </a:r>
            <a:r>
              <a:rPr lang="en-US" sz="3200" b="1" spc="-6">
                <a:solidFill>
                  <a:schemeClr val="tx2"/>
                </a:solidFill>
                <a:latin typeface="+mj-lt"/>
                <a:cs typeface="Biotif"/>
              </a:rPr>
              <a:t>service</a:t>
            </a:r>
            <a:endParaRPr lang="en-US" sz="3200">
              <a:solidFill>
                <a:schemeClr val="tx2"/>
              </a:solidFill>
              <a:latin typeface="+mj-lt"/>
              <a:cs typeface="Biotif"/>
            </a:endParaRPr>
          </a:p>
        </p:txBody>
      </p:sp>
      <p:sp>
        <p:nvSpPr>
          <p:cNvPr id="89" name="object 6">
            <a:extLst>
              <a:ext uri="{FF2B5EF4-FFF2-40B4-BE49-F238E27FC236}">
                <a16:creationId xmlns:a16="http://schemas.microsoft.com/office/drawing/2014/main" id="{6C9F7E4F-90AD-7266-5BE1-AE1C2D6EEB56}"/>
              </a:ext>
            </a:extLst>
          </p:cNvPr>
          <p:cNvSpPr txBox="1"/>
          <p:nvPr/>
        </p:nvSpPr>
        <p:spPr>
          <a:xfrm>
            <a:off x="2002678" y="4441114"/>
            <a:ext cx="936410" cy="492443"/>
          </a:xfrm>
          <a:prstGeom prst="rect">
            <a:avLst/>
          </a:prstGeom>
        </p:spPr>
        <p:txBody>
          <a:bodyPr vert="horz" wrap="none" lIns="0" tIns="0" rIns="0" bIns="0" rtlCol="0">
            <a:spAutoFit/>
          </a:bodyPr>
          <a:lstStyle/>
          <a:p>
            <a:pPr>
              <a:spcBef>
                <a:spcPts val="82"/>
              </a:spcBef>
            </a:pPr>
            <a:r>
              <a:rPr lang="en-US" sz="3200" b="1" spc="-12">
                <a:solidFill>
                  <a:srgbClr val="FFFFFF"/>
                </a:solidFill>
                <a:latin typeface="+mj-lt"/>
                <a:cs typeface="Biotif"/>
              </a:rPr>
              <a:t>Tech</a:t>
            </a:r>
            <a:endParaRPr lang="en-US" sz="3200">
              <a:latin typeface="+mj-lt"/>
              <a:cs typeface="Biotif"/>
            </a:endParaRPr>
          </a:p>
        </p:txBody>
      </p:sp>
      <p:sp>
        <p:nvSpPr>
          <p:cNvPr id="91" name="object 2">
            <a:extLst>
              <a:ext uri="{FF2B5EF4-FFF2-40B4-BE49-F238E27FC236}">
                <a16:creationId xmlns:a16="http://schemas.microsoft.com/office/drawing/2014/main" id="{A962AC36-5C07-9AAB-3E11-EE20F21BE69D}"/>
              </a:ext>
            </a:extLst>
          </p:cNvPr>
          <p:cNvSpPr txBox="1"/>
          <p:nvPr/>
        </p:nvSpPr>
        <p:spPr>
          <a:xfrm>
            <a:off x="7885914" y="2919332"/>
            <a:ext cx="1803635" cy="553998"/>
          </a:xfrm>
          <a:prstGeom prst="rect">
            <a:avLst/>
          </a:prstGeom>
        </p:spPr>
        <p:txBody>
          <a:bodyPr vert="horz" wrap="none" lIns="0" tIns="0" rIns="0" bIns="0" rtlCol="0">
            <a:spAutoFit/>
          </a:bodyPr>
          <a:lstStyle/>
          <a:p>
            <a:pPr>
              <a:spcBef>
                <a:spcPts val="73"/>
              </a:spcBef>
            </a:pPr>
            <a:r>
              <a:rPr lang="en-US" sz="3600" b="1" spc="-6">
                <a:solidFill>
                  <a:srgbClr val="FFFFFF"/>
                </a:solidFill>
                <a:latin typeface="+mj-lt"/>
                <a:cs typeface="Biotif"/>
              </a:rPr>
              <a:t>Supplier</a:t>
            </a:r>
            <a:endParaRPr lang="en-US" sz="3200">
              <a:latin typeface="+mj-lt"/>
              <a:cs typeface="Biotif"/>
            </a:endParaRPr>
          </a:p>
        </p:txBody>
      </p:sp>
      <p:sp>
        <p:nvSpPr>
          <p:cNvPr id="92" name="object 2">
            <a:extLst>
              <a:ext uri="{FF2B5EF4-FFF2-40B4-BE49-F238E27FC236}">
                <a16:creationId xmlns:a16="http://schemas.microsoft.com/office/drawing/2014/main" id="{C8ED96C9-7A03-576F-312F-35F930C38126}"/>
              </a:ext>
            </a:extLst>
          </p:cNvPr>
          <p:cNvSpPr txBox="1"/>
          <p:nvPr/>
        </p:nvSpPr>
        <p:spPr>
          <a:xfrm>
            <a:off x="8510861" y="3794082"/>
            <a:ext cx="1437317" cy="492443"/>
          </a:xfrm>
          <a:prstGeom prst="rect">
            <a:avLst/>
          </a:prstGeom>
        </p:spPr>
        <p:txBody>
          <a:bodyPr vert="horz" wrap="none" lIns="0" tIns="0" rIns="0" bIns="0" rtlCol="0">
            <a:spAutoFit/>
          </a:bodyPr>
          <a:lstStyle/>
          <a:p>
            <a:pPr>
              <a:spcBef>
                <a:spcPts val="2753"/>
              </a:spcBef>
            </a:pPr>
            <a:r>
              <a:rPr lang="en-US" sz="3200" b="1" spc="-6">
                <a:solidFill>
                  <a:schemeClr val="bg1"/>
                </a:solidFill>
                <a:latin typeface="+mj-lt"/>
                <a:cs typeface="Biotif"/>
              </a:rPr>
              <a:t>Cycling</a:t>
            </a:r>
            <a:endParaRPr lang="en-US" sz="3200">
              <a:solidFill>
                <a:schemeClr val="bg1"/>
              </a:solidFill>
              <a:latin typeface="+mj-lt"/>
              <a:cs typeface="Biotif"/>
            </a:endParaRPr>
          </a:p>
        </p:txBody>
      </p:sp>
      <p:sp>
        <p:nvSpPr>
          <p:cNvPr id="93" name="object 4">
            <a:extLst>
              <a:ext uri="{FF2B5EF4-FFF2-40B4-BE49-F238E27FC236}">
                <a16:creationId xmlns:a16="http://schemas.microsoft.com/office/drawing/2014/main" id="{187CB05D-F817-ECD2-7790-05D044A6467F}"/>
              </a:ext>
            </a:extLst>
          </p:cNvPr>
          <p:cNvSpPr txBox="1"/>
          <p:nvPr/>
        </p:nvSpPr>
        <p:spPr>
          <a:xfrm>
            <a:off x="2771781" y="958261"/>
            <a:ext cx="4404283" cy="492443"/>
          </a:xfrm>
          <a:prstGeom prst="rect">
            <a:avLst/>
          </a:prstGeom>
        </p:spPr>
        <p:txBody>
          <a:bodyPr vert="horz" wrap="none" lIns="0" tIns="0" rIns="0" bIns="0" rtlCol="0">
            <a:spAutoFit/>
          </a:bodyPr>
          <a:lstStyle/>
          <a:p>
            <a:pPr marR="3081">
              <a:spcBef>
                <a:spcPts val="58"/>
              </a:spcBef>
            </a:pPr>
            <a:r>
              <a:rPr lang="en-US" sz="3200" b="1">
                <a:solidFill>
                  <a:srgbClr val="29163C"/>
                </a:solidFill>
                <a:latin typeface="+mj-lt"/>
                <a:cs typeface="Biotif"/>
              </a:rPr>
              <a:t>Technology</a:t>
            </a:r>
            <a:r>
              <a:rPr lang="en-US" sz="3200" b="1" spc="-27">
                <a:solidFill>
                  <a:srgbClr val="29163C"/>
                </a:solidFill>
                <a:latin typeface="+mj-lt"/>
                <a:cs typeface="Biotif"/>
              </a:rPr>
              <a:t> </a:t>
            </a:r>
            <a:r>
              <a:rPr lang="en-US" sz="3200" b="1" spc="-6">
                <a:solidFill>
                  <a:srgbClr val="29163C"/>
                </a:solidFill>
                <a:latin typeface="+mj-lt"/>
                <a:cs typeface="Biotif"/>
              </a:rPr>
              <a:t>companies</a:t>
            </a:r>
            <a:endParaRPr lang="en-US" sz="3200">
              <a:latin typeface="+mj-lt"/>
              <a:cs typeface="Biotif"/>
            </a:endParaRPr>
          </a:p>
        </p:txBody>
      </p:sp>
      <p:sp>
        <p:nvSpPr>
          <p:cNvPr id="94" name="object 4">
            <a:extLst>
              <a:ext uri="{FF2B5EF4-FFF2-40B4-BE49-F238E27FC236}">
                <a16:creationId xmlns:a16="http://schemas.microsoft.com/office/drawing/2014/main" id="{2EA72263-4439-4C74-A615-E5CAAFBA6063}"/>
              </a:ext>
            </a:extLst>
          </p:cNvPr>
          <p:cNvSpPr txBox="1"/>
          <p:nvPr/>
        </p:nvSpPr>
        <p:spPr>
          <a:xfrm>
            <a:off x="3196027" y="2104794"/>
            <a:ext cx="1834477" cy="492443"/>
          </a:xfrm>
          <a:prstGeom prst="rect">
            <a:avLst/>
          </a:prstGeom>
        </p:spPr>
        <p:txBody>
          <a:bodyPr vert="horz" wrap="none" lIns="0" tIns="0" rIns="0" bIns="0" rtlCol="0">
            <a:spAutoFit/>
          </a:bodyPr>
          <a:lstStyle/>
          <a:p>
            <a:pPr>
              <a:spcBef>
                <a:spcPts val="934"/>
              </a:spcBef>
            </a:pPr>
            <a:r>
              <a:rPr lang="en-US" sz="3200" b="1">
                <a:solidFill>
                  <a:srgbClr val="29163C"/>
                </a:solidFill>
                <a:latin typeface="+mj-lt"/>
                <a:cs typeface="Biotif"/>
              </a:rPr>
              <a:t>Start-</a:t>
            </a:r>
            <a:r>
              <a:rPr lang="en-US" sz="3200" b="1" spc="-15">
                <a:solidFill>
                  <a:srgbClr val="29163C"/>
                </a:solidFill>
                <a:latin typeface="+mj-lt"/>
                <a:cs typeface="Biotif"/>
              </a:rPr>
              <a:t>ups</a:t>
            </a:r>
            <a:endParaRPr lang="en-US" sz="3200">
              <a:latin typeface="+mj-lt"/>
              <a:cs typeface="Biotif"/>
            </a:endParaRPr>
          </a:p>
        </p:txBody>
      </p:sp>
      <p:sp>
        <p:nvSpPr>
          <p:cNvPr id="95" name="object 4">
            <a:extLst>
              <a:ext uri="{FF2B5EF4-FFF2-40B4-BE49-F238E27FC236}">
                <a16:creationId xmlns:a16="http://schemas.microsoft.com/office/drawing/2014/main" id="{200BD295-81F4-64AF-70AC-D9004A0CA12D}"/>
              </a:ext>
            </a:extLst>
          </p:cNvPr>
          <p:cNvSpPr txBox="1"/>
          <p:nvPr/>
        </p:nvSpPr>
        <p:spPr>
          <a:xfrm>
            <a:off x="1938277" y="2745330"/>
            <a:ext cx="2130583" cy="307777"/>
          </a:xfrm>
          <a:prstGeom prst="rect">
            <a:avLst/>
          </a:prstGeom>
        </p:spPr>
        <p:txBody>
          <a:bodyPr vert="horz" wrap="none" lIns="0" tIns="0" rIns="0" bIns="0" rtlCol="0">
            <a:spAutoFit/>
          </a:bodyPr>
          <a:lstStyle/>
          <a:p>
            <a:pPr>
              <a:spcBef>
                <a:spcPts val="1034"/>
              </a:spcBef>
            </a:pPr>
            <a:r>
              <a:rPr lang="en-US" sz="2000" b="1">
                <a:solidFill>
                  <a:srgbClr val="FFFFFF"/>
                </a:solidFill>
                <a:latin typeface="+mj-lt"/>
                <a:cs typeface="Biotif"/>
              </a:rPr>
              <a:t>Cities</a:t>
            </a:r>
            <a:r>
              <a:rPr lang="en-US" sz="2000" b="1" spc="-36">
                <a:solidFill>
                  <a:srgbClr val="FFFFFF"/>
                </a:solidFill>
                <a:latin typeface="+mj-lt"/>
                <a:cs typeface="Biotif"/>
              </a:rPr>
              <a:t> </a:t>
            </a:r>
            <a:r>
              <a:rPr lang="en-US" sz="2000" b="1">
                <a:solidFill>
                  <a:srgbClr val="FFFFFF"/>
                </a:solidFill>
                <a:latin typeface="+mj-lt"/>
                <a:cs typeface="Biotif"/>
              </a:rPr>
              <a:t>and</a:t>
            </a:r>
            <a:r>
              <a:rPr lang="en-US" sz="2000" b="1" spc="-33">
                <a:solidFill>
                  <a:srgbClr val="FFFFFF"/>
                </a:solidFill>
                <a:latin typeface="+mj-lt"/>
                <a:cs typeface="Biotif"/>
              </a:rPr>
              <a:t> </a:t>
            </a:r>
            <a:r>
              <a:rPr lang="en-US" sz="2000" b="1" spc="-6">
                <a:solidFill>
                  <a:srgbClr val="FFFFFF"/>
                </a:solidFill>
                <a:latin typeface="+mj-lt"/>
                <a:cs typeface="Biotif"/>
              </a:rPr>
              <a:t>regions</a:t>
            </a:r>
            <a:endParaRPr lang="en-US" sz="3200">
              <a:latin typeface="+mj-lt"/>
              <a:cs typeface="Biotif"/>
            </a:endParaRPr>
          </a:p>
        </p:txBody>
      </p:sp>
      <p:sp>
        <p:nvSpPr>
          <p:cNvPr id="96" name="object 4">
            <a:extLst>
              <a:ext uri="{FF2B5EF4-FFF2-40B4-BE49-F238E27FC236}">
                <a16:creationId xmlns:a16="http://schemas.microsoft.com/office/drawing/2014/main" id="{66AE39F6-6D5D-BAA9-9C20-2D51836A91EA}"/>
              </a:ext>
            </a:extLst>
          </p:cNvPr>
          <p:cNvSpPr txBox="1"/>
          <p:nvPr/>
        </p:nvSpPr>
        <p:spPr>
          <a:xfrm>
            <a:off x="1436808" y="3204125"/>
            <a:ext cx="1732334" cy="492443"/>
          </a:xfrm>
          <a:prstGeom prst="rect">
            <a:avLst/>
          </a:prstGeom>
        </p:spPr>
        <p:txBody>
          <a:bodyPr vert="horz" wrap="none" lIns="0" tIns="0" rIns="0" bIns="0" rtlCol="0">
            <a:spAutoFit/>
          </a:bodyPr>
          <a:lstStyle/>
          <a:p>
            <a:pPr>
              <a:spcBef>
                <a:spcPts val="1361"/>
              </a:spcBef>
            </a:pPr>
            <a:r>
              <a:rPr lang="en-US" sz="3200" b="1" spc="-6">
                <a:solidFill>
                  <a:srgbClr val="29163C"/>
                </a:solidFill>
                <a:latin typeface="+mj-lt"/>
                <a:cs typeface="Biotif"/>
              </a:rPr>
              <a:t>Investors</a:t>
            </a:r>
            <a:endParaRPr lang="en-US" sz="3200">
              <a:latin typeface="+mj-lt"/>
              <a:cs typeface="Biotif"/>
            </a:endParaRPr>
          </a:p>
        </p:txBody>
      </p:sp>
      <p:sp>
        <p:nvSpPr>
          <p:cNvPr id="97" name="object 5">
            <a:extLst>
              <a:ext uri="{FF2B5EF4-FFF2-40B4-BE49-F238E27FC236}">
                <a16:creationId xmlns:a16="http://schemas.microsoft.com/office/drawing/2014/main" id="{1F38CBAB-8086-A3D9-A79D-49B2BA6F112D}"/>
              </a:ext>
            </a:extLst>
          </p:cNvPr>
          <p:cNvSpPr txBox="1"/>
          <p:nvPr/>
        </p:nvSpPr>
        <p:spPr>
          <a:xfrm>
            <a:off x="2499823" y="4983074"/>
            <a:ext cx="5103128" cy="738664"/>
          </a:xfrm>
          <a:prstGeom prst="rect">
            <a:avLst/>
          </a:prstGeom>
        </p:spPr>
        <p:txBody>
          <a:bodyPr vert="horz" wrap="none" lIns="0" tIns="0" rIns="0" bIns="0" rtlCol="0">
            <a:spAutoFit/>
          </a:bodyPr>
          <a:lstStyle/>
          <a:p>
            <a:pPr>
              <a:spcBef>
                <a:spcPts val="1228"/>
              </a:spcBef>
            </a:pPr>
            <a:r>
              <a:rPr lang="en-US" sz="4800" b="1">
                <a:solidFill>
                  <a:srgbClr val="FFFFFF"/>
                </a:solidFill>
                <a:latin typeface="+mj-lt"/>
                <a:cs typeface="Biotif"/>
              </a:rPr>
              <a:t>Car</a:t>
            </a:r>
            <a:r>
              <a:rPr lang="en-US" sz="4800" b="1" spc="3">
                <a:solidFill>
                  <a:srgbClr val="FFFFFF"/>
                </a:solidFill>
                <a:latin typeface="+mj-lt"/>
                <a:cs typeface="Biotif"/>
              </a:rPr>
              <a:t> </a:t>
            </a:r>
            <a:r>
              <a:rPr lang="en-US" sz="4800" b="1" spc="-6">
                <a:solidFill>
                  <a:srgbClr val="FFFFFF"/>
                </a:solidFill>
                <a:latin typeface="+mj-lt"/>
                <a:cs typeface="Biotif"/>
              </a:rPr>
              <a:t>manufacturer</a:t>
            </a:r>
            <a:endParaRPr lang="en-US" sz="2800">
              <a:latin typeface="+mj-lt"/>
              <a:cs typeface="Biotif"/>
            </a:endParaRPr>
          </a:p>
        </p:txBody>
      </p:sp>
      <p:sp>
        <p:nvSpPr>
          <p:cNvPr id="98" name="object 5">
            <a:extLst>
              <a:ext uri="{FF2B5EF4-FFF2-40B4-BE49-F238E27FC236}">
                <a16:creationId xmlns:a16="http://schemas.microsoft.com/office/drawing/2014/main" id="{31BEF766-0CC5-9918-E893-2E759A7BD90B}"/>
              </a:ext>
            </a:extLst>
          </p:cNvPr>
          <p:cNvSpPr txBox="1"/>
          <p:nvPr/>
        </p:nvSpPr>
        <p:spPr>
          <a:xfrm>
            <a:off x="4381934" y="5784042"/>
            <a:ext cx="1712841" cy="430887"/>
          </a:xfrm>
          <a:prstGeom prst="rect">
            <a:avLst/>
          </a:prstGeom>
        </p:spPr>
        <p:txBody>
          <a:bodyPr vert="horz" wrap="none" lIns="0" tIns="0" rIns="0" bIns="0" rtlCol="0">
            <a:spAutoFit/>
          </a:bodyPr>
          <a:lstStyle/>
          <a:p>
            <a:pPr algn="ctr">
              <a:spcBef>
                <a:spcPts val="637"/>
              </a:spcBef>
            </a:pPr>
            <a:r>
              <a:rPr lang="en-US" sz="2800" b="1">
                <a:solidFill>
                  <a:srgbClr val="29163C"/>
                </a:solidFill>
                <a:latin typeface="+mj-lt"/>
                <a:cs typeface="Biotif"/>
              </a:rPr>
              <a:t>Smart</a:t>
            </a:r>
            <a:r>
              <a:rPr lang="en-US" sz="2800" b="1" spc="67">
                <a:solidFill>
                  <a:srgbClr val="29163C"/>
                </a:solidFill>
                <a:latin typeface="+mj-lt"/>
                <a:cs typeface="Biotif"/>
              </a:rPr>
              <a:t> </a:t>
            </a:r>
            <a:r>
              <a:rPr lang="en-US" sz="2800" b="1" spc="-12">
                <a:solidFill>
                  <a:srgbClr val="29163C"/>
                </a:solidFill>
                <a:latin typeface="+mj-lt"/>
                <a:cs typeface="Biotif"/>
              </a:rPr>
              <a:t>city</a:t>
            </a:r>
            <a:endParaRPr lang="en-US" sz="2800">
              <a:latin typeface="+mj-lt"/>
              <a:cs typeface="Biotif"/>
            </a:endParaRPr>
          </a:p>
        </p:txBody>
      </p:sp>
      <p:sp>
        <p:nvSpPr>
          <p:cNvPr id="99" name="object 7">
            <a:extLst>
              <a:ext uri="{FF2B5EF4-FFF2-40B4-BE49-F238E27FC236}">
                <a16:creationId xmlns:a16="http://schemas.microsoft.com/office/drawing/2014/main" id="{87C150BA-EE0B-038E-0F98-5FD5ECBA56AD}"/>
              </a:ext>
            </a:extLst>
          </p:cNvPr>
          <p:cNvSpPr txBox="1"/>
          <p:nvPr/>
        </p:nvSpPr>
        <p:spPr>
          <a:xfrm>
            <a:off x="8434697" y="1060043"/>
            <a:ext cx="2496902" cy="787908"/>
          </a:xfrm>
          <a:prstGeom prst="rect">
            <a:avLst/>
          </a:prstGeom>
        </p:spPr>
        <p:txBody>
          <a:bodyPr vert="horz" wrap="none" lIns="0" tIns="0" rIns="0" bIns="0" rtlCol="0">
            <a:spAutoFit/>
          </a:bodyPr>
          <a:lstStyle/>
          <a:p>
            <a:pPr marR="155951">
              <a:lnSpc>
                <a:spcPct val="80000"/>
              </a:lnSpc>
              <a:spcBef>
                <a:spcPts val="543"/>
              </a:spcBef>
            </a:pPr>
            <a:r>
              <a:rPr lang="en-US" sz="3200" b="1" spc="-27">
                <a:solidFill>
                  <a:srgbClr val="29163C"/>
                </a:solidFill>
                <a:latin typeface="+mj-lt"/>
                <a:cs typeface="Biotif"/>
              </a:rPr>
              <a:t>Conference </a:t>
            </a:r>
            <a:br>
              <a:rPr lang="en-US" sz="3200" b="1" spc="-27">
                <a:solidFill>
                  <a:srgbClr val="29163C"/>
                </a:solidFill>
                <a:latin typeface="+mj-lt"/>
                <a:cs typeface="Biotif"/>
              </a:rPr>
            </a:br>
            <a:r>
              <a:rPr lang="en-US" sz="3200" b="1" spc="-6">
                <a:solidFill>
                  <a:srgbClr val="29163C"/>
                </a:solidFill>
                <a:latin typeface="+mj-lt"/>
                <a:cs typeface="Biotif"/>
              </a:rPr>
              <a:t>stage</a:t>
            </a:r>
            <a:endParaRPr lang="en-US" sz="2400">
              <a:latin typeface="+mj-lt"/>
              <a:cs typeface="Biotif"/>
            </a:endParaRPr>
          </a:p>
        </p:txBody>
      </p:sp>
      <p:sp>
        <p:nvSpPr>
          <p:cNvPr id="100" name="object 7">
            <a:extLst>
              <a:ext uri="{FF2B5EF4-FFF2-40B4-BE49-F238E27FC236}">
                <a16:creationId xmlns:a16="http://schemas.microsoft.com/office/drawing/2014/main" id="{87E50464-525D-6A4F-6DC4-1B4082062F92}"/>
              </a:ext>
            </a:extLst>
          </p:cNvPr>
          <p:cNvSpPr txBox="1"/>
          <p:nvPr/>
        </p:nvSpPr>
        <p:spPr>
          <a:xfrm>
            <a:off x="9078428" y="1918283"/>
            <a:ext cx="1976118" cy="369332"/>
          </a:xfrm>
          <a:prstGeom prst="rect">
            <a:avLst/>
          </a:prstGeom>
        </p:spPr>
        <p:txBody>
          <a:bodyPr vert="horz" wrap="none" lIns="0" tIns="0" rIns="0" bIns="0" rtlCol="0">
            <a:spAutoFit/>
          </a:bodyPr>
          <a:lstStyle/>
          <a:p>
            <a:pPr algn="ctr">
              <a:spcBef>
                <a:spcPts val="1871"/>
              </a:spcBef>
            </a:pPr>
            <a:r>
              <a:rPr lang="en-US" sz="2400" b="1" spc="-6">
                <a:solidFill>
                  <a:srgbClr val="FFFFFF"/>
                </a:solidFill>
                <a:latin typeface="+mj-lt"/>
                <a:cs typeface="Biotif"/>
              </a:rPr>
              <a:t>Micromobility</a:t>
            </a:r>
            <a:endParaRPr lang="en-US" sz="2400">
              <a:latin typeface="+mj-lt"/>
              <a:cs typeface="Biotif"/>
            </a:endParaRPr>
          </a:p>
        </p:txBody>
      </p:sp>
      <p:sp>
        <p:nvSpPr>
          <p:cNvPr id="101" name="object 4">
            <a:extLst>
              <a:ext uri="{FF2B5EF4-FFF2-40B4-BE49-F238E27FC236}">
                <a16:creationId xmlns:a16="http://schemas.microsoft.com/office/drawing/2014/main" id="{7F728BE9-75F0-03B2-BA3F-2DF2B5A6E6E8}"/>
              </a:ext>
            </a:extLst>
          </p:cNvPr>
          <p:cNvSpPr txBox="1"/>
          <p:nvPr/>
        </p:nvSpPr>
        <p:spPr>
          <a:xfrm>
            <a:off x="1895700" y="1575712"/>
            <a:ext cx="4666983" cy="492443"/>
          </a:xfrm>
          <a:prstGeom prst="rect">
            <a:avLst/>
          </a:prstGeom>
        </p:spPr>
        <p:txBody>
          <a:bodyPr vert="horz" wrap="none" lIns="0" tIns="0" rIns="0" bIns="0" rtlCol="0">
            <a:spAutoFit/>
          </a:bodyPr>
          <a:lstStyle/>
          <a:p>
            <a:pPr marR="3081">
              <a:spcBef>
                <a:spcPts val="58"/>
              </a:spcBef>
            </a:pPr>
            <a:r>
              <a:rPr lang="en-US" sz="3200" b="1">
                <a:solidFill>
                  <a:srgbClr val="FFFFFF"/>
                </a:solidFill>
                <a:latin typeface="+mj-lt"/>
                <a:cs typeface="Biotif"/>
              </a:rPr>
              <a:t>Gaming</a:t>
            </a:r>
            <a:r>
              <a:rPr lang="en-US" sz="3200" b="1" spc="-121">
                <a:solidFill>
                  <a:srgbClr val="FFFFFF"/>
                </a:solidFill>
                <a:latin typeface="+mj-lt"/>
                <a:cs typeface="Biotif"/>
              </a:rPr>
              <a:t> </a:t>
            </a:r>
            <a:r>
              <a:rPr lang="en-US" sz="3200" b="1">
                <a:solidFill>
                  <a:srgbClr val="FFFFFF"/>
                </a:solidFill>
                <a:latin typeface="+mj-lt"/>
                <a:cs typeface="Biotif"/>
              </a:rPr>
              <a:t>&amp;</a:t>
            </a:r>
            <a:r>
              <a:rPr lang="en-US" sz="3200" b="1" spc="-121">
                <a:solidFill>
                  <a:srgbClr val="FFFFFF"/>
                </a:solidFill>
                <a:latin typeface="+mj-lt"/>
                <a:cs typeface="Biotif"/>
              </a:rPr>
              <a:t> </a:t>
            </a:r>
            <a:r>
              <a:rPr lang="en-US" sz="3200" b="1" spc="-6">
                <a:solidFill>
                  <a:srgbClr val="FFFFFF"/>
                </a:solidFill>
                <a:latin typeface="+mj-lt"/>
                <a:cs typeface="Biotif"/>
              </a:rPr>
              <a:t>entertainment</a:t>
            </a:r>
            <a:endParaRPr lang="en-US" sz="3200">
              <a:latin typeface="+mj-lt"/>
              <a:cs typeface="Biotif"/>
            </a:endParaRPr>
          </a:p>
        </p:txBody>
      </p:sp>
    </p:spTree>
    <p:extLst>
      <p:ext uri="{BB962C8B-B14F-4D97-AF65-F5344CB8AC3E}">
        <p14:creationId xmlns:p14="http://schemas.microsoft.com/office/powerpoint/2010/main" val="3130513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D6448A58-1139-426D-84F9-3BA7CD394C01}"/>
              </a:ext>
            </a:extLst>
          </p:cNvPr>
          <p:cNvGraphicFramePr>
            <a:graphicFrameLocks noChangeAspect="1"/>
          </p:cNvGraphicFramePr>
          <p:nvPr>
            <p:custDataLst>
              <p:tags r:id="rId1"/>
            </p:custDataLst>
            <p:extLst>
              <p:ext uri="{D42A27DB-BD31-4B8C-83A1-F6EECF244321}">
                <p14:modId xmlns:p14="http://schemas.microsoft.com/office/powerpoint/2010/main" val="1110663562"/>
              </p:ext>
            </p:extLst>
          </p:nvPr>
        </p:nvGraphicFramePr>
        <p:xfrm>
          <a:off x="1587" y="3372"/>
          <a:ext cx="1587" cy="1587"/>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D6448A58-1139-426D-84F9-3BA7CD394C01}"/>
                          </a:ext>
                        </a:extLst>
                      </p:cNvPr>
                      <p:cNvPicPr/>
                      <p:nvPr/>
                    </p:nvPicPr>
                    <p:blipFill>
                      <a:blip r:embed="rId5"/>
                      <a:stretch>
                        <a:fillRect/>
                      </a:stretch>
                    </p:blipFill>
                    <p:spPr>
                      <a:xfrm>
                        <a:off x="1587" y="3372"/>
                        <a:ext cx="1587" cy="1587"/>
                      </a:xfrm>
                      <a:prstGeom prst="rect">
                        <a:avLst/>
                      </a:prstGeom>
                    </p:spPr>
                  </p:pic>
                </p:oleObj>
              </mc:Fallback>
            </mc:AlternateContent>
          </a:graphicData>
        </a:graphic>
      </p:graphicFrame>
    </p:spTree>
    <p:extLst>
      <p:ext uri="{BB962C8B-B14F-4D97-AF65-F5344CB8AC3E}">
        <p14:creationId xmlns:p14="http://schemas.microsoft.com/office/powerpoint/2010/main" val="1154870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D6448A58-1139-426D-84F9-3BA7CD394C01}"/>
              </a:ext>
            </a:extLst>
          </p:cNvPr>
          <p:cNvGraphicFramePr>
            <a:graphicFrameLocks noChangeAspect="1"/>
          </p:cNvGraphicFramePr>
          <p:nvPr>
            <p:custDataLst>
              <p:tags r:id="rId1"/>
            </p:custDataLst>
            <p:extLst>
              <p:ext uri="{D42A27DB-BD31-4B8C-83A1-F6EECF244321}">
                <p14:modId xmlns:p14="http://schemas.microsoft.com/office/powerpoint/2010/main" val="213659802"/>
              </p:ext>
            </p:extLst>
          </p:nvPr>
        </p:nvGraphicFramePr>
        <p:xfrm>
          <a:off x="1587" y="3372"/>
          <a:ext cx="1587" cy="1587"/>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D6448A58-1139-426D-84F9-3BA7CD394C01}"/>
                          </a:ext>
                        </a:extLst>
                      </p:cNvPr>
                      <p:cNvPicPr/>
                      <p:nvPr/>
                    </p:nvPicPr>
                    <p:blipFill>
                      <a:blip r:embed="rId5"/>
                      <a:stretch>
                        <a:fillRect/>
                      </a:stretch>
                    </p:blipFill>
                    <p:spPr>
                      <a:xfrm>
                        <a:off x="1587" y="3372"/>
                        <a:ext cx="1587" cy="1587"/>
                      </a:xfrm>
                      <a:prstGeom prst="rect">
                        <a:avLst/>
                      </a:prstGeom>
                    </p:spPr>
                  </p:pic>
                </p:oleObj>
              </mc:Fallback>
            </mc:AlternateContent>
          </a:graphicData>
        </a:graphic>
      </p:graphicFrame>
    </p:spTree>
    <p:extLst>
      <p:ext uri="{BB962C8B-B14F-4D97-AF65-F5344CB8AC3E}">
        <p14:creationId xmlns:p14="http://schemas.microsoft.com/office/powerpoint/2010/main" val="968477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kt 15" hidden="1">
            <a:extLst>
              <a:ext uri="{FF2B5EF4-FFF2-40B4-BE49-F238E27FC236}">
                <a16:creationId xmlns:a16="http://schemas.microsoft.com/office/drawing/2014/main" id="{FF517332-9915-B82B-665B-FA0286AC6A23}"/>
              </a:ext>
            </a:extLst>
          </p:cNvPr>
          <p:cNvGraphicFramePr>
            <a:graphicFrameLocks noChangeAspect="1"/>
          </p:cNvGraphicFramePr>
          <p:nvPr>
            <p:custDataLst>
              <p:tags r:id="rId1"/>
            </p:custDataLst>
            <p:extLst>
              <p:ext uri="{D42A27DB-BD31-4B8C-83A1-F6EECF244321}">
                <p14:modId xmlns:p14="http://schemas.microsoft.com/office/powerpoint/2010/main" val="13122780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16" name="Objekt 15" hidden="1">
                        <a:extLst>
                          <a:ext uri="{FF2B5EF4-FFF2-40B4-BE49-F238E27FC236}">
                            <a16:creationId xmlns:a16="http://schemas.microsoft.com/office/drawing/2014/main" id="{FF517332-9915-B82B-665B-FA0286AC6A2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4178157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90D3C75-1475-D793-E0D1-9D6D2410698F}"/>
              </a:ext>
            </a:extLst>
          </p:cNvPr>
          <p:cNvGraphicFramePr>
            <a:graphicFrameLocks noChangeAspect="1"/>
          </p:cNvGraphicFramePr>
          <p:nvPr>
            <p:custDataLst>
              <p:tags r:id="rId1"/>
            </p:custDataLst>
            <p:extLst>
              <p:ext uri="{D42A27DB-BD31-4B8C-83A1-F6EECF244321}">
                <p14:modId xmlns:p14="http://schemas.microsoft.com/office/powerpoint/2010/main" val="30461048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7" name="Objekt 6" hidden="1">
                        <a:extLst>
                          <a:ext uri="{FF2B5EF4-FFF2-40B4-BE49-F238E27FC236}">
                            <a16:creationId xmlns:a16="http://schemas.microsoft.com/office/drawing/2014/main" id="{290D3C75-1475-D793-E0D1-9D6D2410698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Bildplatzhalter 11">
            <a:extLst>
              <a:ext uri="{FF2B5EF4-FFF2-40B4-BE49-F238E27FC236}">
                <a16:creationId xmlns:a16="http://schemas.microsoft.com/office/drawing/2014/main" id="{BEE9A38E-2720-0C05-6F50-5DB4CC5A31A7}"/>
              </a:ext>
            </a:extLst>
          </p:cNvPr>
          <p:cNvSpPr>
            <a:spLocks noGrp="1"/>
          </p:cNvSpPr>
          <p:nvPr>
            <p:ph type="pic" sz="quarter" idx="10"/>
          </p:nvPr>
        </p:nvSpPr>
        <p:spPr bwMode="gray"/>
      </p:sp>
      <p:sp>
        <p:nvSpPr>
          <p:cNvPr id="13" name="Textplatzhalter 12">
            <a:extLst>
              <a:ext uri="{FF2B5EF4-FFF2-40B4-BE49-F238E27FC236}">
                <a16:creationId xmlns:a16="http://schemas.microsoft.com/office/drawing/2014/main" id="{10CCC479-FC96-6BE2-CC9C-8A354F43C33D}"/>
              </a:ext>
            </a:extLst>
          </p:cNvPr>
          <p:cNvSpPr>
            <a:spLocks noGrp="1"/>
          </p:cNvSpPr>
          <p:nvPr>
            <p:ph type="body" sz="quarter" idx="13"/>
          </p:nvPr>
        </p:nvSpPr>
        <p:spPr bwMode="gray"/>
        <p:txBody>
          <a:bodyPr/>
          <a:lstStyle/>
          <a:p>
            <a:endParaRPr lang="en-US"/>
          </a:p>
        </p:txBody>
      </p:sp>
      <p:sp>
        <p:nvSpPr>
          <p:cNvPr id="14" name="Textplatzhalter 13">
            <a:extLst>
              <a:ext uri="{FF2B5EF4-FFF2-40B4-BE49-F238E27FC236}">
                <a16:creationId xmlns:a16="http://schemas.microsoft.com/office/drawing/2014/main" id="{B27F9674-6490-2246-B725-725DC3A5DF02}"/>
              </a:ext>
            </a:extLst>
          </p:cNvPr>
          <p:cNvSpPr>
            <a:spLocks noGrp="1"/>
          </p:cNvSpPr>
          <p:nvPr>
            <p:ph type="body" sz="quarter" idx="14"/>
          </p:nvPr>
        </p:nvSpPr>
        <p:spPr bwMode="gray"/>
        <p:txBody>
          <a:bodyPr/>
          <a:lstStyle/>
          <a:p>
            <a:endParaRPr lang="en-US"/>
          </a:p>
        </p:txBody>
      </p:sp>
    </p:spTree>
    <p:extLst>
      <p:ext uri="{BB962C8B-B14F-4D97-AF65-F5344CB8AC3E}">
        <p14:creationId xmlns:p14="http://schemas.microsoft.com/office/powerpoint/2010/main" val="4247743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D6448A58-1139-426D-84F9-3BA7CD394C01}"/>
              </a:ext>
            </a:extLst>
          </p:cNvPr>
          <p:cNvGraphicFramePr>
            <a:graphicFrameLocks noChangeAspect="1"/>
          </p:cNvGraphicFramePr>
          <p:nvPr>
            <p:custDataLst>
              <p:tags r:id="rId1"/>
            </p:custDataLst>
          </p:nvPr>
        </p:nvGraphicFramePr>
        <p:xfrm>
          <a:off x="1587" y="3372"/>
          <a:ext cx="1587" cy="1587"/>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D6448A58-1139-426D-84F9-3BA7CD394C01}"/>
                          </a:ext>
                        </a:extLst>
                      </p:cNvPr>
                      <p:cNvPicPr/>
                      <p:nvPr/>
                    </p:nvPicPr>
                    <p:blipFill>
                      <a:blip r:embed="rId5"/>
                      <a:stretch>
                        <a:fillRect/>
                      </a:stretch>
                    </p:blipFill>
                    <p:spPr>
                      <a:xfrm>
                        <a:off x="1587" y="3372"/>
                        <a:ext cx="1587" cy="1587"/>
                      </a:xfrm>
                      <a:prstGeom prst="rect">
                        <a:avLst/>
                      </a:prstGeom>
                    </p:spPr>
                  </p:pic>
                </p:oleObj>
              </mc:Fallback>
            </mc:AlternateContent>
          </a:graphicData>
        </a:graphic>
      </p:graphicFrame>
      <p:pic>
        <p:nvPicPr>
          <p:cNvPr id="21" name="Grafik 21" descr="Ein Bild, das Himmel, draußen, Licht, Tag enthält.&#10;&#10;Beschreibung automatisch generiert.">
            <a:extLst>
              <a:ext uri="{FF2B5EF4-FFF2-40B4-BE49-F238E27FC236}">
                <a16:creationId xmlns:a16="http://schemas.microsoft.com/office/drawing/2014/main" id="{F2F86E97-F1B8-E908-4C2D-B7169B09C365}"/>
              </a:ext>
            </a:extLst>
          </p:cNvPr>
          <p:cNvPicPr>
            <a:picLocks noGrp="1" noChangeAspect="1"/>
          </p:cNvPicPr>
          <p:nvPr>
            <p:ph type="pic" sz="quarter" idx="12"/>
          </p:nvPr>
        </p:nvPicPr>
        <p:blipFill rotWithShape="1">
          <a:blip r:embed="rId6" cstate="hqprint">
            <a:extLst>
              <a:ext uri="{28A0092B-C50C-407E-A947-70E740481C1C}">
                <a14:useLocalDpi xmlns:a14="http://schemas.microsoft.com/office/drawing/2010/main"/>
              </a:ext>
            </a:extLst>
          </a:blip>
          <a:srcRect/>
          <a:stretch/>
        </p:blipFill>
        <p:spPr bwMode="gray">
          <a:xfrm>
            <a:off x="0" y="0"/>
            <a:ext cx="12192000" cy="3429000"/>
          </a:xfrm>
        </p:spPr>
      </p:pic>
      <p:sp>
        <p:nvSpPr>
          <p:cNvPr id="40" name="Titel 1">
            <a:extLst>
              <a:ext uri="{FF2B5EF4-FFF2-40B4-BE49-F238E27FC236}">
                <a16:creationId xmlns:a16="http://schemas.microsoft.com/office/drawing/2014/main" id="{829FA638-9020-1365-9B9D-AA4853A40121}"/>
              </a:ext>
            </a:extLst>
          </p:cNvPr>
          <p:cNvSpPr txBox="1">
            <a:spLocks/>
          </p:cNvSpPr>
          <p:nvPr/>
        </p:nvSpPr>
        <p:spPr bwMode="gray">
          <a:xfrm>
            <a:off x="407988" y="727329"/>
            <a:ext cx="11379198" cy="492443"/>
          </a:xfrm>
          <a:prstGeom prst="rect">
            <a:avLst/>
          </a:prstGeom>
        </p:spPr>
        <p:txBody>
          <a:bodyPr vert="horz" wrap="square" lIns="0" tIns="0" rIns="0" bIns="0" rtlCol="0" anchor="t">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r>
              <a:rPr lang="de-DE" dirty="0">
                <a:solidFill>
                  <a:schemeClr val="bg1"/>
                </a:solidFill>
              </a:rPr>
              <a:t>IAA Open Space</a:t>
            </a:r>
          </a:p>
        </p:txBody>
      </p:sp>
      <p:sp>
        <p:nvSpPr>
          <p:cNvPr id="9" name="Textplatzhalter 13">
            <a:extLst>
              <a:ext uri="{FF2B5EF4-FFF2-40B4-BE49-F238E27FC236}">
                <a16:creationId xmlns:a16="http://schemas.microsoft.com/office/drawing/2014/main" id="{7D0790DD-6892-FA9D-093A-580F3BDE4151}"/>
              </a:ext>
            </a:extLst>
          </p:cNvPr>
          <p:cNvSpPr txBox="1">
            <a:spLocks/>
          </p:cNvSpPr>
          <p:nvPr/>
        </p:nvSpPr>
        <p:spPr bwMode="gray">
          <a:xfrm>
            <a:off x="409460" y="1306116"/>
            <a:ext cx="1816504" cy="318924"/>
          </a:xfrm>
          <a:prstGeom prst="homePlate">
            <a:avLst>
              <a:gd name="adj" fmla="val 28419"/>
            </a:avLst>
          </a:prstGeom>
          <a:solidFill>
            <a:schemeClr val="accent4"/>
          </a:solidFill>
        </p:spPr>
        <p:txBody>
          <a:bodyPr vert="horz" wrap="squar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600" cap="all" dirty="0" err="1">
                <a:solidFill>
                  <a:schemeClr val="bg1"/>
                </a:solidFill>
                <a:latin typeface="+mj-lt"/>
              </a:rPr>
              <a:t>for</a:t>
            </a:r>
            <a:r>
              <a:rPr lang="de-DE" sz="1600" cap="all" dirty="0">
                <a:solidFill>
                  <a:schemeClr val="bg1"/>
                </a:solidFill>
                <a:latin typeface="+mj-lt"/>
              </a:rPr>
              <a:t> </a:t>
            </a:r>
            <a:r>
              <a:rPr lang="de-DE" sz="1600" cap="all" dirty="0" err="1">
                <a:solidFill>
                  <a:schemeClr val="bg1"/>
                </a:solidFill>
                <a:latin typeface="+mj-lt"/>
              </a:rPr>
              <a:t>the</a:t>
            </a:r>
            <a:r>
              <a:rPr lang="de-DE" sz="1600" cap="all" dirty="0">
                <a:solidFill>
                  <a:schemeClr val="bg1"/>
                </a:solidFill>
                <a:latin typeface="+mj-lt"/>
              </a:rPr>
              <a:t> </a:t>
            </a:r>
            <a:r>
              <a:rPr lang="de-DE" sz="1600" cap="all" dirty="0" err="1">
                <a:solidFill>
                  <a:schemeClr val="bg1"/>
                </a:solidFill>
                <a:latin typeface="+mj-lt"/>
              </a:rPr>
              <a:t>public</a:t>
            </a:r>
            <a:endParaRPr lang="de-DE" sz="1600" cap="all" dirty="0">
              <a:solidFill>
                <a:schemeClr val="bg1"/>
              </a:solidFill>
              <a:latin typeface="+mj-lt"/>
            </a:endParaRPr>
          </a:p>
        </p:txBody>
      </p:sp>
      <p:cxnSp>
        <p:nvCxnSpPr>
          <p:cNvPr id="11" name="Gerade Verbindung 41">
            <a:extLst>
              <a:ext uri="{FF2B5EF4-FFF2-40B4-BE49-F238E27FC236}">
                <a16:creationId xmlns:a16="http://schemas.microsoft.com/office/drawing/2014/main" id="{74EF62B3-A7AF-794A-CF52-11AFEF7A4030}"/>
              </a:ext>
            </a:extLst>
          </p:cNvPr>
          <p:cNvCxnSpPr>
            <a:cxnSpLocks/>
          </p:cNvCxnSpPr>
          <p:nvPr/>
        </p:nvCxnSpPr>
        <p:spPr bwMode="gray">
          <a:xfrm>
            <a:off x="0" y="3429000"/>
            <a:ext cx="12192000" cy="0"/>
          </a:xfrm>
          <a:prstGeom prst="line">
            <a:avLst/>
          </a:prstGeom>
          <a:noFill/>
          <a:ln w="28575" cap="flat" cmpd="sng" algn="ctr">
            <a:solidFill>
              <a:schemeClr val="accent4"/>
            </a:solidFill>
            <a:prstDash val="solid"/>
            <a:round/>
            <a:headEnd type="none" w="med" len="med"/>
            <a:tailEnd type="none" w="med" len="med"/>
          </a:ln>
          <a:effectLst/>
        </p:spPr>
      </p:cxnSp>
      <p:grpSp>
        <p:nvGrpSpPr>
          <p:cNvPr id="15" name="Gruppieren 14">
            <a:extLst>
              <a:ext uri="{FF2B5EF4-FFF2-40B4-BE49-F238E27FC236}">
                <a16:creationId xmlns:a16="http://schemas.microsoft.com/office/drawing/2014/main" id="{F7B1FC5D-DDDD-C2B4-3197-6ACC0367E801}"/>
              </a:ext>
            </a:extLst>
          </p:cNvPr>
          <p:cNvGrpSpPr/>
          <p:nvPr/>
        </p:nvGrpSpPr>
        <p:grpSpPr bwMode="gray">
          <a:xfrm>
            <a:off x="407988" y="3674806"/>
            <a:ext cx="11376026" cy="1831271"/>
            <a:chOff x="415552" y="3782961"/>
            <a:chExt cx="11368461" cy="1831271"/>
          </a:xfrm>
        </p:grpSpPr>
        <p:sp>
          <p:nvSpPr>
            <p:cNvPr id="18" name="Textplatzhalter 13">
              <a:extLst>
                <a:ext uri="{FF2B5EF4-FFF2-40B4-BE49-F238E27FC236}">
                  <a16:creationId xmlns:a16="http://schemas.microsoft.com/office/drawing/2014/main" id="{93471B8B-4322-175D-1792-0EE30B4211CA}"/>
                </a:ext>
              </a:extLst>
            </p:cNvPr>
            <p:cNvSpPr txBox="1">
              <a:spLocks/>
            </p:cNvSpPr>
            <p:nvPr/>
          </p:nvSpPr>
          <p:spPr bwMode="gray">
            <a:xfrm>
              <a:off x="415552" y="3782961"/>
              <a:ext cx="3600000" cy="183127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de-DE" sz="1600" dirty="0">
                  <a:latin typeface="+mj-lt"/>
                </a:rPr>
                <a:t>Discover mutual </a:t>
              </a:r>
              <a:r>
                <a:rPr lang="de-DE" sz="1600" dirty="0" err="1">
                  <a:latin typeface="+mj-lt"/>
                </a:rPr>
                <a:t>strengths</a:t>
              </a:r>
              <a:endParaRPr lang="de-DE" sz="1600" dirty="0">
                <a:latin typeface="+mj-lt"/>
              </a:endParaRPr>
            </a:p>
            <a:p>
              <a:pPr>
                <a:spcBef>
                  <a:spcPts val="300"/>
                </a:spcBef>
              </a:pPr>
              <a:r>
                <a:rPr lang="de-DE" sz="1200" dirty="0" err="1">
                  <a:ea typeface="+mn-lt"/>
                  <a:cs typeface="+mn-lt"/>
                </a:rPr>
                <a:t>Together</a:t>
              </a:r>
              <a:r>
                <a:rPr lang="de-DE" sz="1200" dirty="0">
                  <a:ea typeface="+mn-lt"/>
                  <a:cs typeface="+mn-lt"/>
                </a:rPr>
                <a:t> </a:t>
              </a:r>
              <a:r>
                <a:rPr lang="de-DE" sz="1200" dirty="0" err="1">
                  <a:ea typeface="+mn-lt"/>
                  <a:cs typeface="+mn-lt"/>
                </a:rPr>
                <a:t>with</a:t>
              </a:r>
              <a:r>
                <a:rPr lang="de-DE" sz="1200" dirty="0">
                  <a:ea typeface="+mn-lt"/>
                  <a:cs typeface="+mn-lt"/>
                </a:rPr>
                <a:t> </a:t>
              </a:r>
              <a:r>
                <a:rPr lang="de-DE" sz="1200" dirty="0" err="1">
                  <a:ea typeface="+mn-lt"/>
                  <a:cs typeface="+mn-lt"/>
                </a:rPr>
                <a:t>other</a:t>
              </a:r>
              <a:r>
                <a:rPr lang="de-DE" sz="1200" dirty="0">
                  <a:ea typeface="+mn-lt"/>
                  <a:cs typeface="+mn-lt"/>
                </a:rPr>
                <a:t> </a:t>
              </a:r>
              <a:r>
                <a:rPr lang="de-DE" sz="1200" dirty="0" err="1">
                  <a:ea typeface="+mn-lt"/>
                  <a:cs typeface="+mn-lt"/>
                </a:rPr>
                <a:t>exhibitors</a:t>
              </a:r>
              <a:r>
                <a:rPr lang="de-DE" sz="1200" dirty="0">
                  <a:ea typeface="+mn-lt"/>
                  <a:cs typeface="+mn-lt"/>
                </a:rPr>
                <a:t>, </a:t>
              </a:r>
              <a:r>
                <a:rPr lang="de-DE" sz="1200" dirty="0" err="1">
                  <a:ea typeface="+mn-lt"/>
                  <a:cs typeface="+mn-lt"/>
                </a:rPr>
                <a:t>you</a:t>
              </a:r>
              <a:r>
                <a:rPr lang="de-DE" sz="1200" dirty="0">
                  <a:ea typeface="+mn-lt"/>
                  <a:cs typeface="+mn-lt"/>
                </a:rPr>
                <a:t> bring </a:t>
              </a:r>
              <a:r>
                <a:rPr lang="de-DE" sz="1200" dirty="0" err="1">
                  <a:ea typeface="+mn-lt"/>
                  <a:cs typeface="+mn-lt"/>
                </a:rPr>
                <a:t>the</a:t>
              </a:r>
              <a:r>
                <a:rPr lang="de-DE" sz="1200" dirty="0">
                  <a:ea typeface="+mn-lt"/>
                  <a:cs typeface="+mn-lt"/>
                </a:rPr>
                <a:t> </a:t>
              </a:r>
              <a:r>
                <a:rPr lang="de-DE" sz="1200" dirty="0" err="1">
                  <a:ea typeface="+mn-lt"/>
                  <a:cs typeface="+mn-lt"/>
                </a:rPr>
                <a:t>vision</a:t>
              </a:r>
              <a:r>
                <a:rPr lang="de-DE" sz="1200" dirty="0">
                  <a:ea typeface="+mn-lt"/>
                  <a:cs typeface="+mn-lt"/>
                </a:rPr>
                <a:t> of </a:t>
              </a:r>
              <a:r>
                <a:rPr lang="de-DE" sz="1200" dirty="0" err="1">
                  <a:ea typeface="+mn-lt"/>
                  <a:cs typeface="+mn-lt"/>
                </a:rPr>
                <a:t>connected</a:t>
              </a:r>
              <a:r>
                <a:rPr lang="de-DE" sz="1200" dirty="0">
                  <a:ea typeface="+mn-lt"/>
                  <a:cs typeface="+mn-lt"/>
                </a:rPr>
                <a:t> </a:t>
              </a:r>
              <a:r>
                <a:rPr lang="de-DE" sz="1200" dirty="0" err="1">
                  <a:ea typeface="+mn-lt"/>
                  <a:cs typeface="+mn-lt"/>
                </a:rPr>
                <a:t>mobility</a:t>
              </a:r>
              <a:r>
                <a:rPr lang="de-DE" sz="1200" dirty="0">
                  <a:ea typeface="+mn-lt"/>
                  <a:cs typeface="+mn-lt"/>
                </a:rPr>
                <a:t>, smart </a:t>
              </a:r>
              <a:r>
                <a:rPr lang="de-DE" sz="1200" dirty="0" err="1">
                  <a:ea typeface="+mn-lt"/>
                  <a:cs typeface="+mn-lt"/>
                </a:rPr>
                <a:t>cities</a:t>
              </a:r>
              <a:r>
                <a:rPr lang="de-DE" sz="1200" dirty="0">
                  <a:ea typeface="+mn-lt"/>
                  <a:cs typeface="+mn-lt"/>
                </a:rPr>
                <a:t>, and urban </a:t>
              </a:r>
              <a:r>
                <a:rPr lang="de-DE" sz="1200" dirty="0" err="1">
                  <a:ea typeface="+mn-lt"/>
                  <a:cs typeface="+mn-lt"/>
                </a:rPr>
                <a:t>mobility</a:t>
              </a:r>
              <a:r>
                <a:rPr lang="de-DE" sz="1200" dirty="0">
                  <a:ea typeface="+mn-lt"/>
                  <a:cs typeface="+mn-lt"/>
                </a:rPr>
                <a:t> </a:t>
              </a:r>
              <a:r>
                <a:rPr lang="de-DE" sz="1200" dirty="0" err="1">
                  <a:ea typeface="+mn-lt"/>
                  <a:cs typeface="+mn-lt"/>
                </a:rPr>
                <a:t>to</a:t>
              </a:r>
              <a:r>
                <a:rPr lang="de-DE" sz="1200" dirty="0">
                  <a:ea typeface="+mn-lt"/>
                  <a:cs typeface="+mn-lt"/>
                </a:rPr>
                <a:t> </a:t>
              </a:r>
              <a:r>
                <a:rPr lang="de-DE" sz="1200" dirty="0" err="1">
                  <a:ea typeface="+mn-lt"/>
                  <a:cs typeface="+mn-lt"/>
                </a:rPr>
                <a:t>life</a:t>
              </a:r>
              <a:r>
                <a:rPr lang="de-DE" sz="1200" dirty="0">
                  <a:ea typeface="+mn-lt"/>
                  <a:cs typeface="+mn-lt"/>
                </a:rPr>
                <a:t>. </a:t>
              </a:r>
            </a:p>
            <a:p>
              <a:pPr>
                <a:spcBef>
                  <a:spcPts val="1200"/>
                </a:spcBef>
              </a:pPr>
              <a:r>
                <a:rPr lang="de-DE" sz="1600" dirty="0" err="1">
                  <a:latin typeface="+mj-lt"/>
                </a:rPr>
                <a:t>Engage</a:t>
              </a:r>
              <a:r>
                <a:rPr lang="de-DE" sz="1600" dirty="0">
                  <a:latin typeface="+mj-lt"/>
                </a:rPr>
                <a:t> in </a:t>
              </a:r>
              <a:r>
                <a:rPr lang="de-DE" sz="1600" dirty="0" err="1">
                  <a:latin typeface="+mj-lt"/>
                </a:rPr>
                <a:t>dialogue</a:t>
              </a:r>
              <a:endParaRPr lang="de-DE" sz="1600" dirty="0">
                <a:latin typeface="+mj-lt"/>
              </a:endParaRPr>
            </a:p>
            <a:p>
              <a:pPr>
                <a:spcBef>
                  <a:spcPts val="300"/>
                </a:spcBef>
              </a:pPr>
              <a:r>
                <a:rPr lang="de-DE" sz="1200" dirty="0">
                  <a:ea typeface="+mn-lt"/>
                  <a:cs typeface="+mn-lt"/>
                </a:rPr>
                <a:t>Open Space </a:t>
              </a:r>
              <a:r>
                <a:rPr lang="de-DE" sz="1200" dirty="0" err="1">
                  <a:ea typeface="+mn-lt"/>
                  <a:cs typeface="+mn-lt"/>
                </a:rPr>
                <a:t>offers</a:t>
              </a:r>
              <a:r>
                <a:rPr lang="de-DE" sz="1200" dirty="0">
                  <a:ea typeface="+mn-lt"/>
                  <a:cs typeface="+mn-lt"/>
                </a:rPr>
                <a:t> </a:t>
              </a:r>
              <a:r>
                <a:rPr lang="de-DE" sz="1200" dirty="0" err="1">
                  <a:ea typeface="+mn-lt"/>
                  <a:cs typeface="+mn-lt"/>
                </a:rPr>
                <a:t>the</a:t>
              </a:r>
              <a:r>
                <a:rPr lang="de-DE" sz="1200" dirty="0">
                  <a:ea typeface="+mn-lt"/>
                  <a:cs typeface="+mn-lt"/>
                </a:rPr>
                <a:t> </a:t>
              </a:r>
              <a:r>
                <a:rPr lang="de-DE" sz="1200" dirty="0" err="1">
                  <a:ea typeface="+mn-lt"/>
                  <a:cs typeface="+mn-lt"/>
                </a:rPr>
                <a:t>perfect</a:t>
              </a:r>
              <a:r>
                <a:rPr lang="de-DE" sz="1200" dirty="0">
                  <a:ea typeface="+mn-lt"/>
                  <a:cs typeface="+mn-lt"/>
                </a:rPr>
                <a:t> </a:t>
              </a:r>
              <a:r>
                <a:rPr lang="de-DE" sz="1200" dirty="0" err="1">
                  <a:ea typeface="+mn-lt"/>
                  <a:cs typeface="+mn-lt"/>
                </a:rPr>
                <a:t>stage</a:t>
              </a:r>
              <a:r>
                <a:rPr lang="de-DE" sz="1200" dirty="0">
                  <a:ea typeface="+mn-lt"/>
                  <a:cs typeface="+mn-lt"/>
                </a:rPr>
                <a:t> </a:t>
              </a:r>
              <a:r>
                <a:rPr lang="de-DE" sz="1200" dirty="0" err="1">
                  <a:ea typeface="+mn-lt"/>
                  <a:cs typeface="+mn-lt"/>
                </a:rPr>
                <a:t>for</a:t>
              </a:r>
              <a:r>
                <a:rPr lang="de-DE" sz="1200" dirty="0">
                  <a:ea typeface="+mn-lt"/>
                  <a:cs typeface="+mn-lt"/>
                </a:rPr>
                <a:t> urban </a:t>
              </a:r>
              <a:r>
                <a:rPr lang="de-DE" sz="1200" dirty="0" err="1">
                  <a:ea typeface="+mn-lt"/>
                  <a:cs typeface="+mn-lt"/>
                </a:rPr>
                <a:t>mobility</a:t>
              </a:r>
              <a:r>
                <a:rPr lang="de-DE" sz="1200" dirty="0">
                  <a:ea typeface="+mn-lt"/>
                  <a:cs typeface="+mn-lt"/>
                </a:rPr>
                <a:t> </a:t>
              </a:r>
              <a:r>
                <a:rPr lang="de-DE" sz="1200" dirty="0" err="1">
                  <a:ea typeface="+mn-lt"/>
                  <a:cs typeface="+mn-lt"/>
                </a:rPr>
                <a:t>with</a:t>
              </a:r>
              <a:r>
                <a:rPr lang="de-DE" sz="1200" dirty="0">
                  <a:ea typeface="+mn-lt"/>
                  <a:cs typeface="+mn-lt"/>
                </a:rPr>
                <a:t> </a:t>
              </a:r>
              <a:r>
                <a:rPr lang="de-DE" sz="1200" dirty="0" err="1">
                  <a:ea typeface="+mn-lt"/>
                  <a:cs typeface="+mn-lt"/>
                </a:rPr>
                <a:t>user</a:t>
              </a:r>
              <a:r>
                <a:rPr lang="de-DE" sz="1200" dirty="0">
                  <a:ea typeface="+mn-lt"/>
                  <a:cs typeface="+mn-lt"/>
                </a:rPr>
                <a:t> </a:t>
              </a:r>
              <a:r>
                <a:rPr lang="de-DE" sz="1200" dirty="0" err="1">
                  <a:ea typeface="+mn-lt"/>
                  <a:cs typeface="+mn-lt"/>
                </a:rPr>
                <a:t>relevance</a:t>
              </a:r>
              <a:r>
                <a:rPr lang="de-DE" sz="1200" dirty="0">
                  <a:ea typeface="+mn-lt"/>
                  <a:cs typeface="+mn-lt"/>
                </a:rPr>
                <a:t> – an ideal </a:t>
              </a:r>
              <a:r>
                <a:rPr lang="de-DE" sz="1200" dirty="0" err="1">
                  <a:ea typeface="+mn-lt"/>
                  <a:cs typeface="+mn-lt"/>
                </a:rPr>
                <a:t>venue</a:t>
              </a:r>
              <a:r>
                <a:rPr lang="de-DE" sz="1200" dirty="0">
                  <a:ea typeface="+mn-lt"/>
                  <a:cs typeface="+mn-lt"/>
                </a:rPr>
                <a:t> </a:t>
              </a:r>
              <a:r>
                <a:rPr lang="de-DE" sz="1200" dirty="0" err="1">
                  <a:ea typeface="+mn-lt"/>
                  <a:cs typeface="+mn-lt"/>
                </a:rPr>
                <a:t>for</a:t>
              </a:r>
              <a:r>
                <a:rPr lang="de-DE" sz="1200" dirty="0">
                  <a:ea typeface="+mn-lt"/>
                  <a:cs typeface="+mn-lt"/>
                </a:rPr>
                <a:t> a </a:t>
              </a:r>
              <a:r>
                <a:rPr lang="de-DE" sz="1200" dirty="0" err="1">
                  <a:ea typeface="+mn-lt"/>
                  <a:cs typeface="+mn-lt"/>
                </a:rPr>
                <a:t>dialogue</a:t>
              </a:r>
              <a:r>
                <a:rPr lang="de-DE" sz="1200" dirty="0">
                  <a:ea typeface="+mn-lt"/>
                  <a:cs typeface="+mn-lt"/>
                </a:rPr>
                <a:t> </a:t>
              </a:r>
              <a:r>
                <a:rPr lang="de-DE" sz="1200" dirty="0" err="1">
                  <a:ea typeface="+mn-lt"/>
                  <a:cs typeface="+mn-lt"/>
                </a:rPr>
                <a:t>between</a:t>
              </a:r>
              <a:r>
                <a:rPr lang="de-DE" sz="1200" dirty="0">
                  <a:ea typeface="+mn-lt"/>
                  <a:cs typeface="+mn-lt"/>
                </a:rPr>
                <a:t> </a:t>
              </a:r>
              <a:r>
                <a:rPr lang="de-DE" sz="1200" dirty="0" err="1">
                  <a:ea typeface="+mn-lt"/>
                  <a:cs typeface="+mn-lt"/>
                </a:rPr>
                <a:t>brands</a:t>
              </a:r>
              <a:r>
                <a:rPr lang="de-DE" sz="1200" dirty="0">
                  <a:ea typeface="+mn-lt"/>
                  <a:cs typeface="+mn-lt"/>
                </a:rPr>
                <a:t>, initiatives and </a:t>
              </a:r>
              <a:r>
                <a:rPr lang="de-DE" sz="1200" dirty="0" err="1">
                  <a:ea typeface="+mn-lt"/>
                  <a:cs typeface="+mn-lt"/>
                </a:rPr>
                <a:t>interested</a:t>
              </a:r>
              <a:r>
                <a:rPr lang="de-DE" sz="1200" dirty="0">
                  <a:ea typeface="+mn-lt"/>
                  <a:cs typeface="+mn-lt"/>
                </a:rPr>
                <a:t> </a:t>
              </a:r>
              <a:r>
                <a:rPr lang="de-DE" sz="1200" dirty="0" err="1">
                  <a:ea typeface="+mn-lt"/>
                  <a:cs typeface="+mn-lt"/>
                </a:rPr>
                <a:t>parties</a:t>
              </a:r>
              <a:r>
                <a:rPr lang="de-DE" sz="1200" dirty="0">
                  <a:ea typeface="+mn-lt"/>
                  <a:cs typeface="+mn-lt"/>
                </a:rPr>
                <a:t>.</a:t>
              </a:r>
            </a:p>
          </p:txBody>
        </p:sp>
        <p:sp>
          <p:nvSpPr>
            <p:cNvPr id="20" name="Textplatzhalter 13">
              <a:extLst>
                <a:ext uri="{FF2B5EF4-FFF2-40B4-BE49-F238E27FC236}">
                  <a16:creationId xmlns:a16="http://schemas.microsoft.com/office/drawing/2014/main" id="{F7C8968B-BBEF-EB7C-55F7-C8EF8AFA2CCA}"/>
                </a:ext>
              </a:extLst>
            </p:cNvPr>
            <p:cNvSpPr txBox="1">
              <a:spLocks/>
            </p:cNvSpPr>
            <p:nvPr/>
          </p:nvSpPr>
          <p:spPr bwMode="gray">
            <a:xfrm>
              <a:off x="8184013" y="3782961"/>
              <a:ext cx="3600000" cy="1731243"/>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de-DE" sz="1600" dirty="0" err="1">
                  <a:latin typeface="+mj-lt"/>
                </a:rPr>
                <a:t>Participation</a:t>
              </a:r>
              <a:r>
                <a:rPr lang="de-DE" sz="1600" dirty="0">
                  <a:latin typeface="+mj-lt"/>
                </a:rPr>
                <a:t> </a:t>
              </a:r>
              <a:r>
                <a:rPr lang="de-DE" sz="1600" dirty="0" err="1">
                  <a:latin typeface="+mj-lt"/>
                </a:rPr>
                <a:t>options</a:t>
              </a:r>
              <a:endParaRPr lang="de-DE" sz="1600" dirty="0">
                <a:latin typeface="+mj-lt"/>
              </a:endParaRPr>
            </a:p>
            <a:p>
              <a:pPr>
                <a:spcBef>
                  <a:spcPts val="300"/>
                </a:spcBef>
              </a:pPr>
              <a:r>
                <a:rPr lang="de-DE" sz="1200" dirty="0">
                  <a:ea typeface="+mn-lt"/>
                  <a:cs typeface="+mn-lt"/>
                </a:rPr>
                <a:t>The Open Space – A </a:t>
              </a:r>
              <a:r>
                <a:rPr lang="de-DE" sz="1200" dirty="0" err="1">
                  <a:ea typeface="+mn-lt"/>
                  <a:cs typeface="+mn-lt"/>
                </a:rPr>
                <a:t>vibrant</a:t>
              </a:r>
              <a:r>
                <a:rPr lang="de-DE" sz="1200" dirty="0">
                  <a:ea typeface="+mn-lt"/>
                  <a:cs typeface="+mn-lt"/>
                </a:rPr>
                <a:t> urban </a:t>
              </a:r>
              <a:r>
                <a:rPr lang="de-DE" sz="1200" dirty="0" err="1">
                  <a:ea typeface="+mn-lt"/>
                  <a:cs typeface="+mn-lt"/>
                </a:rPr>
                <a:t>environment</a:t>
              </a:r>
              <a:r>
                <a:rPr lang="de-DE" sz="1200" dirty="0">
                  <a:ea typeface="+mn-lt"/>
                  <a:cs typeface="+mn-lt"/>
                </a:rPr>
                <a:t> </a:t>
              </a:r>
              <a:r>
                <a:rPr lang="de-DE" sz="1200" dirty="0" err="1">
                  <a:ea typeface="+mn-lt"/>
                  <a:cs typeface="+mn-lt"/>
                </a:rPr>
                <a:t>is</a:t>
              </a:r>
              <a:r>
                <a:rPr lang="de-DE" sz="1200" dirty="0">
                  <a:ea typeface="+mn-lt"/>
                  <a:cs typeface="+mn-lt"/>
                </a:rPr>
                <a:t> </a:t>
              </a:r>
              <a:r>
                <a:rPr lang="de-DE" sz="1200" dirty="0" err="1">
                  <a:ea typeface="+mn-lt"/>
                  <a:cs typeface="+mn-lt"/>
                </a:rPr>
                <a:t>the</a:t>
              </a:r>
              <a:r>
                <a:rPr lang="de-DE" sz="1200" dirty="0">
                  <a:ea typeface="+mn-lt"/>
                  <a:cs typeface="+mn-lt"/>
                </a:rPr>
                <a:t> </a:t>
              </a:r>
              <a:r>
                <a:rPr lang="de-DE" sz="1200" dirty="0" err="1">
                  <a:ea typeface="+mn-lt"/>
                  <a:cs typeface="+mn-lt"/>
                </a:rPr>
                <a:t>perfect</a:t>
              </a:r>
              <a:r>
                <a:rPr lang="de-DE" sz="1200" dirty="0">
                  <a:ea typeface="+mn-lt"/>
                  <a:cs typeface="+mn-lt"/>
                </a:rPr>
                <a:t> </a:t>
              </a:r>
              <a:r>
                <a:rPr lang="de-DE" sz="1200" dirty="0" err="1">
                  <a:ea typeface="+mn-lt"/>
                  <a:cs typeface="+mn-lt"/>
                </a:rPr>
                <a:t>stage</a:t>
              </a:r>
              <a:r>
                <a:rPr lang="de-DE" sz="1200" dirty="0">
                  <a:ea typeface="+mn-lt"/>
                  <a:cs typeface="+mn-lt"/>
                </a:rPr>
                <a:t> </a:t>
              </a:r>
              <a:r>
                <a:rPr lang="de-DE" sz="1200" dirty="0" err="1">
                  <a:ea typeface="+mn-lt"/>
                  <a:cs typeface="+mn-lt"/>
                </a:rPr>
                <a:t>for</a:t>
              </a:r>
              <a:r>
                <a:rPr lang="de-DE" sz="1200" dirty="0">
                  <a:ea typeface="+mn-lt"/>
                  <a:cs typeface="+mn-lt"/>
                </a:rPr>
                <a:t> </a:t>
              </a:r>
              <a:r>
                <a:rPr lang="de-DE" sz="1200" dirty="0" err="1">
                  <a:ea typeface="+mn-lt"/>
                  <a:cs typeface="+mn-lt"/>
                </a:rPr>
                <a:t>your</a:t>
              </a:r>
              <a:r>
                <a:rPr lang="de-DE" sz="1200" dirty="0">
                  <a:ea typeface="+mn-lt"/>
                  <a:cs typeface="+mn-lt"/>
                </a:rPr>
                <a:t> </a:t>
              </a:r>
              <a:r>
                <a:rPr lang="de-DE" sz="1200" dirty="0" err="1">
                  <a:ea typeface="+mn-lt"/>
                  <a:cs typeface="+mn-lt"/>
                </a:rPr>
                <a:t>innovations</a:t>
              </a:r>
              <a:r>
                <a:rPr lang="de-DE" sz="1200" dirty="0">
                  <a:ea typeface="+mn-lt"/>
                  <a:cs typeface="+mn-lt"/>
                </a:rPr>
                <a:t> and </a:t>
              </a:r>
              <a:r>
                <a:rPr lang="de-DE" sz="1200" dirty="0" err="1">
                  <a:ea typeface="+mn-lt"/>
                  <a:cs typeface="+mn-lt"/>
                </a:rPr>
                <a:t>highlights</a:t>
              </a:r>
              <a:r>
                <a:rPr lang="de-DE" sz="1200" dirty="0">
                  <a:ea typeface="+mn-lt"/>
                  <a:cs typeface="+mn-lt"/>
                </a:rPr>
                <a:t>. </a:t>
              </a:r>
            </a:p>
            <a:p>
              <a:pPr lvl="1">
                <a:spcBef>
                  <a:spcPts val="300"/>
                </a:spcBef>
                <a:buClr>
                  <a:schemeClr val="accent4"/>
                </a:buClr>
              </a:pPr>
              <a:r>
                <a:rPr lang="de-DE" sz="1200" dirty="0"/>
                <a:t>Own </a:t>
              </a:r>
              <a:r>
                <a:rPr lang="de-DE" sz="1200" dirty="0" err="1"/>
                <a:t>exhibition</a:t>
              </a:r>
              <a:r>
                <a:rPr lang="de-DE" sz="1200" dirty="0"/>
                <a:t> </a:t>
              </a:r>
              <a:r>
                <a:rPr lang="de-DE" sz="1200" dirty="0" err="1"/>
                <a:t>space</a:t>
              </a:r>
              <a:r>
                <a:rPr lang="de-DE" sz="1200" dirty="0"/>
                <a:t> on </a:t>
              </a:r>
              <a:r>
                <a:rPr lang="de-DE" sz="1200" dirty="0" err="1"/>
                <a:t>one</a:t>
              </a:r>
              <a:r>
                <a:rPr lang="de-DE" sz="1200" dirty="0"/>
                <a:t> of </a:t>
              </a:r>
              <a:r>
                <a:rPr lang="de-DE" sz="1200" dirty="0" err="1"/>
                <a:t>the</a:t>
              </a:r>
              <a:r>
                <a:rPr lang="de-DE" sz="1200" dirty="0"/>
                <a:t> 8 </a:t>
              </a:r>
              <a:r>
                <a:rPr lang="de-DE" sz="1200" dirty="0" err="1"/>
                <a:t>squares</a:t>
              </a:r>
              <a:r>
                <a:rPr lang="de-DE" sz="1200" dirty="0"/>
                <a:t> in </a:t>
              </a:r>
              <a:r>
                <a:rPr lang="de-DE" sz="1200" dirty="0" err="1"/>
                <a:t>the</a:t>
              </a:r>
              <a:r>
                <a:rPr lang="de-DE" sz="1200" dirty="0"/>
                <a:t> </a:t>
              </a:r>
              <a:r>
                <a:rPr lang="de-DE" sz="1200" dirty="0" err="1"/>
                <a:t>city</a:t>
              </a:r>
              <a:r>
                <a:rPr lang="de-DE" sz="1200" dirty="0"/>
                <a:t> </a:t>
              </a:r>
              <a:r>
                <a:rPr lang="de-DE" sz="1200" dirty="0" err="1"/>
                <a:t>centre</a:t>
              </a:r>
              <a:endParaRPr lang="de-DE" sz="1200" dirty="0"/>
            </a:p>
            <a:p>
              <a:pPr lvl="1">
                <a:spcBef>
                  <a:spcPts val="300"/>
                </a:spcBef>
                <a:buClr>
                  <a:schemeClr val="accent4"/>
                </a:buClr>
              </a:pPr>
              <a:r>
                <a:rPr lang="de-DE" sz="1200" dirty="0"/>
                <a:t>Sponsoring of </a:t>
              </a:r>
              <a:r>
                <a:rPr lang="de-DE" sz="1200" dirty="0" err="1"/>
                <a:t>the</a:t>
              </a:r>
              <a:r>
                <a:rPr lang="de-DE" sz="1200" dirty="0"/>
                <a:t> Königsplatz </a:t>
              </a:r>
              <a:r>
                <a:rPr lang="de-DE" sz="1200" dirty="0" err="1"/>
                <a:t>stage</a:t>
              </a:r>
              <a:endParaRPr lang="de-DE" sz="1200" dirty="0"/>
            </a:p>
            <a:p>
              <a:pPr lvl="1">
                <a:spcBef>
                  <a:spcPts val="300"/>
                </a:spcBef>
                <a:buClr>
                  <a:schemeClr val="accent4"/>
                </a:buClr>
              </a:pPr>
              <a:r>
                <a:rPr lang="de-DE" sz="1200" dirty="0" err="1"/>
                <a:t>Thematic</a:t>
              </a:r>
              <a:r>
                <a:rPr lang="de-DE" sz="1200" dirty="0"/>
                <a:t> </a:t>
              </a:r>
              <a:r>
                <a:rPr lang="de-DE" sz="1200" dirty="0" err="1"/>
                <a:t>integration</a:t>
              </a:r>
              <a:r>
                <a:rPr lang="de-DE" sz="1200" dirty="0"/>
                <a:t> </a:t>
              </a:r>
              <a:r>
                <a:rPr lang="de-DE" sz="1200" dirty="0" err="1"/>
                <a:t>into</a:t>
              </a:r>
              <a:r>
                <a:rPr lang="de-DE" sz="1200" dirty="0"/>
                <a:t> </a:t>
              </a:r>
              <a:r>
                <a:rPr lang="de-DE" sz="1200" dirty="0" err="1"/>
                <a:t>the</a:t>
              </a:r>
              <a:r>
                <a:rPr lang="de-DE" sz="1200" dirty="0"/>
                <a:t> Citizens Lab</a:t>
              </a:r>
            </a:p>
            <a:p>
              <a:pPr lvl="1">
                <a:spcBef>
                  <a:spcPts val="300"/>
                </a:spcBef>
                <a:buClr>
                  <a:schemeClr val="accent4"/>
                </a:buClr>
              </a:pPr>
              <a:r>
                <a:rPr lang="de-DE" sz="1200" dirty="0"/>
                <a:t>Partnership </a:t>
              </a:r>
              <a:r>
                <a:rPr lang="de-DE" sz="1200" dirty="0" err="1"/>
                <a:t>with</a:t>
              </a:r>
              <a:r>
                <a:rPr lang="de-DE" sz="1200" dirty="0"/>
                <a:t> Family Trail</a:t>
              </a:r>
            </a:p>
          </p:txBody>
        </p:sp>
        <p:sp>
          <p:nvSpPr>
            <p:cNvPr id="22" name="Textplatzhalter 13">
              <a:extLst>
                <a:ext uri="{FF2B5EF4-FFF2-40B4-BE49-F238E27FC236}">
                  <a16:creationId xmlns:a16="http://schemas.microsoft.com/office/drawing/2014/main" id="{895CE07C-129E-3172-25EF-B6A324D26F18}"/>
                </a:ext>
              </a:extLst>
            </p:cNvPr>
            <p:cNvSpPr txBox="1">
              <a:spLocks/>
            </p:cNvSpPr>
            <p:nvPr/>
          </p:nvSpPr>
          <p:spPr bwMode="gray">
            <a:xfrm>
              <a:off x="4299782" y="3782961"/>
              <a:ext cx="3600000" cy="183127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de-DE" sz="1600" dirty="0">
                  <a:latin typeface="+mj-lt"/>
                </a:rPr>
                <a:t>Spark </a:t>
              </a:r>
              <a:r>
                <a:rPr lang="de-DE" sz="1600" dirty="0" err="1">
                  <a:latin typeface="+mj-lt"/>
                </a:rPr>
                <a:t>emotions</a:t>
              </a:r>
              <a:endParaRPr lang="de-DE" sz="1600" dirty="0">
                <a:latin typeface="+mj-lt"/>
              </a:endParaRPr>
            </a:p>
            <a:p>
              <a:pPr>
                <a:spcBef>
                  <a:spcPts val="300"/>
                </a:spcBef>
              </a:pPr>
              <a:r>
                <a:rPr lang="de-DE" sz="1200" dirty="0">
                  <a:ea typeface="+mn-lt"/>
                  <a:cs typeface="+mn-lt"/>
                </a:rPr>
                <a:t>The </a:t>
              </a:r>
              <a:r>
                <a:rPr lang="de-DE" sz="1200" dirty="0" err="1">
                  <a:ea typeface="+mn-lt"/>
                  <a:cs typeface="+mn-lt"/>
                </a:rPr>
                <a:t>unique</a:t>
              </a:r>
              <a:r>
                <a:rPr lang="de-DE" sz="1200" dirty="0">
                  <a:ea typeface="+mn-lt"/>
                  <a:cs typeface="+mn-lt"/>
                </a:rPr>
                <a:t> </a:t>
              </a:r>
              <a:r>
                <a:rPr lang="de-DE" sz="1200" dirty="0" err="1">
                  <a:ea typeface="+mn-lt"/>
                  <a:cs typeface="+mn-lt"/>
                </a:rPr>
                <a:t>experience</a:t>
              </a:r>
              <a:r>
                <a:rPr lang="de-DE" sz="1200" dirty="0">
                  <a:ea typeface="+mn-lt"/>
                  <a:cs typeface="+mn-lt"/>
                </a:rPr>
                <a:t> and </a:t>
              </a:r>
              <a:r>
                <a:rPr lang="de-DE" sz="1200" dirty="0" err="1">
                  <a:ea typeface="+mn-lt"/>
                  <a:cs typeface="+mn-lt"/>
                </a:rPr>
                <a:t>hands</a:t>
              </a:r>
              <a:r>
                <a:rPr lang="de-DE" sz="1200" dirty="0">
                  <a:ea typeface="+mn-lt"/>
                  <a:cs typeface="+mn-lt"/>
                </a:rPr>
                <a:t>-on </a:t>
              </a:r>
              <a:r>
                <a:rPr lang="de-DE" sz="1200" dirty="0" err="1">
                  <a:ea typeface="+mn-lt"/>
                  <a:cs typeface="+mn-lt"/>
                </a:rPr>
                <a:t>testing</a:t>
              </a:r>
              <a:r>
                <a:rPr lang="de-DE" sz="1200" dirty="0">
                  <a:ea typeface="+mn-lt"/>
                  <a:cs typeface="+mn-lt"/>
                </a:rPr>
                <a:t> of </a:t>
              </a:r>
              <a:r>
                <a:rPr lang="de-DE" sz="1200" dirty="0" err="1">
                  <a:ea typeface="+mn-lt"/>
                  <a:cs typeface="+mn-lt"/>
                </a:rPr>
                <a:t>your</a:t>
              </a:r>
              <a:r>
                <a:rPr lang="de-DE" sz="1200" dirty="0">
                  <a:ea typeface="+mn-lt"/>
                  <a:cs typeface="+mn-lt"/>
                </a:rPr>
                <a:t> </a:t>
              </a:r>
              <a:r>
                <a:rPr lang="de-DE" sz="1200" dirty="0" err="1">
                  <a:ea typeface="+mn-lt"/>
                  <a:cs typeface="+mn-lt"/>
                </a:rPr>
                <a:t>mobility</a:t>
              </a:r>
              <a:r>
                <a:rPr lang="de-DE" sz="1200" dirty="0">
                  <a:ea typeface="+mn-lt"/>
                  <a:cs typeface="+mn-lt"/>
                </a:rPr>
                <a:t> </a:t>
              </a:r>
              <a:r>
                <a:rPr lang="de-DE" sz="1200" dirty="0" err="1">
                  <a:ea typeface="+mn-lt"/>
                  <a:cs typeface="+mn-lt"/>
                </a:rPr>
                <a:t>offers</a:t>
              </a:r>
              <a:r>
                <a:rPr lang="de-DE" sz="1200" dirty="0">
                  <a:ea typeface="+mn-lt"/>
                  <a:cs typeface="+mn-lt"/>
                </a:rPr>
                <a:t> </a:t>
              </a:r>
              <a:r>
                <a:rPr lang="de-DE" sz="1200" dirty="0" err="1">
                  <a:ea typeface="+mn-lt"/>
                  <a:cs typeface="+mn-lt"/>
                </a:rPr>
                <a:t>create</a:t>
              </a:r>
              <a:r>
                <a:rPr lang="de-DE" sz="1200" dirty="0">
                  <a:ea typeface="+mn-lt"/>
                  <a:cs typeface="+mn-lt"/>
                </a:rPr>
                <a:t> </a:t>
              </a:r>
              <a:r>
                <a:rPr lang="de-DE" sz="1200" dirty="0" err="1">
                  <a:ea typeface="+mn-lt"/>
                  <a:cs typeface="+mn-lt"/>
                </a:rPr>
                <a:t>lasting</a:t>
              </a:r>
              <a:r>
                <a:rPr lang="de-DE" sz="1200" dirty="0">
                  <a:ea typeface="+mn-lt"/>
                  <a:cs typeface="+mn-lt"/>
                </a:rPr>
                <a:t>, emotional </a:t>
              </a:r>
              <a:r>
                <a:rPr lang="de-DE" sz="1200" dirty="0" err="1">
                  <a:ea typeface="+mn-lt"/>
                  <a:cs typeface="+mn-lt"/>
                </a:rPr>
                <a:t>connections</a:t>
              </a:r>
              <a:r>
                <a:rPr lang="de-DE" sz="1200" dirty="0">
                  <a:ea typeface="+mn-lt"/>
                  <a:cs typeface="+mn-lt"/>
                </a:rPr>
                <a:t> </a:t>
              </a:r>
              <a:r>
                <a:rPr lang="de-DE" sz="1200" dirty="0" err="1">
                  <a:ea typeface="+mn-lt"/>
                  <a:cs typeface="+mn-lt"/>
                </a:rPr>
                <a:t>with</a:t>
              </a:r>
              <a:r>
                <a:rPr lang="de-DE" sz="1200" dirty="0">
                  <a:ea typeface="+mn-lt"/>
                  <a:cs typeface="+mn-lt"/>
                </a:rPr>
                <a:t> potential </a:t>
              </a:r>
              <a:r>
                <a:rPr lang="de-DE" sz="1200" dirty="0" err="1">
                  <a:ea typeface="+mn-lt"/>
                  <a:cs typeface="+mn-lt"/>
                </a:rPr>
                <a:t>customers</a:t>
              </a:r>
              <a:r>
                <a:rPr lang="de-DE" sz="1200" dirty="0">
                  <a:ea typeface="+mn-lt"/>
                  <a:cs typeface="+mn-lt"/>
                </a:rPr>
                <a:t>.</a:t>
              </a:r>
            </a:p>
            <a:p>
              <a:pPr>
                <a:spcBef>
                  <a:spcPts val="1200"/>
                </a:spcBef>
              </a:pPr>
              <a:r>
                <a:rPr lang="de-DE" sz="1600" dirty="0">
                  <a:latin typeface="+mj-lt"/>
                </a:rPr>
                <a:t>Showcase </a:t>
              </a:r>
              <a:r>
                <a:rPr lang="de-DE" sz="1600" dirty="0" err="1">
                  <a:latin typeface="+mj-lt"/>
                </a:rPr>
                <a:t>yourself</a:t>
              </a:r>
              <a:r>
                <a:rPr lang="de-DE" sz="1600" dirty="0">
                  <a:latin typeface="+mj-lt"/>
                </a:rPr>
                <a:t> in a </a:t>
              </a:r>
              <a:r>
                <a:rPr lang="de-DE" sz="1600" dirty="0" err="1">
                  <a:latin typeface="+mj-lt"/>
                </a:rPr>
                <a:t>new</a:t>
              </a:r>
              <a:r>
                <a:rPr lang="de-DE" sz="1600" dirty="0">
                  <a:latin typeface="+mj-lt"/>
                </a:rPr>
                <a:t> </a:t>
              </a:r>
              <a:r>
                <a:rPr lang="de-DE" sz="1600" dirty="0" err="1">
                  <a:latin typeface="+mj-lt"/>
                </a:rPr>
                <a:t>environment</a:t>
              </a:r>
              <a:endParaRPr lang="de-DE" sz="1600" dirty="0">
                <a:latin typeface="+mj-lt"/>
              </a:endParaRPr>
            </a:p>
            <a:p>
              <a:pPr>
                <a:spcBef>
                  <a:spcPts val="300"/>
                </a:spcBef>
              </a:pPr>
              <a:r>
                <a:rPr lang="de-DE" sz="1200" dirty="0" err="1">
                  <a:ea typeface="+mn-lt"/>
                  <a:cs typeface="+mn-lt"/>
                </a:rPr>
                <a:t>Strengthen</a:t>
              </a:r>
              <a:r>
                <a:rPr lang="de-DE" sz="1200" dirty="0">
                  <a:ea typeface="+mn-lt"/>
                  <a:cs typeface="+mn-lt"/>
                </a:rPr>
                <a:t> </a:t>
              </a:r>
              <a:r>
                <a:rPr lang="de-DE" sz="1200" dirty="0" err="1">
                  <a:ea typeface="+mn-lt"/>
                  <a:cs typeface="+mn-lt"/>
                </a:rPr>
                <a:t>the</a:t>
              </a:r>
              <a:r>
                <a:rPr lang="de-DE" sz="1200" dirty="0">
                  <a:ea typeface="+mn-lt"/>
                  <a:cs typeface="+mn-lt"/>
                </a:rPr>
                <a:t> </a:t>
              </a:r>
              <a:r>
                <a:rPr lang="de-DE" sz="1200" dirty="0" err="1">
                  <a:ea typeface="+mn-lt"/>
                  <a:cs typeface="+mn-lt"/>
                </a:rPr>
                <a:t>perception</a:t>
              </a:r>
              <a:r>
                <a:rPr lang="de-DE" sz="1200" dirty="0">
                  <a:ea typeface="+mn-lt"/>
                  <a:cs typeface="+mn-lt"/>
                </a:rPr>
                <a:t> of </a:t>
              </a:r>
              <a:r>
                <a:rPr lang="de-DE" sz="1200" dirty="0" err="1">
                  <a:ea typeface="+mn-lt"/>
                  <a:cs typeface="+mn-lt"/>
                </a:rPr>
                <a:t>your</a:t>
              </a:r>
              <a:r>
                <a:rPr lang="de-DE" sz="1200" dirty="0">
                  <a:ea typeface="+mn-lt"/>
                  <a:cs typeface="+mn-lt"/>
                </a:rPr>
                <a:t> </a:t>
              </a:r>
              <a:r>
                <a:rPr lang="de-DE" sz="1200" dirty="0" err="1">
                  <a:ea typeface="+mn-lt"/>
                  <a:cs typeface="+mn-lt"/>
                </a:rPr>
                <a:t>brand</a:t>
              </a:r>
              <a:r>
                <a:rPr lang="de-DE" sz="1200" dirty="0">
                  <a:ea typeface="+mn-lt"/>
                  <a:cs typeface="+mn-lt"/>
                </a:rPr>
                <a:t> in an </a:t>
              </a:r>
              <a:r>
                <a:rPr lang="de-DE" sz="1200" dirty="0" err="1">
                  <a:ea typeface="+mn-lt"/>
                  <a:cs typeface="+mn-lt"/>
                </a:rPr>
                <a:t>attractive</a:t>
              </a:r>
              <a:r>
                <a:rPr lang="de-DE" sz="1200" dirty="0">
                  <a:ea typeface="+mn-lt"/>
                  <a:cs typeface="+mn-lt"/>
                </a:rPr>
                <a:t> </a:t>
              </a:r>
              <a:r>
                <a:rPr lang="de-DE" sz="1200" dirty="0" err="1">
                  <a:ea typeface="+mn-lt"/>
                  <a:cs typeface="+mn-lt"/>
                </a:rPr>
                <a:t>environment</a:t>
              </a:r>
              <a:r>
                <a:rPr lang="de-DE" sz="1200" dirty="0">
                  <a:ea typeface="+mn-lt"/>
                  <a:cs typeface="+mn-lt"/>
                </a:rPr>
                <a:t> </a:t>
              </a:r>
              <a:r>
                <a:rPr lang="de-DE" sz="1200" dirty="0" err="1">
                  <a:ea typeface="+mn-lt"/>
                  <a:cs typeface="+mn-lt"/>
                </a:rPr>
                <a:t>taking</a:t>
              </a:r>
              <a:r>
                <a:rPr lang="de-DE" sz="1200" dirty="0">
                  <a:ea typeface="+mn-lt"/>
                  <a:cs typeface="+mn-lt"/>
                </a:rPr>
                <a:t> in </a:t>
              </a:r>
              <a:r>
                <a:rPr lang="de-DE" sz="1200" dirty="0" err="1">
                  <a:ea typeface="+mn-lt"/>
                  <a:cs typeface="+mn-lt"/>
                </a:rPr>
                <a:t>artistic</a:t>
              </a:r>
              <a:r>
                <a:rPr lang="de-DE" sz="1200" dirty="0">
                  <a:ea typeface="+mn-lt"/>
                  <a:cs typeface="+mn-lt"/>
                </a:rPr>
                <a:t> and </a:t>
              </a:r>
              <a:r>
                <a:rPr lang="de-DE" sz="1200" dirty="0" err="1">
                  <a:ea typeface="+mn-lt"/>
                  <a:cs typeface="+mn-lt"/>
                </a:rPr>
                <a:t>cultural</a:t>
              </a:r>
              <a:r>
                <a:rPr lang="de-DE" sz="1200" dirty="0">
                  <a:ea typeface="+mn-lt"/>
                  <a:cs typeface="+mn-lt"/>
                </a:rPr>
                <a:t> </a:t>
              </a:r>
              <a:r>
                <a:rPr lang="de-DE" sz="1200" dirty="0" err="1">
                  <a:ea typeface="+mn-lt"/>
                  <a:cs typeface="+mn-lt"/>
                </a:rPr>
                <a:t>offerings</a:t>
              </a:r>
              <a:r>
                <a:rPr lang="de-DE" sz="1200" dirty="0">
                  <a:ea typeface="+mn-lt"/>
                  <a:cs typeface="+mn-lt"/>
                </a:rPr>
                <a:t>, </a:t>
              </a:r>
              <a:r>
                <a:rPr lang="de-DE" sz="1200" dirty="0" err="1">
                  <a:ea typeface="+mn-lt"/>
                  <a:cs typeface="+mn-lt"/>
                </a:rPr>
                <a:t>food</a:t>
              </a:r>
              <a:r>
                <a:rPr lang="de-DE" sz="1200" dirty="0">
                  <a:ea typeface="+mn-lt"/>
                  <a:cs typeface="+mn-lt"/>
                </a:rPr>
                <a:t> </a:t>
              </a:r>
              <a:r>
                <a:rPr lang="de-DE" sz="1200" dirty="0" err="1">
                  <a:ea typeface="+mn-lt"/>
                  <a:cs typeface="+mn-lt"/>
                </a:rPr>
                <a:t>concepts</a:t>
              </a:r>
              <a:r>
                <a:rPr lang="de-DE" sz="1200" dirty="0">
                  <a:ea typeface="+mn-lt"/>
                  <a:cs typeface="+mn-lt"/>
                </a:rPr>
                <a:t> and live </a:t>
              </a:r>
              <a:r>
                <a:rPr lang="de-DE" sz="1200" dirty="0" err="1">
                  <a:ea typeface="+mn-lt"/>
                  <a:cs typeface="+mn-lt"/>
                </a:rPr>
                <a:t>entertainment</a:t>
              </a:r>
              <a:r>
                <a:rPr lang="de-DE" sz="1200" dirty="0">
                  <a:ea typeface="+mn-lt"/>
                  <a:cs typeface="+mn-lt"/>
                </a:rPr>
                <a:t>. </a:t>
              </a:r>
            </a:p>
          </p:txBody>
        </p:sp>
      </p:grpSp>
    </p:spTree>
    <p:extLst>
      <p:ext uri="{BB962C8B-B14F-4D97-AF65-F5344CB8AC3E}">
        <p14:creationId xmlns:p14="http://schemas.microsoft.com/office/powerpoint/2010/main" val="113021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D7472F8-C160-A0DF-C501-51550B882BF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1" name="Objekt 10" hidden="1">
                        <a:extLst>
                          <a:ext uri="{FF2B5EF4-FFF2-40B4-BE49-F238E27FC236}">
                            <a16:creationId xmlns:a16="http://schemas.microsoft.com/office/drawing/2014/main" id="{7D7472F8-C160-A0DF-C501-51550B882BF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Rechteck 4">
            <a:extLst>
              <a:ext uri="{FF2B5EF4-FFF2-40B4-BE49-F238E27FC236}">
                <a16:creationId xmlns:a16="http://schemas.microsoft.com/office/drawing/2014/main" id="{E71B7EDF-74EB-BE93-1A48-C9798F4385B9}"/>
              </a:ext>
            </a:extLst>
          </p:cNvPr>
          <p:cNvSpPr/>
          <p:nvPr/>
        </p:nvSpPr>
        <p:spPr bwMode="gray">
          <a:xfrm>
            <a:off x="0" y="0"/>
            <a:ext cx="12192000" cy="6165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pic>
        <p:nvPicPr>
          <p:cNvPr id="74" name="object 47">
            <a:extLst>
              <a:ext uri="{FF2B5EF4-FFF2-40B4-BE49-F238E27FC236}">
                <a16:creationId xmlns:a16="http://schemas.microsoft.com/office/drawing/2014/main" id="{CD82D765-3B30-2DBE-35BD-C9D2C8E19A24}"/>
              </a:ext>
            </a:extLst>
          </p:cNvPr>
          <p:cNvPicPr/>
          <p:nvPr/>
        </p:nvPicPr>
        <p:blipFill rotWithShape="1">
          <a:blip r:embed="rId5" cstate="print">
            <a:duotone>
              <a:schemeClr val="bg2">
                <a:shade val="45000"/>
                <a:satMod val="135000"/>
              </a:schemeClr>
              <a:prstClr val="white"/>
            </a:duotone>
            <a:extLst>
              <a:ext uri="{28A0092B-C50C-407E-A947-70E740481C1C}">
                <a14:useLocalDpi xmlns:a14="http://schemas.microsoft.com/office/drawing/2010/main"/>
              </a:ext>
            </a:extLst>
          </a:blip>
          <a:srcRect/>
          <a:stretch/>
        </p:blipFill>
        <p:spPr bwMode="gray">
          <a:xfrm>
            <a:off x="0" y="-2624"/>
            <a:ext cx="12191326" cy="6165850"/>
          </a:xfrm>
          <a:prstGeom prst="rect">
            <a:avLst/>
          </a:prstGeom>
        </p:spPr>
      </p:pic>
      <p:sp>
        <p:nvSpPr>
          <p:cNvPr id="69" name="Freihandform: Form 68">
            <a:extLst>
              <a:ext uri="{FF2B5EF4-FFF2-40B4-BE49-F238E27FC236}">
                <a16:creationId xmlns:a16="http://schemas.microsoft.com/office/drawing/2014/main" id="{D669E739-EC91-F86C-A149-460FA66A59B3}"/>
              </a:ext>
            </a:extLst>
          </p:cNvPr>
          <p:cNvSpPr/>
          <p:nvPr/>
        </p:nvSpPr>
        <p:spPr bwMode="gray">
          <a:xfrm>
            <a:off x="521488" y="-257235"/>
            <a:ext cx="11669841" cy="6165846"/>
          </a:xfrm>
          <a:custGeom>
            <a:avLst/>
            <a:gdLst>
              <a:gd name="connsiteX0" fmla="*/ 11507527 w 11669841"/>
              <a:gd name="connsiteY0" fmla="*/ 6117043 h 6165846"/>
              <a:gd name="connsiteX1" fmla="*/ 11591088 w 11669841"/>
              <a:gd name="connsiteY1" fmla="*/ 6140032 h 6165846"/>
              <a:gd name="connsiteX2" fmla="*/ 11589924 w 11669841"/>
              <a:gd name="connsiteY2" fmla="*/ 6143729 h 6165846"/>
              <a:gd name="connsiteX3" fmla="*/ 11609770 w 11669841"/>
              <a:gd name="connsiteY3" fmla="*/ 6147309 h 6165846"/>
              <a:gd name="connsiteX4" fmla="*/ 11618142 w 11669841"/>
              <a:gd name="connsiteY4" fmla="*/ 6154942 h 6165846"/>
              <a:gd name="connsiteX5" fmla="*/ 11620152 w 11669841"/>
              <a:gd name="connsiteY5" fmla="*/ 6148627 h 6165846"/>
              <a:gd name="connsiteX6" fmla="*/ 11641124 w 11669841"/>
              <a:gd name="connsiteY6" fmla="*/ 6155281 h 6165846"/>
              <a:gd name="connsiteX7" fmla="*/ 11667447 w 11669841"/>
              <a:gd name="connsiteY7" fmla="*/ 6164453 h 6165846"/>
              <a:gd name="connsiteX8" fmla="*/ 11669834 w 11669841"/>
              <a:gd name="connsiteY8" fmla="*/ 6165400 h 6165846"/>
              <a:gd name="connsiteX9" fmla="*/ 11669834 w 11669841"/>
              <a:gd name="connsiteY9" fmla="*/ 6165846 h 6165846"/>
              <a:gd name="connsiteX10" fmla="*/ 11466279 w 11669841"/>
              <a:gd name="connsiteY10" fmla="*/ 6165846 h 6165846"/>
              <a:gd name="connsiteX11" fmla="*/ 11669834 w 11669841"/>
              <a:gd name="connsiteY11" fmla="*/ 5997925 h 6165846"/>
              <a:gd name="connsiteX12" fmla="*/ 11669834 w 11669841"/>
              <a:gd name="connsiteY12" fmla="*/ 6077789 h 6165846"/>
              <a:gd name="connsiteX13" fmla="*/ 11639361 w 11669841"/>
              <a:gd name="connsiteY13" fmla="*/ 6071173 h 6165846"/>
              <a:gd name="connsiteX14" fmla="*/ 11646446 w 11669841"/>
              <a:gd name="connsiteY14" fmla="*/ 6050480 h 6165846"/>
              <a:gd name="connsiteX15" fmla="*/ 11663512 w 11669841"/>
              <a:gd name="connsiteY15" fmla="*/ 6010987 h 6165846"/>
              <a:gd name="connsiteX16" fmla="*/ 8456652 w 11669841"/>
              <a:gd name="connsiteY16" fmla="*/ 5726443 h 6165846"/>
              <a:gd name="connsiteX17" fmla="*/ 8578242 w 11669841"/>
              <a:gd name="connsiteY17" fmla="*/ 5736755 h 6165846"/>
              <a:gd name="connsiteX18" fmla="*/ 8634031 w 11669841"/>
              <a:gd name="connsiteY18" fmla="*/ 5817820 h 6165846"/>
              <a:gd name="connsiteX19" fmla="*/ 8624228 w 11669841"/>
              <a:gd name="connsiteY19" fmla="*/ 5817612 h 6165846"/>
              <a:gd name="connsiteX20" fmla="*/ 8618005 w 11669841"/>
              <a:gd name="connsiteY20" fmla="*/ 5819329 h 6165846"/>
              <a:gd name="connsiteX21" fmla="*/ 8596734 w 11669841"/>
              <a:gd name="connsiteY21" fmla="*/ 5832730 h 6165846"/>
              <a:gd name="connsiteX22" fmla="*/ 8582486 w 11669841"/>
              <a:gd name="connsiteY22" fmla="*/ 5855118 h 6165846"/>
              <a:gd name="connsiteX23" fmla="*/ 8458320 w 11669841"/>
              <a:gd name="connsiteY23" fmla="*/ 6165846 h 6165846"/>
              <a:gd name="connsiteX24" fmla="*/ 8366235 w 11669841"/>
              <a:gd name="connsiteY24" fmla="*/ 6165846 h 6165846"/>
              <a:gd name="connsiteX25" fmla="*/ 8387456 w 11669841"/>
              <a:gd name="connsiteY25" fmla="*/ 6077550 h 6165846"/>
              <a:gd name="connsiteX26" fmla="*/ 8440048 w 11669841"/>
              <a:gd name="connsiteY26" fmla="*/ 5813037 h 6165846"/>
              <a:gd name="connsiteX27" fmla="*/ 11240019 w 11669841"/>
              <a:gd name="connsiteY27" fmla="*/ 5510819 h 6165846"/>
              <a:gd name="connsiteX28" fmla="*/ 11269800 w 11669841"/>
              <a:gd name="connsiteY28" fmla="*/ 5524404 h 6165846"/>
              <a:gd name="connsiteX29" fmla="*/ 11277179 w 11669841"/>
              <a:gd name="connsiteY29" fmla="*/ 5546723 h 6165846"/>
              <a:gd name="connsiteX30" fmla="*/ 11276955 w 11669841"/>
              <a:gd name="connsiteY30" fmla="*/ 5563227 h 6165846"/>
              <a:gd name="connsiteX31" fmla="*/ 11274459 w 11669841"/>
              <a:gd name="connsiteY31" fmla="*/ 5581048 h 6165846"/>
              <a:gd name="connsiteX32" fmla="*/ 11267459 w 11669841"/>
              <a:gd name="connsiteY32" fmla="*/ 5607480 h 6165846"/>
              <a:gd name="connsiteX33" fmla="*/ 11255891 w 11669841"/>
              <a:gd name="connsiteY33" fmla="*/ 5637022 h 6165846"/>
              <a:gd name="connsiteX34" fmla="*/ 11244840 w 11669841"/>
              <a:gd name="connsiteY34" fmla="*/ 5662252 h 6165846"/>
              <a:gd name="connsiteX35" fmla="*/ 11233017 w 11669841"/>
              <a:gd name="connsiteY35" fmla="*/ 5683677 h 6165846"/>
              <a:gd name="connsiteX36" fmla="*/ 11200418 w 11669841"/>
              <a:gd name="connsiteY36" fmla="*/ 5733459 h 6165846"/>
              <a:gd name="connsiteX37" fmla="*/ 11156713 w 11669841"/>
              <a:gd name="connsiteY37" fmla="*/ 5782263 h 6165846"/>
              <a:gd name="connsiteX38" fmla="*/ 11132291 w 11669841"/>
              <a:gd name="connsiteY38" fmla="*/ 5798883 h 6165846"/>
              <a:gd name="connsiteX39" fmla="*/ 11097304 w 11669841"/>
              <a:gd name="connsiteY39" fmla="*/ 5809403 h 6165846"/>
              <a:gd name="connsiteX40" fmla="*/ 11073476 w 11669841"/>
              <a:gd name="connsiteY40" fmla="*/ 5810504 h 6165846"/>
              <a:gd name="connsiteX41" fmla="*/ 11042939 w 11669841"/>
              <a:gd name="connsiteY41" fmla="*/ 5811674 h 6165846"/>
              <a:gd name="connsiteX42" fmla="*/ 11012735 w 11669841"/>
              <a:gd name="connsiteY42" fmla="*/ 5809819 h 6165846"/>
              <a:gd name="connsiteX43" fmla="*/ 10998718 w 11669841"/>
              <a:gd name="connsiteY43" fmla="*/ 5807438 h 6165846"/>
              <a:gd name="connsiteX44" fmla="*/ 11020005 w 11669841"/>
              <a:gd name="connsiteY44" fmla="*/ 5774484 h 6165846"/>
              <a:gd name="connsiteX45" fmla="*/ 11031942 w 11669841"/>
              <a:gd name="connsiteY45" fmla="*/ 5750318 h 6165846"/>
              <a:gd name="connsiteX46" fmla="*/ 11049024 w 11669841"/>
              <a:gd name="connsiteY46" fmla="*/ 5720659 h 6165846"/>
              <a:gd name="connsiteX47" fmla="*/ 11097189 w 11669841"/>
              <a:gd name="connsiteY47" fmla="*/ 5649629 h 6165846"/>
              <a:gd name="connsiteX48" fmla="*/ 11140685 w 11669841"/>
              <a:gd name="connsiteY48" fmla="*/ 5596413 h 6165846"/>
              <a:gd name="connsiteX49" fmla="*/ 11172192 w 11669841"/>
              <a:gd name="connsiteY49" fmla="*/ 5561286 h 6165846"/>
              <a:gd name="connsiteX50" fmla="*/ 11191307 w 11669841"/>
              <a:gd name="connsiteY50" fmla="*/ 5540223 h 6165846"/>
              <a:gd name="connsiteX51" fmla="*/ 11233410 w 11669841"/>
              <a:gd name="connsiteY51" fmla="*/ 5511343 h 6165846"/>
              <a:gd name="connsiteX52" fmla="*/ 11669841 w 11669841"/>
              <a:gd name="connsiteY52" fmla="*/ 5490549 h 6165846"/>
              <a:gd name="connsiteX53" fmla="*/ 11669841 w 11669841"/>
              <a:gd name="connsiteY53" fmla="*/ 5931539 h 6165846"/>
              <a:gd name="connsiteX54" fmla="*/ 11659877 w 11669841"/>
              <a:gd name="connsiteY54" fmla="*/ 5949060 h 6165846"/>
              <a:gd name="connsiteX55" fmla="*/ 11636072 w 11669841"/>
              <a:gd name="connsiteY55" fmla="*/ 5998110 h 6165846"/>
              <a:gd name="connsiteX56" fmla="*/ 11618367 w 11669841"/>
              <a:gd name="connsiteY56" fmla="*/ 6039043 h 6165846"/>
              <a:gd name="connsiteX57" fmla="*/ 11609770 w 11669841"/>
              <a:gd name="connsiteY57" fmla="*/ 6064019 h 6165846"/>
              <a:gd name="connsiteX58" fmla="*/ 11549354 w 11669841"/>
              <a:gd name="connsiteY58" fmla="*/ 6047314 h 6165846"/>
              <a:gd name="connsiteX59" fmla="*/ 11653477 w 11669841"/>
              <a:gd name="connsiteY59" fmla="*/ 5581479 h 6165846"/>
              <a:gd name="connsiteX60" fmla="*/ 11376449 w 11669841"/>
              <a:gd name="connsiteY60" fmla="*/ 5162653 h 6165846"/>
              <a:gd name="connsiteX61" fmla="*/ 11422581 w 11669841"/>
              <a:gd name="connsiteY61" fmla="*/ 5168322 h 6165846"/>
              <a:gd name="connsiteX62" fmla="*/ 11427055 w 11669841"/>
              <a:gd name="connsiteY62" fmla="*/ 5219683 h 6165846"/>
              <a:gd name="connsiteX63" fmla="*/ 11430421 w 11669841"/>
              <a:gd name="connsiteY63" fmla="*/ 5358223 h 6165846"/>
              <a:gd name="connsiteX64" fmla="*/ 11296894 w 11669841"/>
              <a:gd name="connsiteY64" fmla="*/ 5766937 h 6165846"/>
              <a:gd name="connsiteX65" fmla="*/ 11174849 w 11669841"/>
              <a:gd name="connsiteY65" fmla="*/ 5944939 h 6165846"/>
              <a:gd name="connsiteX66" fmla="*/ 11111429 w 11669841"/>
              <a:gd name="connsiteY66" fmla="*/ 5926695 h 6165846"/>
              <a:gd name="connsiteX67" fmla="*/ 10931639 w 11669841"/>
              <a:gd name="connsiteY67" fmla="*/ 5872616 h 6165846"/>
              <a:gd name="connsiteX68" fmla="*/ 10922843 w 11669841"/>
              <a:gd name="connsiteY68" fmla="*/ 5870344 h 6165846"/>
              <a:gd name="connsiteX69" fmla="*/ 10936337 w 11669841"/>
              <a:gd name="connsiteY69" fmla="*/ 5856058 h 6165846"/>
              <a:gd name="connsiteX70" fmla="*/ 10950399 w 11669841"/>
              <a:gd name="connsiteY70" fmla="*/ 5846200 h 6165846"/>
              <a:gd name="connsiteX71" fmla="*/ 10976423 w 11669841"/>
              <a:gd name="connsiteY71" fmla="*/ 5833416 h 6165846"/>
              <a:gd name="connsiteX72" fmla="*/ 10989268 w 11669841"/>
              <a:gd name="connsiteY72" fmla="*/ 5836550 h 6165846"/>
              <a:gd name="connsiteX73" fmla="*/ 11008823 w 11669841"/>
              <a:gd name="connsiteY73" fmla="*/ 5839861 h 6165846"/>
              <a:gd name="connsiteX74" fmla="*/ 11042555 w 11669841"/>
              <a:gd name="connsiteY74" fmla="*/ 5841972 h 6165846"/>
              <a:gd name="connsiteX75" fmla="*/ 11074731 w 11669841"/>
              <a:gd name="connsiteY75" fmla="*/ 5840778 h 6165846"/>
              <a:gd name="connsiteX76" fmla="*/ 11102819 w 11669841"/>
              <a:gd name="connsiteY76" fmla="*/ 5839222 h 6165846"/>
              <a:gd name="connsiteX77" fmla="*/ 11147972 w 11669841"/>
              <a:gd name="connsiteY77" fmla="*/ 5824836 h 6165846"/>
              <a:gd name="connsiteX78" fmla="*/ 11176289 w 11669841"/>
              <a:gd name="connsiteY78" fmla="*/ 5805475 h 6165846"/>
              <a:gd name="connsiteX79" fmla="*/ 11193302 w 11669841"/>
              <a:gd name="connsiteY79" fmla="*/ 5788370 h 6165846"/>
              <a:gd name="connsiteX80" fmla="*/ 11225224 w 11669841"/>
              <a:gd name="connsiteY80" fmla="*/ 5750841 h 6165846"/>
              <a:gd name="connsiteX81" fmla="*/ 11259303 w 11669841"/>
              <a:gd name="connsiteY81" fmla="*/ 5698795 h 6165846"/>
              <a:gd name="connsiteX82" fmla="*/ 11271964 w 11669841"/>
              <a:gd name="connsiteY82" fmla="*/ 5675814 h 6165846"/>
              <a:gd name="connsiteX83" fmla="*/ 11284017 w 11669841"/>
              <a:gd name="connsiteY83" fmla="*/ 5648327 h 6165846"/>
              <a:gd name="connsiteX84" fmla="*/ 11296523 w 11669841"/>
              <a:gd name="connsiteY84" fmla="*/ 5616174 h 6165846"/>
              <a:gd name="connsiteX85" fmla="*/ 11307206 w 11669841"/>
              <a:gd name="connsiteY85" fmla="*/ 5565537 h 6165846"/>
              <a:gd name="connsiteX86" fmla="*/ 11307460 w 11669841"/>
              <a:gd name="connsiteY86" fmla="*/ 5544820 h 6165846"/>
              <a:gd name="connsiteX87" fmla="*/ 11307322 w 11669841"/>
              <a:gd name="connsiteY87" fmla="*/ 5543219 h 6165846"/>
              <a:gd name="connsiteX88" fmla="*/ 11300821 w 11669841"/>
              <a:gd name="connsiteY88" fmla="*/ 5519113 h 6165846"/>
              <a:gd name="connsiteX89" fmla="*/ 11286488 w 11669841"/>
              <a:gd name="connsiteY89" fmla="*/ 5497580 h 6165846"/>
              <a:gd name="connsiteX90" fmla="*/ 11264949 w 11669841"/>
              <a:gd name="connsiteY90" fmla="*/ 5485027 h 6165846"/>
              <a:gd name="connsiteX91" fmla="*/ 11282600 w 11669841"/>
              <a:gd name="connsiteY91" fmla="*/ 5456778 h 6165846"/>
              <a:gd name="connsiteX92" fmla="*/ 11300690 w 11669841"/>
              <a:gd name="connsiteY92" fmla="*/ 5436562 h 6165846"/>
              <a:gd name="connsiteX93" fmla="*/ 11323171 w 11669841"/>
              <a:gd name="connsiteY93" fmla="*/ 5402922 h 6165846"/>
              <a:gd name="connsiteX94" fmla="*/ 11387817 w 11669841"/>
              <a:gd name="connsiteY94" fmla="*/ 5291606 h 6165846"/>
              <a:gd name="connsiteX95" fmla="*/ 11387978 w 11669841"/>
              <a:gd name="connsiteY95" fmla="*/ 5289611 h 6165846"/>
              <a:gd name="connsiteX96" fmla="*/ 11374985 w 11669841"/>
              <a:gd name="connsiteY96" fmla="*/ 5274455 h 6165846"/>
              <a:gd name="connsiteX97" fmla="*/ 11373023 w 11669841"/>
              <a:gd name="connsiteY97" fmla="*/ 5274317 h 6165846"/>
              <a:gd name="connsiteX98" fmla="*/ 11359784 w 11669841"/>
              <a:gd name="connsiteY98" fmla="*/ 5281725 h 6165846"/>
              <a:gd name="connsiteX99" fmla="*/ 11297279 w 11669841"/>
              <a:gd name="connsiteY99" fmla="*/ 5387149 h 6165846"/>
              <a:gd name="connsiteX100" fmla="*/ 11276793 w 11669841"/>
              <a:gd name="connsiteY100" fmla="*/ 5417901 h 6165846"/>
              <a:gd name="connsiteX101" fmla="*/ 11258564 w 11669841"/>
              <a:gd name="connsiteY101" fmla="*/ 5438280 h 6165846"/>
              <a:gd name="connsiteX102" fmla="*/ 11257624 w 11669841"/>
              <a:gd name="connsiteY102" fmla="*/ 5439635 h 6165846"/>
              <a:gd name="connsiteX103" fmla="*/ 11231647 w 11669841"/>
              <a:gd name="connsiteY103" fmla="*/ 5481115 h 6165846"/>
              <a:gd name="connsiteX104" fmla="*/ 11225132 w 11669841"/>
              <a:gd name="connsiteY104" fmla="*/ 5482047 h 6165846"/>
              <a:gd name="connsiteX105" fmla="*/ 11201234 w 11669841"/>
              <a:gd name="connsiteY105" fmla="*/ 5493622 h 6165846"/>
              <a:gd name="connsiteX106" fmla="*/ 11170322 w 11669841"/>
              <a:gd name="connsiteY106" fmla="*/ 5518312 h 6165846"/>
              <a:gd name="connsiteX107" fmla="*/ 11149689 w 11669841"/>
              <a:gd name="connsiteY107" fmla="*/ 5541032 h 6165846"/>
              <a:gd name="connsiteX108" fmla="*/ 11117443 w 11669841"/>
              <a:gd name="connsiteY108" fmla="*/ 5576997 h 6165846"/>
              <a:gd name="connsiteX109" fmla="*/ 11072513 w 11669841"/>
              <a:gd name="connsiteY109" fmla="*/ 5632039 h 6165846"/>
              <a:gd name="connsiteX110" fmla="*/ 11023071 w 11669841"/>
              <a:gd name="connsiteY110" fmla="*/ 5704987 h 6165846"/>
              <a:gd name="connsiteX111" fmla="*/ 11005002 w 11669841"/>
              <a:gd name="connsiteY111" fmla="*/ 5736431 h 6165846"/>
              <a:gd name="connsiteX112" fmla="*/ 10993781 w 11669841"/>
              <a:gd name="connsiteY112" fmla="*/ 5759282 h 6165846"/>
              <a:gd name="connsiteX113" fmla="*/ 10971047 w 11669841"/>
              <a:gd name="connsiteY113" fmla="*/ 5794447 h 6165846"/>
              <a:gd name="connsiteX114" fmla="*/ 10964093 w 11669841"/>
              <a:gd name="connsiteY114" fmla="*/ 5805744 h 6165846"/>
              <a:gd name="connsiteX115" fmla="*/ 10935258 w 11669841"/>
              <a:gd name="connsiteY115" fmla="*/ 5819923 h 6165846"/>
              <a:gd name="connsiteX116" fmla="*/ 10917314 w 11669841"/>
              <a:gd name="connsiteY116" fmla="*/ 5832407 h 6165846"/>
              <a:gd name="connsiteX117" fmla="*/ 10915358 w 11669841"/>
              <a:gd name="connsiteY117" fmla="*/ 5834147 h 6165846"/>
              <a:gd name="connsiteX118" fmla="*/ 10889412 w 11669841"/>
              <a:gd name="connsiteY118" fmla="*/ 5861680 h 6165846"/>
              <a:gd name="connsiteX119" fmla="*/ 10807701 w 11669841"/>
              <a:gd name="connsiteY119" fmla="*/ 5840092 h 6165846"/>
              <a:gd name="connsiteX120" fmla="*/ 10745272 w 11669841"/>
              <a:gd name="connsiteY120" fmla="*/ 5824497 h 6165846"/>
              <a:gd name="connsiteX121" fmla="*/ 10976246 w 11669841"/>
              <a:gd name="connsiteY121" fmla="*/ 5547617 h 6165846"/>
              <a:gd name="connsiteX122" fmla="*/ 11669834 w 11669841"/>
              <a:gd name="connsiteY122" fmla="*/ 4560180 h 6165846"/>
              <a:gd name="connsiteX123" fmla="*/ 11669834 w 11669841"/>
              <a:gd name="connsiteY123" fmla="*/ 4645535 h 6165846"/>
              <a:gd name="connsiteX124" fmla="*/ 11315785 w 11669841"/>
              <a:gd name="connsiteY124" fmla="*/ 5090091 h 6165846"/>
              <a:gd name="connsiteX125" fmla="*/ 10570497 w 11669841"/>
              <a:gd name="connsiteY125" fmla="*/ 5777434 h 6165846"/>
              <a:gd name="connsiteX126" fmla="*/ 10521647 w 11669841"/>
              <a:gd name="connsiteY126" fmla="*/ 5763972 h 6165846"/>
              <a:gd name="connsiteX127" fmla="*/ 10493429 w 11669841"/>
              <a:gd name="connsiteY127" fmla="*/ 5756833 h 6165846"/>
              <a:gd name="connsiteX128" fmla="*/ 10575164 w 11669841"/>
              <a:gd name="connsiteY128" fmla="*/ 5665363 h 6165846"/>
              <a:gd name="connsiteX129" fmla="*/ 10997687 w 11669841"/>
              <a:gd name="connsiteY129" fmla="*/ 5268579 h 6165846"/>
              <a:gd name="connsiteX130" fmla="*/ 11360145 w 11669841"/>
              <a:gd name="connsiteY130" fmla="*/ 4916840 h 6165846"/>
              <a:gd name="connsiteX131" fmla="*/ 11515098 w 11669841"/>
              <a:gd name="connsiteY131" fmla="*/ 4765731 h 6165846"/>
              <a:gd name="connsiteX132" fmla="*/ 11548191 w 11669841"/>
              <a:gd name="connsiteY132" fmla="*/ 4730497 h 6165846"/>
              <a:gd name="connsiteX133" fmla="*/ 11578619 w 11669841"/>
              <a:gd name="connsiteY133" fmla="*/ 4693153 h 6165846"/>
              <a:gd name="connsiteX134" fmla="*/ 11644943 w 11669841"/>
              <a:gd name="connsiteY134" fmla="*/ 4599989 h 6165846"/>
              <a:gd name="connsiteX135" fmla="*/ 3696645 w 11669841"/>
              <a:gd name="connsiteY135" fmla="*/ 4113013 h 6165846"/>
              <a:gd name="connsiteX136" fmla="*/ 3720973 w 11669841"/>
              <a:gd name="connsiteY136" fmla="*/ 4113313 h 6165846"/>
              <a:gd name="connsiteX137" fmla="*/ 3757318 w 11669841"/>
              <a:gd name="connsiteY137" fmla="*/ 4119598 h 6165846"/>
              <a:gd name="connsiteX138" fmla="*/ 3771126 w 11669841"/>
              <a:gd name="connsiteY138" fmla="*/ 4122524 h 6165846"/>
              <a:gd name="connsiteX139" fmla="*/ 3869866 w 11669841"/>
              <a:gd name="connsiteY139" fmla="*/ 4158228 h 6165846"/>
              <a:gd name="connsiteX140" fmla="*/ 3930198 w 11669841"/>
              <a:gd name="connsiteY140" fmla="*/ 4178667 h 6165846"/>
              <a:gd name="connsiteX141" fmla="*/ 4076979 w 11669841"/>
              <a:gd name="connsiteY141" fmla="*/ 4232038 h 6165846"/>
              <a:gd name="connsiteX142" fmla="*/ 4141193 w 11669841"/>
              <a:gd name="connsiteY142" fmla="*/ 4252355 h 6165846"/>
              <a:gd name="connsiteX143" fmla="*/ 4226261 w 11669841"/>
              <a:gd name="connsiteY143" fmla="*/ 4287820 h 6165846"/>
              <a:gd name="connsiteX144" fmla="*/ 4326495 w 11669841"/>
              <a:gd name="connsiteY144" fmla="*/ 4334190 h 6165846"/>
              <a:gd name="connsiteX145" fmla="*/ 4373188 w 11669841"/>
              <a:gd name="connsiteY145" fmla="*/ 4359350 h 6165846"/>
              <a:gd name="connsiteX146" fmla="*/ 4344994 w 11669841"/>
              <a:gd name="connsiteY146" fmla="*/ 4404974 h 6165846"/>
              <a:gd name="connsiteX147" fmla="*/ 4322198 w 11669841"/>
              <a:gd name="connsiteY147" fmla="*/ 4433145 h 6165846"/>
              <a:gd name="connsiteX148" fmla="*/ 4306687 w 11669841"/>
              <a:gd name="connsiteY148" fmla="*/ 4442018 h 6165846"/>
              <a:gd name="connsiteX149" fmla="*/ 4285015 w 11669841"/>
              <a:gd name="connsiteY149" fmla="*/ 4445675 h 6165846"/>
              <a:gd name="connsiteX150" fmla="*/ 4270074 w 11669841"/>
              <a:gd name="connsiteY150" fmla="*/ 4445198 h 6165846"/>
              <a:gd name="connsiteX151" fmla="*/ 4206824 w 11669841"/>
              <a:gd name="connsiteY151" fmla="*/ 4421409 h 6165846"/>
              <a:gd name="connsiteX152" fmla="*/ 4075423 w 11669841"/>
              <a:gd name="connsiteY152" fmla="*/ 4372843 h 6165846"/>
              <a:gd name="connsiteX153" fmla="*/ 4027229 w 11669841"/>
              <a:gd name="connsiteY153" fmla="*/ 4355577 h 6165846"/>
              <a:gd name="connsiteX154" fmla="*/ 3703323 w 11669841"/>
              <a:gd name="connsiteY154" fmla="*/ 4236621 h 6165846"/>
              <a:gd name="connsiteX155" fmla="*/ 3683083 w 11669841"/>
              <a:gd name="connsiteY155" fmla="*/ 4227079 h 6165846"/>
              <a:gd name="connsiteX156" fmla="*/ 3670206 w 11669841"/>
              <a:gd name="connsiteY156" fmla="*/ 4216196 h 6165846"/>
              <a:gd name="connsiteX157" fmla="*/ 3659301 w 11669841"/>
              <a:gd name="connsiteY157" fmla="*/ 4199207 h 6165846"/>
              <a:gd name="connsiteX158" fmla="*/ 3687018 w 11669841"/>
              <a:gd name="connsiteY158" fmla="*/ 4115116 h 6165846"/>
              <a:gd name="connsiteX159" fmla="*/ 3296272 w 11669841"/>
              <a:gd name="connsiteY159" fmla="*/ 3179134 h 6165846"/>
              <a:gd name="connsiteX160" fmla="*/ 3436746 w 11669841"/>
              <a:gd name="connsiteY160" fmla="*/ 3449113 h 6165846"/>
              <a:gd name="connsiteX161" fmla="*/ 3418887 w 11669841"/>
              <a:gd name="connsiteY161" fmla="*/ 3457346 h 6165846"/>
              <a:gd name="connsiteX162" fmla="*/ 3286299 w 11669841"/>
              <a:gd name="connsiteY162" fmla="*/ 3523825 h 6165846"/>
              <a:gd name="connsiteX163" fmla="*/ 3144501 w 11669841"/>
              <a:gd name="connsiteY163" fmla="*/ 3593276 h 6165846"/>
              <a:gd name="connsiteX164" fmla="*/ 2894343 w 11669841"/>
              <a:gd name="connsiteY164" fmla="*/ 3717446 h 6165846"/>
              <a:gd name="connsiteX165" fmla="*/ 2822789 w 11669841"/>
              <a:gd name="connsiteY165" fmla="*/ 3752864 h 6165846"/>
              <a:gd name="connsiteX166" fmla="*/ 2761478 w 11669841"/>
              <a:gd name="connsiteY166" fmla="*/ 3782553 h 6165846"/>
              <a:gd name="connsiteX167" fmla="*/ 2668729 w 11669841"/>
              <a:gd name="connsiteY167" fmla="*/ 3829501 h 6165846"/>
              <a:gd name="connsiteX168" fmla="*/ 2654482 w 11669841"/>
              <a:gd name="connsiteY168" fmla="*/ 3811041 h 6165846"/>
              <a:gd name="connsiteX169" fmla="*/ 2632511 w 11669841"/>
              <a:gd name="connsiteY169" fmla="*/ 3780967 h 6165846"/>
              <a:gd name="connsiteX170" fmla="*/ 2582336 w 11669841"/>
              <a:gd name="connsiteY170" fmla="*/ 3703683 h 6165846"/>
              <a:gd name="connsiteX171" fmla="*/ 2558484 w 11669841"/>
              <a:gd name="connsiteY171" fmla="*/ 3664229 h 6165846"/>
              <a:gd name="connsiteX172" fmla="*/ 2556397 w 11669841"/>
              <a:gd name="connsiteY172" fmla="*/ 3660848 h 6165846"/>
              <a:gd name="connsiteX173" fmla="*/ 2668438 w 11669841"/>
              <a:gd name="connsiteY173" fmla="*/ 3514198 h 6165846"/>
              <a:gd name="connsiteX174" fmla="*/ 2689994 w 11669841"/>
              <a:gd name="connsiteY174" fmla="*/ 3489453 h 6165846"/>
              <a:gd name="connsiteX175" fmla="*/ 2717988 w 11669841"/>
              <a:gd name="connsiteY175" fmla="*/ 3474998 h 6165846"/>
              <a:gd name="connsiteX176" fmla="*/ 488500 w 11669841"/>
              <a:gd name="connsiteY176" fmla="*/ 2920929 h 6165846"/>
              <a:gd name="connsiteX177" fmla="*/ 578121 w 11669841"/>
              <a:gd name="connsiteY177" fmla="*/ 2922007 h 6165846"/>
              <a:gd name="connsiteX178" fmla="*/ 653879 w 11669841"/>
              <a:gd name="connsiteY178" fmla="*/ 2929824 h 6165846"/>
              <a:gd name="connsiteX179" fmla="*/ 942036 w 11669841"/>
              <a:gd name="connsiteY179" fmla="*/ 3043552 h 6165846"/>
              <a:gd name="connsiteX180" fmla="*/ 1278133 w 11669841"/>
              <a:gd name="connsiteY180" fmla="*/ 3185425 h 6165846"/>
              <a:gd name="connsiteX181" fmla="*/ 1487827 w 11669841"/>
              <a:gd name="connsiteY181" fmla="*/ 3504887 h 6165846"/>
              <a:gd name="connsiteX182" fmla="*/ 1542692 w 11669841"/>
              <a:gd name="connsiteY182" fmla="*/ 4070486 h 6165846"/>
              <a:gd name="connsiteX183" fmla="*/ 0 w 11669841"/>
              <a:gd name="connsiteY183" fmla="*/ 3376598 h 6165846"/>
              <a:gd name="connsiteX184" fmla="*/ 793 w 11669841"/>
              <a:gd name="connsiteY184" fmla="*/ 3314601 h 6165846"/>
              <a:gd name="connsiteX185" fmla="*/ 100218 w 11669841"/>
              <a:gd name="connsiteY185" fmla="*/ 3088465 h 6165846"/>
              <a:gd name="connsiteX186" fmla="*/ 239421 w 11669841"/>
              <a:gd name="connsiteY186" fmla="*/ 2986799 h 6165846"/>
              <a:gd name="connsiteX187" fmla="*/ 357152 w 11669841"/>
              <a:gd name="connsiteY187" fmla="*/ 2946891 h 6165846"/>
              <a:gd name="connsiteX188" fmla="*/ 4206299 w 11669841"/>
              <a:gd name="connsiteY188" fmla="*/ 2616306 h 6165846"/>
              <a:gd name="connsiteX189" fmla="*/ 4273594 w 11669841"/>
              <a:gd name="connsiteY189" fmla="*/ 2644595 h 6165846"/>
              <a:gd name="connsiteX190" fmla="*/ 4235664 w 11669841"/>
              <a:gd name="connsiteY190" fmla="*/ 2787225 h 6165846"/>
              <a:gd name="connsiteX191" fmla="*/ 4200700 w 11669841"/>
              <a:gd name="connsiteY191" fmla="*/ 2913298 h 6165846"/>
              <a:gd name="connsiteX192" fmla="*/ 4187479 w 11669841"/>
              <a:gd name="connsiteY192" fmla="*/ 2925304 h 6165846"/>
              <a:gd name="connsiteX193" fmla="*/ 4186177 w 11669841"/>
              <a:gd name="connsiteY193" fmla="*/ 2928345 h 6165846"/>
              <a:gd name="connsiteX194" fmla="*/ 4173693 w 11669841"/>
              <a:gd name="connsiteY194" fmla="*/ 2971358 h 6165846"/>
              <a:gd name="connsiteX195" fmla="*/ 4140693 w 11669841"/>
              <a:gd name="connsiteY195" fmla="*/ 3038044 h 6165846"/>
              <a:gd name="connsiteX196" fmla="*/ 4098543 w 11669841"/>
              <a:gd name="connsiteY196" fmla="*/ 3114165 h 6165846"/>
              <a:gd name="connsiteX197" fmla="*/ 4038310 w 11669841"/>
              <a:gd name="connsiteY197" fmla="*/ 3160543 h 6165846"/>
              <a:gd name="connsiteX198" fmla="*/ 3938469 w 11669841"/>
              <a:gd name="connsiteY198" fmla="*/ 3216978 h 6165846"/>
              <a:gd name="connsiteX199" fmla="*/ 3821708 w 11669841"/>
              <a:gd name="connsiteY199" fmla="*/ 3271289 h 6165846"/>
              <a:gd name="connsiteX200" fmla="*/ 3797356 w 11669841"/>
              <a:gd name="connsiteY200" fmla="*/ 3283065 h 6165846"/>
              <a:gd name="connsiteX201" fmla="*/ 3675558 w 11669841"/>
              <a:gd name="connsiteY201" fmla="*/ 3340586 h 6165846"/>
              <a:gd name="connsiteX202" fmla="*/ 3599568 w 11669841"/>
              <a:gd name="connsiteY202" fmla="*/ 3375897 h 6165846"/>
              <a:gd name="connsiteX203" fmla="*/ 3554038 w 11669841"/>
              <a:gd name="connsiteY203" fmla="*/ 3396428 h 6165846"/>
              <a:gd name="connsiteX204" fmla="*/ 3500113 w 11669841"/>
              <a:gd name="connsiteY204" fmla="*/ 3420280 h 6165846"/>
              <a:gd name="connsiteX205" fmla="*/ 3464347 w 11669841"/>
              <a:gd name="connsiteY205" fmla="*/ 3436491 h 6165846"/>
              <a:gd name="connsiteX206" fmla="*/ 3323651 w 11669841"/>
              <a:gd name="connsiteY206" fmla="*/ 3166072 h 6165846"/>
              <a:gd name="connsiteX207" fmla="*/ 3355704 w 11669841"/>
              <a:gd name="connsiteY207" fmla="*/ 3151694 h 6165846"/>
              <a:gd name="connsiteX208" fmla="*/ 3885099 w 11669841"/>
              <a:gd name="connsiteY208" fmla="*/ 2888190 h 6165846"/>
              <a:gd name="connsiteX209" fmla="*/ 4014690 w 11669841"/>
              <a:gd name="connsiteY209" fmla="*/ 2816683 h 6165846"/>
              <a:gd name="connsiteX210" fmla="*/ 4067538 w 11669841"/>
              <a:gd name="connsiteY210" fmla="*/ 2777297 h 6165846"/>
              <a:gd name="connsiteX211" fmla="*/ 4095617 w 11669841"/>
              <a:gd name="connsiteY211" fmla="*/ 2754502 h 6165846"/>
              <a:gd name="connsiteX212" fmla="*/ 4098413 w 11669841"/>
              <a:gd name="connsiteY212" fmla="*/ 2751713 h 6165846"/>
              <a:gd name="connsiteX213" fmla="*/ 4130773 w 11669841"/>
              <a:gd name="connsiteY213" fmla="*/ 2713800 h 6165846"/>
              <a:gd name="connsiteX214" fmla="*/ 4140322 w 11669841"/>
              <a:gd name="connsiteY214" fmla="*/ 2704674 h 6165846"/>
              <a:gd name="connsiteX215" fmla="*/ 4142641 w 11669841"/>
              <a:gd name="connsiteY215" fmla="*/ 2702132 h 6165846"/>
              <a:gd name="connsiteX216" fmla="*/ 3808994 w 11669841"/>
              <a:gd name="connsiteY216" fmla="*/ 2534534 h 6165846"/>
              <a:gd name="connsiteX217" fmla="*/ 3855779 w 11669841"/>
              <a:gd name="connsiteY217" fmla="*/ 2610431 h 6165846"/>
              <a:gd name="connsiteX218" fmla="*/ 3963121 w 11669841"/>
              <a:gd name="connsiteY218" fmla="*/ 2787726 h 6165846"/>
              <a:gd name="connsiteX219" fmla="*/ 3861225 w 11669841"/>
              <a:gd name="connsiteY219" fmla="*/ 2843706 h 6165846"/>
              <a:gd name="connsiteX220" fmla="*/ 3582579 w 11669841"/>
              <a:gd name="connsiteY220" fmla="*/ 2982402 h 6165846"/>
              <a:gd name="connsiteX221" fmla="*/ 3460597 w 11669841"/>
              <a:gd name="connsiteY221" fmla="*/ 2777875 h 6165846"/>
              <a:gd name="connsiteX222" fmla="*/ 3433434 w 11669841"/>
              <a:gd name="connsiteY222" fmla="*/ 2722710 h 6165846"/>
              <a:gd name="connsiteX223" fmla="*/ 6256545 w 11669841"/>
              <a:gd name="connsiteY223" fmla="*/ 2175739 h 6165846"/>
              <a:gd name="connsiteX224" fmla="*/ 6328607 w 11669841"/>
              <a:gd name="connsiteY224" fmla="*/ 2205991 h 6165846"/>
              <a:gd name="connsiteX225" fmla="*/ 7373488 w 11669841"/>
              <a:gd name="connsiteY225" fmla="*/ 2492892 h 6165846"/>
              <a:gd name="connsiteX226" fmla="*/ 7372140 w 11669841"/>
              <a:gd name="connsiteY226" fmla="*/ 2497490 h 6165846"/>
              <a:gd name="connsiteX227" fmla="*/ 7354096 w 11669841"/>
              <a:gd name="connsiteY227" fmla="*/ 2493716 h 6165846"/>
              <a:gd name="connsiteX228" fmla="*/ 7353680 w 11669841"/>
              <a:gd name="connsiteY228" fmla="*/ 2497620 h 6165846"/>
              <a:gd name="connsiteX229" fmla="*/ 7346071 w 11669841"/>
              <a:gd name="connsiteY229" fmla="*/ 2523005 h 6165846"/>
              <a:gd name="connsiteX230" fmla="*/ 7363676 w 11669841"/>
              <a:gd name="connsiteY230" fmla="*/ 2526662 h 6165846"/>
              <a:gd name="connsiteX231" fmla="*/ 7325377 w 11669841"/>
              <a:gd name="connsiteY231" fmla="*/ 2658888 h 6165846"/>
              <a:gd name="connsiteX232" fmla="*/ 7275041 w 11669841"/>
              <a:gd name="connsiteY232" fmla="*/ 2817915 h 6165846"/>
              <a:gd name="connsiteX233" fmla="*/ 7258937 w 11669841"/>
              <a:gd name="connsiteY233" fmla="*/ 2813655 h 6165846"/>
              <a:gd name="connsiteX234" fmla="*/ 7250250 w 11669841"/>
              <a:gd name="connsiteY234" fmla="*/ 2842682 h 6165846"/>
              <a:gd name="connsiteX235" fmla="*/ 7266392 w 11669841"/>
              <a:gd name="connsiteY235" fmla="*/ 2846980 h 6165846"/>
              <a:gd name="connsiteX236" fmla="*/ 7232506 w 11669841"/>
              <a:gd name="connsiteY236" fmla="*/ 2968800 h 6165846"/>
              <a:gd name="connsiteX237" fmla="*/ 7150293 w 11669841"/>
              <a:gd name="connsiteY237" fmla="*/ 3230386 h 6165846"/>
              <a:gd name="connsiteX238" fmla="*/ 7139773 w 11669841"/>
              <a:gd name="connsiteY238" fmla="*/ 3267514 h 6165846"/>
              <a:gd name="connsiteX239" fmla="*/ 7116130 w 11669841"/>
              <a:gd name="connsiteY239" fmla="*/ 3259744 h 6165846"/>
              <a:gd name="connsiteX240" fmla="*/ 7020063 w 11669841"/>
              <a:gd name="connsiteY240" fmla="*/ 3231271 h 6165846"/>
              <a:gd name="connsiteX241" fmla="*/ 7024891 w 11669841"/>
              <a:gd name="connsiteY241" fmla="*/ 3213666 h 6165846"/>
              <a:gd name="connsiteX242" fmla="*/ 6994586 w 11669841"/>
              <a:gd name="connsiteY242" fmla="*/ 3209569 h 6165846"/>
              <a:gd name="connsiteX243" fmla="*/ 6990997 w 11669841"/>
              <a:gd name="connsiteY243" fmla="*/ 3222677 h 6165846"/>
              <a:gd name="connsiteX244" fmla="*/ 6597009 w 11669841"/>
              <a:gd name="connsiteY244" fmla="*/ 3105886 h 6165846"/>
              <a:gd name="connsiteX245" fmla="*/ 6601191 w 11669841"/>
              <a:gd name="connsiteY245" fmla="*/ 3089559 h 6165846"/>
              <a:gd name="connsiteX246" fmla="*/ 6572056 w 11669841"/>
              <a:gd name="connsiteY246" fmla="*/ 3081126 h 6165846"/>
              <a:gd name="connsiteX247" fmla="*/ 6567921 w 11669841"/>
              <a:gd name="connsiteY247" fmla="*/ 3097268 h 6165846"/>
              <a:gd name="connsiteX248" fmla="*/ 6312341 w 11669841"/>
              <a:gd name="connsiteY248" fmla="*/ 3021532 h 6165846"/>
              <a:gd name="connsiteX249" fmla="*/ 6032010 w 11669841"/>
              <a:gd name="connsiteY249" fmla="*/ 2939712 h 6165846"/>
              <a:gd name="connsiteX250" fmla="*/ 6152614 w 11669841"/>
              <a:gd name="connsiteY250" fmla="*/ 2520470 h 6165846"/>
              <a:gd name="connsiteX251" fmla="*/ 6165922 w 11669841"/>
              <a:gd name="connsiteY251" fmla="*/ 2524591 h 6165846"/>
              <a:gd name="connsiteX252" fmla="*/ 6171105 w 11669841"/>
              <a:gd name="connsiteY252" fmla="*/ 2504991 h 6165846"/>
              <a:gd name="connsiteX253" fmla="*/ 6175233 w 11669841"/>
              <a:gd name="connsiteY253" fmla="*/ 2495773 h 6165846"/>
              <a:gd name="connsiteX254" fmla="*/ 6164051 w 11669841"/>
              <a:gd name="connsiteY254" fmla="*/ 2492322 h 6165846"/>
              <a:gd name="connsiteX255" fmla="*/ 367002 w 11669841"/>
              <a:gd name="connsiteY255" fmla="*/ 1820706 h 6165846"/>
              <a:gd name="connsiteX256" fmla="*/ 639294 w 11669841"/>
              <a:gd name="connsiteY256" fmla="*/ 1910012 h 6165846"/>
              <a:gd name="connsiteX257" fmla="*/ 511026 w 11669841"/>
              <a:gd name="connsiteY257" fmla="*/ 2171944 h 6165846"/>
              <a:gd name="connsiteX258" fmla="*/ 264867 w 11669841"/>
              <a:gd name="connsiteY258" fmla="*/ 2070817 h 6165846"/>
              <a:gd name="connsiteX259" fmla="*/ 6792663 w 11669841"/>
              <a:gd name="connsiteY259" fmla="*/ 1579205 h 6165846"/>
              <a:gd name="connsiteX260" fmla="*/ 6904742 w 11669841"/>
              <a:gd name="connsiteY260" fmla="*/ 1608886 h 6165846"/>
              <a:gd name="connsiteX261" fmla="*/ 6962086 w 11669841"/>
              <a:gd name="connsiteY261" fmla="*/ 1626515 h 6165846"/>
              <a:gd name="connsiteX262" fmla="*/ 7009427 w 11669841"/>
              <a:gd name="connsiteY262" fmla="*/ 1638914 h 6165846"/>
              <a:gd name="connsiteX263" fmla="*/ 7018668 w 11669841"/>
              <a:gd name="connsiteY263" fmla="*/ 1641610 h 6165846"/>
              <a:gd name="connsiteX264" fmla="*/ 7020147 w 11669841"/>
              <a:gd name="connsiteY264" fmla="*/ 1639939 h 6165846"/>
              <a:gd name="connsiteX265" fmla="*/ 7237897 w 11669841"/>
              <a:gd name="connsiteY265" fmla="*/ 1688858 h 6165846"/>
              <a:gd name="connsiteX266" fmla="*/ 7723386 w 11669841"/>
              <a:gd name="connsiteY266" fmla="*/ 1823047 h 6165846"/>
              <a:gd name="connsiteX267" fmla="*/ 7718634 w 11669841"/>
              <a:gd name="connsiteY267" fmla="*/ 1873221 h 6165846"/>
              <a:gd name="connsiteX268" fmla="*/ 7663700 w 11669841"/>
              <a:gd name="connsiteY268" fmla="*/ 2031208 h 6165846"/>
              <a:gd name="connsiteX269" fmla="*/ 8200680 w 11669841"/>
              <a:gd name="connsiteY269" fmla="*/ 2299340 h 6165846"/>
              <a:gd name="connsiteX270" fmla="*/ 8100686 w 11669841"/>
              <a:gd name="connsiteY270" fmla="*/ 2639403 h 6165846"/>
              <a:gd name="connsiteX271" fmla="*/ 8043750 w 11669841"/>
              <a:gd name="connsiteY271" fmla="*/ 2624887 h 6165846"/>
              <a:gd name="connsiteX272" fmla="*/ 8057242 w 11669841"/>
              <a:gd name="connsiteY272" fmla="*/ 2556852 h 6165846"/>
              <a:gd name="connsiteX273" fmla="*/ 8057442 w 11669841"/>
              <a:gd name="connsiteY273" fmla="*/ 2554927 h 6165846"/>
              <a:gd name="connsiteX274" fmla="*/ 8060716 w 11669841"/>
              <a:gd name="connsiteY274" fmla="*/ 2486808 h 6165846"/>
              <a:gd name="connsiteX275" fmla="*/ 8061124 w 11669841"/>
              <a:gd name="connsiteY275" fmla="*/ 2459731 h 6165846"/>
              <a:gd name="connsiteX276" fmla="*/ 7952156 w 11669841"/>
              <a:gd name="connsiteY276" fmla="*/ 2437781 h 6165846"/>
              <a:gd name="connsiteX277" fmla="*/ 7945386 w 11669841"/>
              <a:gd name="connsiteY277" fmla="*/ 2466138 h 6165846"/>
              <a:gd name="connsiteX278" fmla="*/ 7773237 w 11669841"/>
              <a:gd name="connsiteY278" fmla="*/ 2418796 h 6165846"/>
              <a:gd name="connsiteX279" fmla="*/ 7615135 w 11669841"/>
              <a:gd name="connsiteY279" fmla="*/ 2373104 h 6165846"/>
              <a:gd name="connsiteX280" fmla="*/ 7484920 w 11669841"/>
              <a:gd name="connsiteY280" fmla="*/ 2328998 h 6165846"/>
              <a:gd name="connsiteX281" fmla="*/ 7482432 w 11669841"/>
              <a:gd name="connsiteY281" fmla="*/ 2328513 h 6165846"/>
              <a:gd name="connsiteX282" fmla="*/ 7461299 w 11669841"/>
              <a:gd name="connsiteY282" fmla="*/ 2326272 h 6165846"/>
              <a:gd name="connsiteX283" fmla="*/ 7473252 w 11669841"/>
              <a:gd name="connsiteY283" fmla="*/ 2311115 h 6165846"/>
              <a:gd name="connsiteX284" fmla="*/ 7479637 w 11669841"/>
              <a:gd name="connsiteY284" fmla="*/ 2304007 h 6165846"/>
              <a:gd name="connsiteX285" fmla="*/ 7447761 w 11669841"/>
              <a:gd name="connsiteY285" fmla="*/ 2294534 h 6165846"/>
              <a:gd name="connsiteX286" fmla="*/ 7426836 w 11669841"/>
              <a:gd name="connsiteY286" fmla="*/ 2321042 h 6165846"/>
              <a:gd name="connsiteX287" fmla="*/ 6985190 w 11669841"/>
              <a:gd name="connsiteY287" fmla="*/ 2191952 h 6165846"/>
              <a:gd name="connsiteX288" fmla="*/ 6997883 w 11669841"/>
              <a:gd name="connsiteY288" fmla="*/ 2157372 h 6165846"/>
              <a:gd name="connsiteX289" fmla="*/ 6968887 w 11669841"/>
              <a:gd name="connsiteY289" fmla="*/ 2148477 h 6165846"/>
              <a:gd name="connsiteX290" fmla="*/ 6956033 w 11669841"/>
              <a:gd name="connsiteY290" fmla="*/ 2183418 h 6165846"/>
              <a:gd name="connsiteX291" fmla="*/ 6640683 w 11669841"/>
              <a:gd name="connsiteY291" fmla="*/ 2091241 h 6165846"/>
              <a:gd name="connsiteX292" fmla="*/ 6661169 w 11669841"/>
              <a:gd name="connsiteY292" fmla="*/ 2021489 h 6165846"/>
              <a:gd name="connsiteX293" fmla="*/ 6682071 w 11669841"/>
              <a:gd name="connsiteY293" fmla="*/ 2009991 h 6165846"/>
              <a:gd name="connsiteX294" fmla="*/ 6689533 w 11669841"/>
              <a:gd name="connsiteY294" fmla="*/ 2009282 h 6165846"/>
              <a:gd name="connsiteX295" fmla="*/ 6709812 w 11669841"/>
              <a:gd name="connsiteY295" fmla="*/ 2006579 h 6165846"/>
              <a:gd name="connsiteX296" fmla="*/ 6734602 w 11669841"/>
              <a:gd name="connsiteY296" fmla="*/ 2006903 h 6165846"/>
              <a:gd name="connsiteX297" fmla="*/ 6754264 w 11669841"/>
              <a:gd name="connsiteY297" fmla="*/ 2008089 h 6165846"/>
              <a:gd name="connsiteX298" fmla="*/ 6789991 w 11669841"/>
              <a:gd name="connsiteY298" fmla="*/ 2013418 h 6165846"/>
              <a:gd name="connsiteX299" fmla="*/ 6830462 w 11669841"/>
              <a:gd name="connsiteY299" fmla="*/ 2021835 h 6165846"/>
              <a:gd name="connsiteX300" fmla="*/ 6867305 w 11669841"/>
              <a:gd name="connsiteY300" fmla="*/ 2031924 h 6165846"/>
              <a:gd name="connsiteX301" fmla="*/ 6912967 w 11669841"/>
              <a:gd name="connsiteY301" fmla="*/ 2042375 h 6165846"/>
              <a:gd name="connsiteX302" fmla="*/ 6913383 w 11669841"/>
              <a:gd name="connsiteY302" fmla="*/ 2011408 h 6165846"/>
              <a:gd name="connsiteX303" fmla="*/ 6874414 w 11669841"/>
              <a:gd name="connsiteY303" fmla="*/ 2002467 h 6165846"/>
              <a:gd name="connsiteX304" fmla="*/ 6837139 w 11669841"/>
              <a:gd name="connsiteY304" fmla="*/ 1992316 h 6165846"/>
              <a:gd name="connsiteX305" fmla="*/ 6794927 w 11669841"/>
              <a:gd name="connsiteY305" fmla="*/ 1983529 h 6165846"/>
              <a:gd name="connsiteX306" fmla="*/ 6735357 w 11669841"/>
              <a:gd name="connsiteY306" fmla="*/ 1976621 h 6165846"/>
              <a:gd name="connsiteX307" fmla="*/ 6708094 w 11669841"/>
              <a:gd name="connsiteY307" fmla="*/ 1976305 h 6165846"/>
              <a:gd name="connsiteX308" fmla="*/ 6685937 w 11669841"/>
              <a:gd name="connsiteY308" fmla="*/ 1979209 h 6165846"/>
              <a:gd name="connsiteX309" fmla="*/ 6675763 w 11669841"/>
              <a:gd name="connsiteY309" fmla="*/ 1980233 h 6165846"/>
              <a:gd name="connsiteX310" fmla="*/ 6673815 w 11669841"/>
              <a:gd name="connsiteY310" fmla="*/ 1980718 h 6165846"/>
              <a:gd name="connsiteX311" fmla="*/ 6667484 w 11669841"/>
              <a:gd name="connsiteY311" fmla="*/ 1983190 h 6165846"/>
              <a:gd name="connsiteX312" fmla="*/ 6768219 w 11669841"/>
              <a:gd name="connsiteY312" fmla="*/ 1676551 h 6165846"/>
              <a:gd name="connsiteX313" fmla="*/ 10830049 w 11669841"/>
              <a:gd name="connsiteY313" fmla="*/ 1001968 h 6165846"/>
              <a:gd name="connsiteX314" fmla="*/ 10820438 w 11669841"/>
              <a:gd name="connsiteY314" fmla="*/ 1122966 h 6165846"/>
              <a:gd name="connsiteX315" fmla="*/ 10735646 w 11669841"/>
              <a:gd name="connsiteY315" fmla="*/ 1382541 h 6165846"/>
              <a:gd name="connsiteX316" fmla="*/ 10405886 w 11669841"/>
              <a:gd name="connsiteY316" fmla="*/ 1671752 h 6165846"/>
              <a:gd name="connsiteX317" fmla="*/ 10195522 w 11669841"/>
              <a:gd name="connsiteY317" fmla="*/ 1547028 h 6165846"/>
              <a:gd name="connsiteX318" fmla="*/ 10189439 w 11669841"/>
              <a:gd name="connsiteY318" fmla="*/ 1384066 h 6165846"/>
              <a:gd name="connsiteX319" fmla="*/ 9991982 w 11669841"/>
              <a:gd name="connsiteY319" fmla="*/ 1100424 h 6165846"/>
              <a:gd name="connsiteX320" fmla="*/ 9989325 w 11669841"/>
              <a:gd name="connsiteY320" fmla="*/ 1102256 h 6165846"/>
              <a:gd name="connsiteX321" fmla="*/ 10021779 w 11669841"/>
              <a:gd name="connsiteY321" fmla="*/ 1148465 h 6165846"/>
              <a:gd name="connsiteX322" fmla="*/ 10189439 w 11669841"/>
              <a:gd name="connsiteY322" fmla="*/ 1387208 h 6165846"/>
              <a:gd name="connsiteX323" fmla="*/ 10195522 w 11669841"/>
              <a:gd name="connsiteY323" fmla="*/ 1548938 h 6165846"/>
              <a:gd name="connsiteX324" fmla="*/ 10405886 w 11669841"/>
              <a:gd name="connsiteY324" fmla="*/ 1672160 h 6165846"/>
              <a:gd name="connsiteX325" fmla="*/ 10735646 w 11669841"/>
              <a:gd name="connsiteY325" fmla="*/ 1387208 h 6165846"/>
              <a:gd name="connsiteX326" fmla="*/ 10820431 w 11669841"/>
              <a:gd name="connsiteY326" fmla="*/ 1125361 h 6165846"/>
              <a:gd name="connsiteX327" fmla="*/ 10830134 w 11669841"/>
              <a:gd name="connsiteY327" fmla="*/ 1002138 h 6165846"/>
              <a:gd name="connsiteX328" fmla="*/ 10891138 w 11669841"/>
              <a:gd name="connsiteY328" fmla="*/ 668105 h 6165846"/>
              <a:gd name="connsiteX329" fmla="*/ 10750741 w 11669841"/>
              <a:gd name="connsiteY329" fmla="*/ 837073 h 6165846"/>
              <a:gd name="connsiteX330" fmla="*/ 10751757 w 11669841"/>
              <a:gd name="connsiteY330" fmla="*/ 839184 h 6165846"/>
              <a:gd name="connsiteX331" fmla="*/ 10830134 w 11669841"/>
              <a:gd name="connsiteY331" fmla="*/ 744811 h 6165846"/>
              <a:gd name="connsiteX332" fmla="*/ 10891446 w 11669841"/>
              <a:gd name="connsiteY332" fmla="*/ 670977 h 6165846"/>
              <a:gd name="connsiteX333" fmla="*/ 11078297 w 11669841"/>
              <a:gd name="connsiteY333" fmla="*/ 597167 h 6165846"/>
              <a:gd name="connsiteX334" fmla="*/ 11090235 w 11669841"/>
              <a:gd name="connsiteY334" fmla="*/ 598830 h 6165846"/>
              <a:gd name="connsiteX335" fmla="*/ 11103520 w 11669841"/>
              <a:gd name="connsiteY335" fmla="*/ 603451 h 6165846"/>
              <a:gd name="connsiteX336" fmla="*/ 11128303 w 11669841"/>
              <a:gd name="connsiteY336" fmla="*/ 613601 h 6165846"/>
              <a:gd name="connsiteX337" fmla="*/ 11180541 w 11669841"/>
              <a:gd name="connsiteY337" fmla="*/ 630591 h 6165846"/>
              <a:gd name="connsiteX338" fmla="*/ 11213818 w 11669841"/>
              <a:gd name="connsiteY338" fmla="*/ 639009 h 6165846"/>
              <a:gd name="connsiteX339" fmla="*/ 11263823 w 11669841"/>
              <a:gd name="connsiteY339" fmla="*/ 643106 h 6165846"/>
              <a:gd name="connsiteX340" fmla="*/ 11266342 w 11669841"/>
              <a:gd name="connsiteY340" fmla="*/ 643106 h 6165846"/>
              <a:gd name="connsiteX341" fmla="*/ 11301807 w 11669841"/>
              <a:gd name="connsiteY341" fmla="*/ 640064 h 6165846"/>
              <a:gd name="connsiteX342" fmla="*/ 11308052 w 11669841"/>
              <a:gd name="connsiteY342" fmla="*/ 639833 h 6165846"/>
              <a:gd name="connsiteX343" fmla="*/ 11309170 w 11669841"/>
              <a:gd name="connsiteY343" fmla="*/ 655798 h 6165846"/>
              <a:gd name="connsiteX344" fmla="*/ 11310934 w 11669841"/>
              <a:gd name="connsiteY344" fmla="*/ 713034 h 6165846"/>
              <a:gd name="connsiteX345" fmla="*/ 11312304 w 11669841"/>
              <a:gd name="connsiteY345" fmla="*/ 762993 h 6165846"/>
              <a:gd name="connsiteX346" fmla="*/ 11312258 w 11669841"/>
              <a:gd name="connsiteY346" fmla="*/ 805536 h 6165846"/>
              <a:gd name="connsiteX347" fmla="*/ 11309061 w 11669841"/>
              <a:gd name="connsiteY347" fmla="*/ 863166 h 6165846"/>
              <a:gd name="connsiteX348" fmla="*/ 11301830 w 11669841"/>
              <a:gd name="connsiteY348" fmla="*/ 924838 h 6165846"/>
              <a:gd name="connsiteX349" fmla="*/ 11287175 w 11669841"/>
              <a:gd name="connsiteY349" fmla="*/ 988067 h 6165846"/>
              <a:gd name="connsiteX350" fmla="*/ 11260512 w 11669841"/>
              <a:gd name="connsiteY350" fmla="*/ 1061677 h 6165846"/>
              <a:gd name="connsiteX351" fmla="*/ 11250307 w 11669841"/>
              <a:gd name="connsiteY351" fmla="*/ 1085668 h 6165846"/>
              <a:gd name="connsiteX352" fmla="*/ 11232957 w 11669841"/>
              <a:gd name="connsiteY352" fmla="*/ 1123212 h 6165846"/>
              <a:gd name="connsiteX353" fmla="*/ 11205440 w 11669841"/>
              <a:gd name="connsiteY353" fmla="*/ 1174988 h 6165846"/>
              <a:gd name="connsiteX354" fmla="*/ 11164144 w 11669841"/>
              <a:gd name="connsiteY354" fmla="*/ 1240373 h 6165846"/>
              <a:gd name="connsiteX355" fmla="*/ 11143567 w 11669841"/>
              <a:gd name="connsiteY355" fmla="*/ 1270147 h 6165846"/>
              <a:gd name="connsiteX356" fmla="*/ 11127694 w 11669841"/>
              <a:gd name="connsiteY356" fmla="*/ 1289624 h 6165846"/>
              <a:gd name="connsiteX357" fmla="*/ 11071436 w 11669841"/>
              <a:gd name="connsiteY357" fmla="*/ 1364289 h 6165846"/>
              <a:gd name="connsiteX358" fmla="*/ 10987905 w 11669841"/>
              <a:gd name="connsiteY358" fmla="*/ 1462574 h 6165846"/>
              <a:gd name="connsiteX359" fmla="*/ 10963700 w 11669841"/>
              <a:gd name="connsiteY359" fmla="*/ 1488120 h 6165846"/>
              <a:gd name="connsiteX360" fmla="*/ 10939540 w 11669841"/>
              <a:gd name="connsiteY360" fmla="*/ 1512657 h 6165846"/>
              <a:gd name="connsiteX361" fmla="*/ 10901595 w 11669841"/>
              <a:gd name="connsiteY361" fmla="*/ 1547074 h 6165846"/>
              <a:gd name="connsiteX362" fmla="*/ 10887918 w 11669841"/>
              <a:gd name="connsiteY362" fmla="*/ 1560405 h 6165846"/>
              <a:gd name="connsiteX363" fmla="*/ 10875073 w 11669841"/>
              <a:gd name="connsiteY363" fmla="*/ 1532187 h 6165846"/>
              <a:gd name="connsiteX364" fmla="*/ 10912778 w 11669841"/>
              <a:gd name="connsiteY364" fmla="*/ 1477438 h 6165846"/>
              <a:gd name="connsiteX365" fmla="*/ 10956792 w 11669841"/>
              <a:gd name="connsiteY365" fmla="*/ 1411052 h 6165846"/>
              <a:gd name="connsiteX366" fmla="*/ 10992573 w 11669841"/>
              <a:gd name="connsiteY366" fmla="*/ 1344673 h 6165846"/>
              <a:gd name="connsiteX367" fmla="*/ 11024172 w 11669841"/>
              <a:gd name="connsiteY367" fmla="*/ 1271418 h 6165846"/>
              <a:gd name="connsiteX368" fmla="*/ 11052089 w 11669841"/>
              <a:gd name="connsiteY368" fmla="*/ 1176228 h 6165846"/>
              <a:gd name="connsiteX369" fmla="*/ 11069287 w 11669841"/>
              <a:gd name="connsiteY369" fmla="*/ 1101348 h 6165846"/>
              <a:gd name="connsiteX370" fmla="*/ 11083465 w 11669841"/>
              <a:gd name="connsiteY370" fmla="*/ 1029524 h 6165846"/>
              <a:gd name="connsiteX371" fmla="*/ 11083627 w 11669841"/>
              <a:gd name="connsiteY371" fmla="*/ 1027876 h 6165846"/>
              <a:gd name="connsiteX372" fmla="*/ 11086807 w 11669841"/>
              <a:gd name="connsiteY372" fmla="*/ 937207 h 6165846"/>
              <a:gd name="connsiteX373" fmla="*/ 11088501 w 11669841"/>
              <a:gd name="connsiteY373" fmla="*/ 922682 h 6165846"/>
              <a:gd name="connsiteX374" fmla="*/ 11090442 w 11669841"/>
              <a:gd name="connsiteY374" fmla="*/ 794692 h 6165846"/>
              <a:gd name="connsiteX375" fmla="*/ 11065358 w 11669841"/>
              <a:gd name="connsiteY375" fmla="*/ 612670 h 6165846"/>
              <a:gd name="connsiteX376" fmla="*/ 11067484 w 11669841"/>
              <a:gd name="connsiteY376" fmla="*/ 600848 h 6165846"/>
              <a:gd name="connsiteX377" fmla="*/ 11071550 w 11669841"/>
              <a:gd name="connsiteY377" fmla="*/ 598214 h 6165846"/>
              <a:gd name="connsiteX378" fmla="*/ 11435173 w 11669841"/>
              <a:gd name="connsiteY378" fmla="*/ 593000 h 6165846"/>
              <a:gd name="connsiteX379" fmla="*/ 11520065 w 11669841"/>
              <a:gd name="connsiteY379" fmla="*/ 639648 h 6165846"/>
              <a:gd name="connsiteX380" fmla="*/ 11520766 w 11669841"/>
              <a:gd name="connsiteY380" fmla="*/ 658215 h 6165846"/>
              <a:gd name="connsiteX381" fmla="*/ 11520042 w 11669841"/>
              <a:gd name="connsiteY381" fmla="*/ 713173 h 6165846"/>
              <a:gd name="connsiteX382" fmla="*/ 11516606 w 11669841"/>
              <a:gd name="connsiteY382" fmla="*/ 746758 h 6165846"/>
              <a:gd name="connsiteX383" fmla="*/ 11515144 w 11669841"/>
              <a:gd name="connsiteY383" fmla="*/ 784927 h 6165846"/>
              <a:gd name="connsiteX384" fmla="*/ 11470321 w 11669841"/>
              <a:gd name="connsiteY384" fmla="*/ 894857 h 6165846"/>
              <a:gd name="connsiteX385" fmla="*/ 11415418 w 11669841"/>
              <a:gd name="connsiteY385" fmla="*/ 1023694 h 6165846"/>
              <a:gd name="connsiteX386" fmla="*/ 11338558 w 11669841"/>
              <a:gd name="connsiteY386" fmla="*/ 1169682 h 6165846"/>
              <a:gd name="connsiteX387" fmla="*/ 11304672 w 11669841"/>
              <a:gd name="connsiteY387" fmla="*/ 1235321 h 6165846"/>
              <a:gd name="connsiteX388" fmla="*/ 11191423 w 11669841"/>
              <a:gd name="connsiteY388" fmla="*/ 1412561 h 6165846"/>
              <a:gd name="connsiteX389" fmla="*/ 11140593 w 11669841"/>
              <a:gd name="connsiteY389" fmla="*/ 1480842 h 6165846"/>
              <a:gd name="connsiteX390" fmla="*/ 11056918 w 11669841"/>
              <a:gd name="connsiteY390" fmla="*/ 1582177 h 6165846"/>
              <a:gd name="connsiteX391" fmla="*/ 10968691 w 11669841"/>
              <a:gd name="connsiteY391" fmla="*/ 1679523 h 6165846"/>
              <a:gd name="connsiteX392" fmla="*/ 10929907 w 11669841"/>
              <a:gd name="connsiteY392" fmla="*/ 1670805 h 6165846"/>
              <a:gd name="connsiteX393" fmla="*/ 10915935 w 11669841"/>
              <a:gd name="connsiteY393" fmla="*/ 1628462 h 6165846"/>
              <a:gd name="connsiteX394" fmla="*/ 10910652 w 11669841"/>
              <a:gd name="connsiteY394" fmla="*/ 1613499 h 6165846"/>
              <a:gd name="connsiteX395" fmla="*/ 10907448 w 11669841"/>
              <a:gd name="connsiteY395" fmla="*/ 1603533 h 6165846"/>
              <a:gd name="connsiteX396" fmla="*/ 10901233 w 11669841"/>
              <a:gd name="connsiteY396" fmla="*/ 1589740 h 6165846"/>
              <a:gd name="connsiteX397" fmla="*/ 10922567 w 11669841"/>
              <a:gd name="connsiteY397" fmla="*/ 1568908 h 6165846"/>
              <a:gd name="connsiteX398" fmla="*/ 10960796 w 11669841"/>
              <a:gd name="connsiteY398" fmla="*/ 1534197 h 6165846"/>
              <a:gd name="connsiteX399" fmla="*/ 10985611 w 11669841"/>
              <a:gd name="connsiteY399" fmla="*/ 1509021 h 6165846"/>
              <a:gd name="connsiteX400" fmla="*/ 11010717 w 11669841"/>
              <a:gd name="connsiteY400" fmla="*/ 1482474 h 6165846"/>
              <a:gd name="connsiteX401" fmla="*/ 11095379 w 11669841"/>
              <a:gd name="connsiteY401" fmla="*/ 1382857 h 6165846"/>
              <a:gd name="connsiteX402" fmla="*/ 11151729 w 11669841"/>
              <a:gd name="connsiteY402" fmla="*/ 1308061 h 6165846"/>
              <a:gd name="connsiteX403" fmla="*/ 11168165 w 11669841"/>
              <a:gd name="connsiteY403" fmla="*/ 1287844 h 6165846"/>
              <a:gd name="connsiteX404" fmla="*/ 11189598 w 11669841"/>
              <a:gd name="connsiteY404" fmla="*/ 1256769 h 6165846"/>
              <a:gd name="connsiteX405" fmla="*/ 11231948 w 11669841"/>
              <a:gd name="connsiteY405" fmla="*/ 1189667 h 6165846"/>
              <a:gd name="connsiteX406" fmla="*/ 11260282 w 11669841"/>
              <a:gd name="connsiteY406" fmla="*/ 1136273 h 6165846"/>
              <a:gd name="connsiteX407" fmla="*/ 11278117 w 11669841"/>
              <a:gd name="connsiteY407" fmla="*/ 1097720 h 6165846"/>
              <a:gd name="connsiteX408" fmla="*/ 11288869 w 11669841"/>
              <a:gd name="connsiteY408" fmla="*/ 1072359 h 6165846"/>
              <a:gd name="connsiteX409" fmla="*/ 11316309 w 11669841"/>
              <a:gd name="connsiteY409" fmla="*/ 996454 h 6165846"/>
              <a:gd name="connsiteX410" fmla="*/ 11331836 w 11669841"/>
              <a:gd name="connsiteY410" fmla="*/ 929159 h 6165846"/>
              <a:gd name="connsiteX411" fmla="*/ 11339267 w 11669841"/>
              <a:gd name="connsiteY411" fmla="*/ 865283 h 6165846"/>
              <a:gd name="connsiteX412" fmla="*/ 11342579 w 11669841"/>
              <a:gd name="connsiteY412" fmla="*/ 806059 h 6165846"/>
              <a:gd name="connsiteX413" fmla="*/ 11342579 w 11669841"/>
              <a:gd name="connsiteY413" fmla="*/ 779874 h 6165846"/>
              <a:gd name="connsiteX414" fmla="*/ 11361586 w 11669841"/>
              <a:gd name="connsiteY414" fmla="*/ 782416 h 6165846"/>
              <a:gd name="connsiteX415" fmla="*/ 11478331 w 11669841"/>
              <a:gd name="connsiteY415" fmla="*/ 802679 h 6165846"/>
              <a:gd name="connsiteX416" fmla="*/ 11480319 w 11669841"/>
              <a:gd name="connsiteY416" fmla="*/ 802694 h 6165846"/>
              <a:gd name="connsiteX417" fmla="*/ 11494081 w 11669841"/>
              <a:gd name="connsiteY417" fmla="*/ 791674 h 6165846"/>
              <a:gd name="connsiteX418" fmla="*/ 11494612 w 11669841"/>
              <a:gd name="connsiteY418" fmla="*/ 788747 h 6165846"/>
              <a:gd name="connsiteX419" fmla="*/ 11482128 w 11669841"/>
              <a:gd name="connsiteY419" fmla="*/ 772674 h 6165846"/>
              <a:gd name="connsiteX420" fmla="*/ 11366021 w 11669841"/>
              <a:gd name="connsiteY420" fmla="*/ 752458 h 6165846"/>
              <a:gd name="connsiteX421" fmla="*/ 11342263 w 11669841"/>
              <a:gd name="connsiteY421" fmla="*/ 749277 h 6165846"/>
              <a:gd name="connsiteX422" fmla="*/ 11339428 w 11669841"/>
              <a:gd name="connsiteY422" fmla="*/ 654103 h 6165846"/>
              <a:gd name="connsiteX423" fmla="*/ 11338073 w 11669841"/>
              <a:gd name="connsiteY423" fmla="*/ 634827 h 6165846"/>
              <a:gd name="connsiteX424" fmla="*/ 11378505 w 11669841"/>
              <a:gd name="connsiteY424" fmla="*/ 621241 h 6165846"/>
              <a:gd name="connsiteX425" fmla="*/ 11414117 w 11669841"/>
              <a:gd name="connsiteY425" fmla="*/ 605438 h 6165846"/>
              <a:gd name="connsiteX426" fmla="*/ 1202528 w 11669841"/>
              <a:gd name="connsiteY426" fmla="*/ 456270 h 6165846"/>
              <a:gd name="connsiteX427" fmla="*/ 1025188 w 11669841"/>
              <a:gd name="connsiteY427" fmla="*/ 846817 h 6165846"/>
              <a:gd name="connsiteX428" fmla="*/ 1443744 w 11669841"/>
              <a:gd name="connsiteY428" fmla="*/ 1010364 h 6165846"/>
              <a:gd name="connsiteX429" fmla="*/ 1566020 w 11669841"/>
              <a:gd name="connsiteY429" fmla="*/ 612255 h 6165846"/>
              <a:gd name="connsiteX430" fmla="*/ 11075186 w 11669841"/>
              <a:gd name="connsiteY430" fmla="*/ 222701 h 6165846"/>
              <a:gd name="connsiteX431" fmla="*/ 11236569 w 11669841"/>
              <a:gd name="connsiteY431" fmla="*/ 377746 h 6165846"/>
              <a:gd name="connsiteX432" fmla="*/ 11377319 w 11669841"/>
              <a:gd name="connsiteY432" fmla="*/ 515339 h 6165846"/>
              <a:gd name="connsiteX433" fmla="*/ 11420177 w 11669841"/>
              <a:gd name="connsiteY433" fmla="*/ 532082 h 6165846"/>
              <a:gd name="connsiteX434" fmla="*/ 11419855 w 11669841"/>
              <a:gd name="connsiteY434" fmla="*/ 566908 h 6165846"/>
              <a:gd name="connsiteX435" fmla="*/ 11399477 w 11669841"/>
              <a:gd name="connsiteY435" fmla="*/ 578915 h 6165846"/>
              <a:gd name="connsiteX436" fmla="*/ 11367400 w 11669841"/>
              <a:gd name="connsiteY436" fmla="*/ 593039 h 6165846"/>
              <a:gd name="connsiteX437" fmla="*/ 11319421 w 11669841"/>
              <a:gd name="connsiteY437" fmla="*/ 609142 h 6165846"/>
              <a:gd name="connsiteX438" fmla="*/ 11299635 w 11669841"/>
              <a:gd name="connsiteY438" fmla="*/ 609851 h 6165846"/>
              <a:gd name="connsiteX439" fmla="*/ 11265018 w 11669841"/>
              <a:gd name="connsiteY439" fmla="*/ 612831 h 6165846"/>
              <a:gd name="connsiteX440" fmla="*/ 11217607 w 11669841"/>
              <a:gd name="connsiteY440" fmla="*/ 608934 h 6165846"/>
              <a:gd name="connsiteX441" fmla="*/ 11188635 w 11669841"/>
              <a:gd name="connsiteY441" fmla="*/ 601418 h 6165846"/>
              <a:gd name="connsiteX442" fmla="*/ 11138284 w 11669841"/>
              <a:gd name="connsiteY442" fmla="*/ 584999 h 6165846"/>
              <a:gd name="connsiteX443" fmla="*/ 11113900 w 11669841"/>
              <a:gd name="connsiteY443" fmla="*/ 575002 h 6165846"/>
              <a:gd name="connsiteX444" fmla="*/ 11097943 w 11669841"/>
              <a:gd name="connsiteY444" fmla="*/ 569465 h 6165846"/>
              <a:gd name="connsiteX445" fmla="*/ 11095949 w 11669841"/>
              <a:gd name="connsiteY445" fmla="*/ 569057 h 6165846"/>
              <a:gd name="connsiteX446" fmla="*/ 11079368 w 11669841"/>
              <a:gd name="connsiteY446" fmla="*/ 566769 h 6165846"/>
              <a:gd name="connsiteX447" fmla="*/ 11077381 w 11669841"/>
              <a:gd name="connsiteY447" fmla="*/ 566746 h 6165846"/>
              <a:gd name="connsiteX448" fmla="*/ 11075855 w 11669841"/>
              <a:gd name="connsiteY448" fmla="*/ 566908 h 6165846"/>
              <a:gd name="connsiteX449" fmla="*/ 11065374 w 11669841"/>
              <a:gd name="connsiteY449" fmla="*/ 568533 h 6165846"/>
              <a:gd name="connsiteX450" fmla="*/ 10990594 w 11669841"/>
              <a:gd name="connsiteY450" fmla="*/ 360410 h 6165846"/>
              <a:gd name="connsiteX451" fmla="*/ 10957462 w 11669841"/>
              <a:gd name="connsiteY451" fmla="*/ 282064 h 6165846"/>
              <a:gd name="connsiteX452" fmla="*/ 1469444 w 11669841"/>
              <a:gd name="connsiteY452" fmla="*/ 73695 h 6165846"/>
              <a:gd name="connsiteX453" fmla="*/ 1581037 w 11669841"/>
              <a:gd name="connsiteY453" fmla="*/ 120797 h 6165846"/>
              <a:gd name="connsiteX454" fmla="*/ 1543131 w 11669841"/>
              <a:gd name="connsiteY454" fmla="*/ 196610 h 6165846"/>
              <a:gd name="connsiteX455" fmla="*/ 1494204 w 11669841"/>
              <a:gd name="connsiteY455" fmla="*/ 294456 h 6165846"/>
              <a:gd name="connsiteX456" fmla="*/ 1566020 w 11669841"/>
              <a:gd name="connsiteY456" fmla="*/ 321727 h 6165846"/>
              <a:gd name="connsiteX457" fmla="*/ 1920408 w 11669841"/>
              <a:gd name="connsiteY457" fmla="*/ 456270 h 6165846"/>
              <a:gd name="connsiteX458" fmla="*/ 1985045 w 11669841"/>
              <a:gd name="connsiteY458" fmla="*/ 480815 h 6165846"/>
              <a:gd name="connsiteX459" fmla="*/ 1762990 w 11669841"/>
              <a:gd name="connsiteY459" fmla="*/ 1010364 h 6165846"/>
              <a:gd name="connsiteX460" fmla="*/ 1630318 w 11669841"/>
              <a:gd name="connsiteY460" fmla="*/ 1326738 h 6165846"/>
              <a:gd name="connsiteX461" fmla="*/ 1415225 w 11669841"/>
              <a:gd name="connsiteY461" fmla="*/ 1839667 h 6165846"/>
              <a:gd name="connsiteX462" fmla="*/ 1103858 w 11669841"/>
              <a:gd name="connsiteY462" fmla="*/ 1708959 h 6165846"/>
              <a:gd name="connsiteX463" fmla="*/ 1209799 w 11669841"/>
              <a:gd name="connsiteY463" fmla="*/ 1510439 h 6165846"/>
              <a:gd name="connsiteX464" fmla="*/ 1189467 w 11669841"/>
              <a:gd name="connsiteY464" fmla="*/ 1482629 h 6165846"/>
              <a:gd name="connsiteX465" fmla="*/ 832891 w 11669841"/>
              <a:gd name="connsiteY465" fmla="*/ 1326738 h 6165846"/>
              <a:gd name="connsiteX466" fmla="*/ 711117 w 11669841"/>
              <a:gd name="connsiteY466" fmla="*/ 1683529 h 6165846"/>
              <a:gd name="connsiteX467" fmla="*/ 446427 w 11669841"/>
              <a:gd name="connsiteY467" fmla="*/ 1626192 h 6165846"/>
              <a:gd name="connsiteX468" fmla="*/ 1065774 w 11669841"/>
              <a:gd name="connsiteY468" fmla="*/ 109345 h 6165846"/>
              <a:gd name="connsiteX469" fmla="*/ 1137544 w 11669841"/>
              <a:gd name="connsiteY469" fmla="*/ 145450 h 6165846"/>
              <a:gd name="connsiteX470" fmla="*/ 1378244 w 11669841"/>
              <a:gd name="connsiteY470" fmla="*/ 196610 h 6165846"/>
              <a:gd name="connsiteX471" fmla="*/ 8496800 w 11669841"/>
              <a:gd name="connsiteY471" fmla="*/ 955 h 6165846"/>
              <a:gd name="connsiteX472" fmla="*/ 10979511 w 11669841"/>
              <a:gd name="connsiteY472" fmla="*/ 955 h 6165846"/>
              <a:gd name="connsiteX473" fmla="*/ 10903013 w 11669841"/>
              <a:gd name="connsiteY473" fmla="*/ 93372 h 6165846"/>
              <a:gd name="connsiteX474" fmla="*/ 10807723 w 11669841"/>
              <a:gd name="connsiteY474" fmla="*/ 193490 h 6165846"/>
              <a:gd name="connsiteX475" fmla="*/ 10825452 w 11669841"/>
              <a:gd name="connsiteY475" fmla="*/ 201191 h 6165846"/>
              <a:gd name="connsiteX476" fmla="*/ 10874386 w 11669841"/>
              <a:gd name="connsiteY476" fmla="*/ 231997 h 6165846"/>
              <a:gd name="connsiteX477" fmla="*/ 10880310 w 11669841"/>
              <a:gd name="connsiteY477" fmla="*/ 239698 h 6165846"/>
              <a:gd name="connsiteX478" fmla="*/ 10876081 w 11669841"/>
              <a:gd name="connsiteY478" fmla="*/ 239698 h 6165846"/>
              <a:gd name="connsiteX479" fmla="*/ 10890806 w 11669841"/>
              <a:gd name="connsiteY479" fmla="*/ 255101 h 6165846"/>
              <a:gd name="connsiteX480" fmla="*/ 10891446 w 11669841"/>
              <a:gd name="connsiteY480" fmla="*/ 255925 h 6165846"/>
              <a:gd name="connsiteX481" fmla="*/ 10896821 w 11669841"/>
              <a:gd name="connsiteY481" fmla="*/ 262803 h 6165846"/>
              <a:gd name="connsiteX482" fmla="*/ 10910769 w 11669841"/>
              <a:gd name="connsiteY482" fmla="*/ 278206 h 6165846"/>
              <a:gd name="connsiteX483" fmla="*/ 10928304 w 11669841"/>
              <a:gd name="connsiteY483" fmla="*/ 293608 h 6165846"/>
              <a:gd name="connsiteX484" fmla="*/ 10940973 w 11669841"/>
              <a:gd name="connsiteY484" fmla="*/ 324414 h 6165846"/>
              <a:gd name="connsiteX485" fmla="*/ 10962522 w 11669841"/>
              <a:gd name="connsiteY485" fmla="*/ 378324 h 6165846"/>
              <a:gd name="connsiteX486" fmla="*/ 10968036 w 11669841"/>
              <a:gd name="connsiteY486" fmla="*/ 393726 h 6165846"/>
              <a:gd name="connsiteX487" fmla="*/ 11039805 w 11669841"/>
              <a:gd name="connsiteY487" fmla="*/ 593963 h 6165846"/>
              <a:gd name="connsiteX488" fmla="*/ 11038457 w 11669841"/>
              <a:gd name="connsiteY488" fmla="*/ 593963 h 6165846"/>
              <a:gd name="connsiteX489" fmla="*/ 11034983 w 11669841"/>
              <a:gd name="connsiteY489" fmla="*/ 617067 h 6165846"/>
              <a:gd name="connsiteX490" fmla="*/ 11040613 w 11669841"/>
              <a:gd name="connsiteY490" fmla="*/ 655574 h 6165846"/>
              <a:gd name="connsiteX491" fmla="*/ 11045896 w 11669841"/>
              <a:gd name="connsiteY491" fmla="*/ 694081 h 6165846"/>
              <a:gd name="connsiteX492" fmla="*/ 11060144 w 11669841"/>
              <a:gd name="connsiteY492" fmla="*/ 801901 h 6165846"/>
              <a:gd name="connsiteX493" fmla="*/ 11059659 w 11669841"/>
              <a:gd name="connsiteY493" fmla="*/ 832707 h 6165846"/>
              <a:gd name="connsiteX494" fmla="*/ 11058204 w 11669841"/>
              <a:gd name="connsiteY494" fmla="*/ 925124 h 6165846"/>
              <a:gd name="connsiteX495" fmla="*/ 11038258 w 11669841"/>
              <a:gd name="connsiteY495" fmla="*/ 925124 h 6165846"/>
              <a:gd name="connsiteX496" fmla="*/ 11036516 w 11669841"/>
              <a:gd name="connsiteY496" fmla="*/ 909721 h 6165846"/>
              <a:gd name="connsiteX497" fmla="*/ 11036132 w 11669841"/>
              <a:gd name="connsiteY497" fmla="*/ 909721 h 6165846"/>
              <a:gd name="connsiteX498" fmla="*/ 11019920 w 11669841"/>
              <a:gd name="connsiteY498" fmla="*/ 840408 h 6165846"/>
              <a:gd name="connsiteX499" fmla="*/ 11016762 w 11669841"/>
              <a:gd name="connsiteY499" fmla="*/ 840408 h 6165846"/>
              <a:gd name="connsiteX500" fmla="*/ 11016078 w 11669841"/>
              <a:gd name="connsiteY500" fmla="*/ 832707 h 6165846"/>
              <a:gd name="connsiteX501" fmla="*/ 10994667 w 11669841"/>
              <a:gd name="connsiteY501" fmla="*/ 832707 h 6165846"/>
              <a:gd name="connsiteX502" fmla="*/ 10993958 w 11669841"/>
              <a:gd name="connsiteY502" fmla="*/ 840408 h 6165846"/>
              <a:gd name="connsiteX503" fmla="*/ 10990417 w 11669841"/>
              <a:gd name="connsiteY503" fmla="*/ 840408 h 6165846"/>
              <a:gd name="connsiteX504" fmla="*/ 10990231 w 11669841"/>
              <a:gd name="connsiteY504" fmla="*/ 848109 h 6165846"/>
              <a:gd name="connsiteX505" fmla="*/ 10990555 w 11669841"/>
              <a:gd name="connsiteY505" fmla="*/ 848109 h 6165846"/>
              <a:gd name="connsiteX506" fmla="*/ 10994536 w 11669841"/>
              <a:gd name="connsiteY506" fmla="*/ 863512 h 6165846"/>
              <a:gd name="connsiteX507" fmla="*/ 11006497 w 11669841"/>
              <a:gd name="connsiteY507" fmla="*/ 909721 h 6165846"/>
              <a:gd name="connsiteX508" fmla="*/ 11008090 w 11669841"/>
              <a:gd name="connsiteY508" fmla="*/ 925124 h 6165846"/>
              <a:gd name="connsiteX509" fmla="*/ 11005326 w 11669841"/>
              <a:gd name="connsiteY509" fmla="*/ 925124 h 6165846"/>
              <a:gd name="connsiteX510" fmla="*/ 11004372 w 11669841"/>
              <a:gd name="connsiteY510" fmla="*/ 932825 h 6165846"/>
              <a:gd name="connsiteX511" fmla="*/ 10991972 w 11669841"/>
              <a:gd name="connsiteY511" fmla="*/ 932825 h 6165846"/>
              <a:gd name="connsiteX512" fmla="*/ 10991264 w 11669841"/>
              <a:gd name="connsiteY512" fmla="*/ 940526 h 6165846"/>
              <a:gd name="connsiteX513" fmla="*/ 10990693 w 11669841"/>
              <a:gd name="connsiteY513" fmla="*/ 940526 h 6165846"/>
              <a:gd name="connsiteX514" fmla="*/ 10976808 w 11669841"/>
              <a:gd name="connsiteY514" fmla="*/ 955929 h 6165846"/>
              <a:gd name="connsiteX515" fmla="*/ 10975237 w 11669841"/>
              <a:gd name="connsiteY515" fmla="*/ 955929 h 6165846"/>
              <a:gd name="connsiteX516" fmla="*/ 10968275 w 11669841"/>
              <a:gd name="connsiteY516" fmla="*/ 963631 h 6165846"/>
              <a:gd name="connsiteX517" fmla="*/ 10967820 w 11669841"/>
              <a:gd name="connsiteY517" fmla="*/ 963631 h 6165846"/>
              <a:gd name="connsiteX518" fmla="*/ 10967389 w 11669841"/>
              <a:gd name="connsiteY518" fmla="*/ 971332 h 6165846"/>
              <a:gd name="connsiteX519" fmla="*/ 10967019 w 11669841"/>
              <a:gd name="connsiteY519" fmla="*/ 971332 h 6165846"/>
              <a:gd name="connsiteX520" fmla="*/ 10962837 w 11669841"/>
              <a:gd name="connsiteY520" fmla="*/ 979033 h 6165846"/>
              <a:gd name="connsiteX521" fmla="*/ 10958864 w 11669841"/>
              <a:gd name="connsiteY521" fmla="*/ 994436 h 6165846"/>
              <a:gd name="connsiteX522" fmla="*/ 10958263 w 11669841"/>
              <a:gd name="connsiteY522" fmla="*/ 994436 h 6165846"/>
              <a:gd name="connsiteX523" fmla="*/ 10939186 w 11669841"/>
              <a:gd name="connsiteY523" fmla="*/ 986735 h 6165846"/>
              <a:gd name="connsiteX524" fmla="*/ 10933388 w 11669841"/>
              <a:gd name="connsiteY524" fmla="*/ 986735 h 6165846"/>
              <a:gd name="connsiteX525" fmla="*/ 10929337 w 11669841"/>
              <a:gd name="connsiteY525" fmla="*/ 979033 h 6165846"/>
              <a:gd name="connsiteX526" fmla="*/ 10924607 w 11669841"/>
              <a:gd name="connsiteY526" fmla="*/ 948228 h 6165846"/>
              <a:gd name="connsiteX527" fmla="*/ 10910560 w 11669841"/>
              <a:gd name="connsiteY527" fmla="*/ 871214 h 6165846"/>
              <a:gd name="connsiteX528" fmla="*/ 10907795 w 11669841"/>
              <a:gd name="connsiteY528" fmla="*/ 871214 h 6165846"/>
              <a:gd name="connsiteX529" fmla="*/ 10907171 w 11669841"/>
              <a:gd name="connsiteY529" fmla="*/ 863512 h 6165846"/>
              <a:gd name="connsiteX530" fmla="*/ 10883759 w 11669841"/>
              <a:gd name="connsiteY530" fmla="*/ 863512 h 6165846"/>
              <a:gd name="connsiteX531" fmla="*/ 10883189 w 11669841"/>
              <a:gd name="connsiteY531" fmla="*/ 871214 h 6165846"/>
              <a:gd name="connsiteX532" fmla="*/ 10880656 w 11669841"/>
              <a:gd name="connsiteY532" fmla="*/ 871214 h 6165846"/>
              <a:gd name="connsiteX533" fmla="*/ 10880540 w 11669841"/>
              <a:gd name="connsiteY533" fmla="*/ 878915 h 6165846"/>
              <a:gd name="connsiteX534" fmla="*/ 10880740 w 11669841"/>
              <a:gd name="connsiteY534" fmla="*/ 878915 h 6165846"/>
              <a:gd name="connsiteX535" fmla="*/ 10894780 w 11669841"/>
              <a:gd name="connsiteY535" fmla="*/ 955929 h 6165846"/>
              <a:gd name="connsiteX536" fmla="*/ 10900063 w 11669841"/>
              <a:gd name="connsiteY536" fmla="*/ 986735 h 6165846"/>
              <a:gd name="connsiteX537" fmla="*/ 10901966 w 11669841"/>
              <a:gd name="connsiteY537" fmla="*/ 986735 h 6165846"/>
              <a:gd name="connsiteX538" fmla="*/ 10908527 w 11669841"/>
              <a:gd name="connsiteY538" fmla="*/ 1002138 h 6165846"/>
              <a:gd name="connsiteX539" fmla="*/ 10911314 w 11669841"/>
              <a:gd name="connsiteY539" fmla="*/ 1002138 h 6165846"/>
              <a:gd name="connsiteX540" fmla="*/ 10921466 w 11669841"/>
              <a:gd name="connsiteY540" fmla="*/ 1017540 h 6165846"/>
              <a:gd name="connsiteX541" fmla="*/ 10927573 w 11669841"/>
              <a:gd name="connsiteY541" fmla="*/ 1017540 h 6165846"/>
              <a:gd name="connsiteX542" fmla="*/ 10954743 w 11669841"/>
              <a:gd name="connsiteY542" fmla="*/ 1025242 h 6165846"/>
              <a:gd name="connsiteX543" fmla="*/ 10955345 w 11669841"/>
              <a:gd name="connsiteY543" fmla="*/ 1032943 h 6165846"/>
              <a:gd name="connsiteX544" fmla="*/ 10955197 w 11669841"/>
              <a:gd name="connsiteY544" fmla="*/ 1040645 h 6165846"/>
              <a:gd name="connsiteX545" fmla="*/ 10953188 w 11669841"/>
              <a:gd name="connsiteY545" fmla="*/ 1056048 h 6165846"/>
              <a:gd name="connsiteX546" fmla="*/ 10950508 w 11669841"/>
              <a:gd name="connsiteY546" fmla="*/ 1071451 h 6165846"/>
              <a:gd name="connsiteX547" fmla="*/ 10938940 w 11669841"/>
              <a:gd name="connsiteY547" fmla="*/ 1094555 h 6165846"/>
              <a:gd name="connsiteX548" fmla="*/ 10938161 w 11669841"/>
              <a:gd name="connsiteY548" fmla="*/ 1094555 h 6165846"/>
              <a:gd name="connsiteX549" fmla="*/ 10927641 w 11669841"/>
              <a:gd name="connsiteY549" fmla="*/ 1125361 h 6165846"/>
              <a:gd name="connsiteX550" fmla="*/ 10926841 w 11669841"/>
              <a:gd name="connsiteY550" fmla="*/ 1125361 h 6165846"/>
              <a:gd name="connsiteX551" fmla="*/ 10926864 w 11669841"/>
              <a:gd name="connsiteY551" fmla="*/ 1133062 h 6165846"/>
              <a:gd name="connsiteX552" fmla="*/ 10928767 w 11669841"/>
              <a:gd name="connsiteY552" fmla="*/ 1133062 h 6165846"/>
              <a:gd name="connsiteX553" fmla="*/ 10929267 w 11669841"/>
              <a:gd name="connsiteY553" fmla="*/ 1140763 h 6165846"/>
              <a:gd name="connsiteX554" fmla="*/ 10954488 w 11669841"/>
              <a:gd name="connsiteY554" fmla="*/ 1140763 h 6165846"/>
              <a:gd name="connsiteX555" fmla="*/ 10955497 w 11669841"/>
              <a:gd name="connsiteY555" fmla="*/ 1133062 h 6165846"/>
              <a:gd name="connsiteX556" fmla="*/ 10956299 w 11669841"/>
              <a:gd name="connsiteY556" fmla="*/ 1133062 h 6165846"/>
              <a:gd name="connsiteX557" fmla="*/ 10966472 w 11669841"/>
              <a:gd name="connsiteY557" fmla="*/ 1102256 h 6165846"/>
              <a:gd name="connsiteX558" fmla="*/ 10978410 w 11669841"/>
              <a:gd name="connsiteY558" fmla="*/ 1079152 h 6165846"/>
              <a:gd name="connsiteX559" fmla="*/ 10979487 w 11669841"/>
              <a:gd name="connsiteY559" fmla="*/ 1079152 h 6165846"/>
              <a:gd name="connsiteX560" fmla="*/ 10982914 w 11669841"/>
              <a:gd name="connsiteY560" fmla="*/ 1063749 h 6165846"/>
              <a:gd name="connsiteX561" fmla="*/ 10983123 w 11669841"/>
              <a:gd name="connsiteY561" fmla="*/ 1063749 h 6165846"/>
              <a:gd name="connsiteX562" fmla="*/ 10985340 w 11669841"/>
              <a:gd name="connsiteY562" fmla="*/ 1048346 h 6165846"/>
              <a:gd name="connsiteX563" fmla="*/ 10985471 w 11669841"/>
              <a:gd name="connsiteY563" fmla="*/ 1040645 h 6165846"/>
              <a:gd name="connsiteX564" fmla="*/ 10985634 w 11669841"/>
              <a:gd name="connsiteY564" fmla="*/ 1032943 h 6165846"/>
              <a:gd name="connsiteX565" fmla="*/ 10985564 w 11669841"/>
              <a:gd name="connsiteY565" fmla="*/ 1025242 h 6165846"/>
              <a:gd name="connsiteX566" fmla="*/ 10984101 w 11669841"/>
              <a:gd name="connsiteY566" fmla="*/ 1017540 h 6165846"/>
              <a:gd name="connsiteX567" fmla="*/ 10987905 w 11669841"/>
              <a:gd name="connsiteY567" fmla="*/ 1002138 h 6165846"/>
              <a:gd name="connsiteX568" fmla="*/ 10991448 w 11669841"/>
              <a:gd name="connsiteY568" fmla="*/ 994436 h 6165846"/>
              <a:gd name="connsiteX569" fmla="*/ 10995060 w 11669841"/>
              <a:gd name="connsiteY569" fmla="*/ 979033 h 6165846"/>
              <a:gd name="connsiteX570" fmla="*/ 11000089 w 11669841"/>
              <a:gd name="connsiteY570" fmla="*/ 971332 h 6165846"/>
              <a:gd name="connsiteX571" fmla="*/ 11011525 w 11669841"/>
              <a:gd name="connsiteY571" fmla="*/ 963631 h 6165846"/>
              <a:gd name="connsiteX572" fmla="*/ 11015508 w 11669841"/>
              <a:gd name="connsiteY572" fmla="*/ 955929 h 6165846"/>
              <a:gd name="connsiteX573" fmla="*/ 11055955 w 11669841"/>
              <a:gd name="connsiteY573" fmla="*/ 955929 h 6165846"/>
              <a:gd name="connsiteX574" fmla="*/ 11053367 w 11669841"/>
              <a:gd name="connsiteY574" fmla="*/ 1032943 h 6165846"/>
              <a:gd name="connsiteX575" fmla="*/ 11039628 w 11669841"/>
              <a:gd name="connsiteY575" fmla="*/ 1102256 h 6165846"/>
              <a:gd name="connsiteX576" fmla="*/ 11030185 w 11669841"/>
              <a:gd name="connsiteY576" fmla="*/ 1140763 h 6165846"/>
              <a:gd name="connsiteX577" fmla="*/ 11022639 w 11669841"/>
              <a:gd name="connsiteY577" fmla="*/ 1171569 h 6165846"/>
              <a:gd name="connsiteX578" fmla="*/ 10995607 w 11669841"/>
              <a:gd name="connsiteY578" fmla="*/ 1263986 h 6165846"/>
              <a:gd name="connsiteX579" fmla="*/ 10965008 w 11669841"/>
              <a:gd name="connsiteY579" fmla="*/ 1333299 h 6165846"/>
              <a:gd name="connsiteX580" fmla="*/ 10930460 w 11669841"/>
              <a:gd name="connsiteY580" fmla="*/ 1402611 h 6165846"/>
              <a:gd name="connsiteX581" fmla="*/ 10887672 w 11669841"/>
              <a:gd name="connsiteY581" fmla="*/ 1464222 h 6165846"/>
              <a:gd name="connsiteX582" fmla="*/ 10845891 w 11669841"/>
              <a:gd name="connsiteY582" fmla="*/ 1525834 h 6165846"/>
              <a:gd name="connsiteX583" fmla="*/ 10831852 w 11669841"/>
              <a:gd name="connsiteY583" fmla="*/ 1541237 h 6165846"/>
              <a:gd name="connsiteX584" fmla="*/ 10838891 w 11669841"/>
              <a:gd name="connsiteY584" fmla="*/ 1572042 h 6165846"/>
              <a:gd name="connsiteX585" fmla="*/ 10886439 w 11669841"/>
              <a:gd name="connsiteY585" fmla="*/ 1672160 h 6165846"/>
              <a:gd name="connsiteX586" fmla="*/ 10897406 w 11669841"/>
              <a:gd name="connsiteY586" fmla="*/ 1695265 h 6165846"/>
              <a:gd name="connsiteX587" fmla="*/ 9872218 w 11669841"/>
              <a:gd name="connsiteY587" fmla="*/ 2342183 h 6165846"/>
              <a:gd name="connsiteX588" fmla="*/ 9860011 w 11669841"/>
              <a:gd name="connsiteY588" fmla="*/ 2349884 h 6165846"/>
              <a:gd name="connsiteX589" fmla="*/ 9825940 w 11669841"/>
              <a:gd name="connsiteY589" fmla="*/ 2396093 h 6165846"/>
              <a:gd name="connsiteX590" fmla="*/ 9663225 w 11669841"/>
              <a:gd name="connsiteY590" fmla="*/ 2342183 h 6165846"/>
              <a:gd name="connsiteX591" fmla="*/ 9654198 w 11669841"/>
              <a:gd name="connsiteY591" fmla="*/ 2349884 h 6165846"/>
              <a:gd name="connsiteX592" fmla="*/ 9507309 w 11669841"/>
              <a:gd name="connsiteY592" fmla="*/ 2319079 h 6165846"/>
              <a:gd name="connsiteX593" fmla="*/ 9504891 w 11669841"/>
              <a:gd name="connsiteY593" fmla="*/ 2288273 h 6165846"/>
              <a:gd name="connsiteX594" fmla="*/ 9520556 w 11669841"/>
              <a:gd name="connsiteY594" fmla="*/ 2265168 h 6165846"/>
              <a:gd name="connsiteX595" fmla="*/ 9521034 w 11669841"/>
              <a:gd name="connsiteY595" fmla="*/ 2265168 h 6165846"/>
              <a:gd name="connsiteX596" fmla="*/ 9521473 w 11669841"/>
              <a:gd name="connsiteY596" fmla="*/ 2257467 h 6165846"/>
              <a:gd name="connsiteX597" fmla="*/ 9522635 w 11669841"/>
              <a:gd name="connsiteY597" fmla="*/ 2257467 h 6165846"/>
              <a:gd name="connsiteX598" fmla="*/ 9526117 w 11669841"/>
              <a:gd name="connsiteY598" fmla="*/ 2195856 h 6165846"/>
              <a:gd name="connsiteX599" fmla="*/ 9496019 w 11669841"/>
              <a:gd name="connsiteY599" fmla="*/ 2188154 h 6165846"/>
              <a:gd name="connsiteX600" fmla="*/ 9495634 w 11669841"/>
              <a:gd name="connsiteY600" fmla="*/ 2180453 h 6165846"/>
              <a:gd name="connsiteX601" fmla="*/ 9484860 w 11669841"/>
              <a:gd name="connsiteY601" fmla="*/ 2057231 h 6165846"/>
              <a:gd name="connsiteX602" fmla="*/ 9479207 w 11669841"/>
              <a:gd name="connsiteY602" fmla="*/ 1972515 h 6165846"/>
              <a:gd name="connsiteX603" fmla="*/ 9479122 w 11669841"/>
              <a:gd name="connsiteY603" fmla="*/ 1972515 h 6165846"/>
              <a:gd name="connsiteX604" fmla="*/ 9472669 w 11669841"/>
              <a:gd name="connsiteY604" fmla="*/ 1926307 h 6165846"/>
              <a:gd name="connsiteX605" fmla="*/ 9472330 w 11669841"/>
              <a:gd name="connsiteY605" fmla="*/ 1926307 h 6165846"/>
              <a:gd name="connsiteX606" fmla="*/ 9472053 w 11669841"/>
              <a:gd name="connsiteY606" fmla="*/ 1918605 h 6165846"/>
              <a:gd name="connsiteX607" fmla="*/ 9469264 w 11669841"/>
              <a:gd name="connsiteY607" fmla="*/ 1918605 h 6165846"/>
              <a:gd name="connsiteX608" fmla="*/ 9438374 w 11669841"/>
              <a:gd name="connsiteY608" fmla="*/ 1880099 h 6165846"/>
              <a:gd name="connsiteX609" fmla="*/ 9409301 w 11669841"/>
              <a:gd name="connsiteY609" fmla="*/ 1849293 h 6165846"/>
              <a:gd name="connsiteX610" fmla="*/ 9407338 w 11669841"/>
              <a:gd name="connsiteY610" fmla="*/ 1849293 h 6165846"/>
              <a:gd name="connsiteX611" fmla="*/ 9406491 w 11669841"/>
              <a:gd name="connsiteY611" fmla="*/ 1841592 h 6165846"/>
              <a:gd name="connsiteX612" fmla="*/ 9371780 w 11669841"/>
              <a:gd name="connsiteY612" fmla="*/ 1818487 h 6165846"/>
              <a:gd name="connsiteX613" fmla="*/ 9334683 w 11669841"/>
              <a:gd name="connsiteY613" fmla="*/ 1795383 h 6165846"/>
              <a:gd name="connsiteX614" fmla="*/ 9331848 w 11669841"/>
              <a:gd name="connsiteY614" fmla="*/ 1795383 h 6165846"/>
              <a:gd name="connsiteX615" fmla="*/ 9193654 w 11669841"/>
              <a:gd name="connsiteY615" fmla="*/ 1741473 h 6165846"/>
              <a:gd name="connsiteX616" fmla="*/ 9192330 w 11669841"/>
              <a:gd name="connsiteY616" fmla="*/ 1741473 h 6165846"/>
              <a:gd name="connsiteX617" fmla="*/ 8813944 w 11669841"/>
              <a:gd name="connsiteY617" fmla="*/ 1633653 h 6165846"/>
              <a:gd name="connsiteX618" fmla="*/ 8798518 w 11669841"/>
              <a:gd name="connsiteY618" fmla="*/ 1587445 h 6165846"/>
              <a:gd name="connsiteX619" fmla="*/ 8859629 w 11669841"/>
              <a:gd name="connsiteY619" fmla="*/ 1364104 h 6165846"/>
              <a:gd name="connsiteX620" fmla="*/ 8740827 w 11669841"/>
              <a:gd name="connsiteY620" fmla="*/ 1148465 h 6165846"/>
              <a:gd name="connsiteX621" fmla="*/ 8580591 w 11669841"/>
              <a:gd name="connsiteY621" fmla="*/ 1202375 h 6165846"/>
              <a:gd name="connsiteX622" fmla="*/ 8506365 w 11669841"/>
              <a:gd name="connsiteY622" fmla="*/ 1263986 h 6165846"/>
              <a:gd name="connsiteX623" fmla="*/ 8505703 w 11669841"/>
              <a:gd name="connsiteY623" fmla="*/ 1279389 h 6165846"/>
              <a:gd name="connsiteX624" fmla="*/ 8502707 w 11669841"/>
              <a:gd name="connsiteY624" fmla="*/ 1348702 h 6165846"/>
              <a:gd name="connsiteX625" fmla="*/ 8502984 w 11669841"/>
              <a:gd name="connsiteY625" fmla="*/ 1379507 h 6165846"/>
              <a:gd name="connsiteX626" fmla="*/ 8558481 w 11669841"/>
              <a:gd name="connsiteY626" fmla="*/ 1541237 h 6165846"/>
              <a:gd name="connsiteX627" fmla="*/ 8446879 w 11669841"/>
              <a:gd name="connsiteY627" fmla="*/ 1887800 h 6165846"/>
              <a:gd name="connsiteX628" fmla="*/ 8432000 w 11669841"/>
              <a:gd name="connsiteY628" fmla="*/ 1934008 h 6165846"/>
              <a:gd name="connsiteX629" fmla="*/ 8419809 w 11669841"/>
              <a:gd name="connsiteY629" fmla="*/ 1934008 h 6165846"/>
              <a:gd name="connsiteX630" fmla="*/ 8418369 w 11669841"/>
              <a:gd name="connsiteY630" fmla="*/ 1903203 h 6165846"/>
              <a:gd name="connsiteX631" fmla="*/ 8387362 w 11669841"/>
              <a:gd name="connsiteY631" fmla="*/ 1887800 h 6165846"/>
              <a:gd name="connsiteX632" fmla="*/ 8391629 w 11669841"/>
              <a:gd name="connsiteY632" fmla="*/ 1980217 h 6165846"/>
              <a:gd name="connsiteX633" fmla="*/ 8394949 w 11669841"/>
              <a:gd name="connsiteY633" fmla="*/ 2011023 h 6165846"/>
              <a:gd name="connsiteX634" fmla="*/ 8393801 w 11669841"/>
              <a:gd name="connsiteY634" fmla="*/ 2011023 h 6165846"/>
              <a:gd name="connsiteX635" fmla="*/ 8392430 w 11669841"/>
              <a:gd name="connsiteY635" fmla="*/ 2003321 h 6165846"/>
              <a:gd name="connsiteX636" fmla="*/ 8389027 w 11669841"/>
              <a:gd name="connsiteY636" fmla="*/ 2003321 h 6165846"/>
              <a:gd name="connsiteX637" fmla="*/ 8350866 w 11669841"/>
              <a:gd name="connsiteY637" fmla="*/ 1987918 h 6165846"/>
              <a:gd name="connsiteX638" fmla="*/ 8321592 w 11669841"/>
              <a:gd name="connsiteY638" fmla="*/ 1941710 h 6165846"/>
              <a:gd name="connsiteX639" fmla="*/ 8320838 w 11669841"/>
              <a:gd name="connsiteY639" fmla="*/ 1934008 h 6165846"/>
              <a:gd name="connsiteX640" fmla="*/ 8320607 w 11669841"/>
              <a:gd name="connsiteY640" fmla="*/ 1934008 h 6165846"/>
              <a:gd name="connsiteX641" fmla="*/ 8291858 w 11669841"/>
              <a:gd name="connsiteY641" fmla="*/ 1895501 h 6165846"/>
              <a:gd name="connsiteX642" fmla="*/ 8290102 w 11669841"/>
              <a:gd name="connsiteY642" fmla="*/ 1895501 h 6165846"/>
              <a:gd name="connsiteX643" fmla="*/ 8289394 w 11669841"/>
              <a:gd name="connsiteY643" fmla="*/ 1887800 h 6165846"/>
              <a:gd name="connsiteX644" fmla="*/ 8267044 w 11669841"/>
              <a:gd name="connsiteY644" fmla="*/ 1864696 h 6165846"/>
              <a:gd name="connsiteX645" fmla="*/ 8263232 w 11669841"/>
              <a:gd name="connsiteY645" fmla="*/ 1864696 h 6165846"/>
              <a:gd name="connsiteX646" fmla="*/ 8228190 w 11669841"/>
              <a:gd name="connsiteY646" fmla="*/ 1841592 h 6165846"/>
              <a:gd name="connsiteX647" fmla="*/ 8224786 w 11669841"/>
              <a:gd name="connsiteY647" fmla="*/ 1841592 h 6165846"/>
              <a:gd name="connsiteX648" fmla="*/ 8206750 w 11669841"/>
              <a:gd name="connsiteY648" fmla="*/ 1826189 h 6165846"/>
              <a:gd name="connsiteX649" fmla="*/ 8203453 w 11669841"/>
              <a:gd name="connsiteY649" fmla="*/ 1826189 h 6165846"/>
              <a:gd name="connsiteX650" fmla="*/ 8099246 w 11669841"/>
              <a:gd name="connsiteY650" fmla="*/ 1795383 h 6165846"/>
              <a:gd name="connsiteX651" fmla="*/ 8053276 w 11669841"/>
              <a:gd name="connsiteY651" fmla="*/ 1779980 h 6165846"/>
              <a:gd name="connsiteX652" fmla="*/ 8060576 w 11669841"/>
              <a:gd name="connsiteY652" fmla="*/ 1756876 h 6165846"/>
              <a:gd name="connsiteX653" fmla="*/ 8073338 w 11669841"/>
              <a:gd name="connsiteY653" fmla="*/ 1710667 h 6165846"/>
              <a:gd name="connsiteX654" fmla="*/ 8083581 w 11669841"/>
              <a:gd name="connsiteY654" fmla="*/ 1679862 h 6165846"/>
              <a:gd name="connsiteX655" fmla="*/ 8085776 w 11669841"/>
              <a:gd name="connsiteY655" fmla="*/ 1679862 h 6165846"/>
              <a:gd name="connsiteX656" fmla="*/ 8085984 w 11669841"/>
              <a:gd name="connsiteY656" fmla="*/ 1656758 h 6165846"/>
              <a:gd name="connsiteX657" fmla="*/ 8096820 w 11669841"/>
              <a:gd name="connsiteY657" fmla="*/ 1649056 h 6165846"/>
              <a:gd name="connsiteX658" fmla="*/ 8091606 w 11669841"/>
              <a:gd name="connsiteY658" fmla="*/ 1649056 h 6165846"/>
              <a:gd name="connsiteX659" fmla="*/ 8097050 w 11669841"/>
              <a:gd name="connsiteY659" fmla="*/ 1625952 h 6165846"/>
              <a:gd name="connsiteX660" fmla="*/ 8100747 w 11669841"/>
              <a:gd name="connsiteY660" fmla="*/ 1625952 h 6165846"/>
              <a:gd name="connsiteX661" fmla="*/ 8099176 w 11669841"/>
              <a:gd name="connsiteY661" fmla="*/ 1618250 h 6165846"/>
              <a:gd name="connsiteX662" fmla="*/ 8135103 w 11669841"/>
              <a:gd name="connsiteY662" fmla="*/ 1579744 h 6165846"/>
              <a:gd name="connsiteX663" fmla="*/ 8169628 w 11669841"/>
              <a:gd name="connsiteY663" fmla="*/ 1541237 h 6165846"/>
              <a:gd name="connsiteX664" fmla="*/ 8171415 w 11669841"/>
              <a:gd name="connsiteY664" fmla="*/ 1541237 h 6165846"/>
              <a:gd name="connsiteX665" fmla="*/ 8200226 w 11669841"/>
              <a:gd name="connsiteY665" fmla="*/ 1448820 h 6165846"/>
              <a:gd name="connsiteX666" fmla="*/ 8200396 w 11669841"/>
              <a:gd name="connsiteY666" fmla="*/ 1448820 h 6165846"/>
              <a:gd name="connsiteX667" fmla="*/ 8208736 w 11669841"/>
              <a:gd name="connsiteY667" fmla="*/ 1418014 h 6165846"/>
              <a:gd name="connsiteX668" fmla="*/ 8227851 w 11669841"/>
              <a:gd name="connsiteY668" fmla="*/ 1364104 h 6165846"/>
              <a:gd name="connsiteX669" fmla="*/ 8241390 w 11669841"/>
              <a:gd name="connsiteY669" fmla="*/ 1325597 h 6165846"/>
              <a:gd name="connsiteX670" fmla="*/ 8262778 w 11669841"/>
              <a:gd name="connsiteY670" fmla="*/ 1271687 h 6165846"/>
              <a:gd name="connsiteX671" fmla="*/ 8274098 w 11669841"/>
              <a:gd name="connsiteY671" fmla="*/ 1271687 h 6165846"/>
              <a:gd name="connsiteX672" fmla="*/ 8300430 w 11669841"/>
              <a:gd name="connsiteY672" fmla="*/ 1279389 h 6165846"/>
              <a:gd name="connsiteX673" fmla="*/ 8307754 w 11669841"/>
              <a:gd name="connsiteY673" fmla="*/ 1256284 h 6165846"/>
              <a:gd name="connsiteX674" fmla="*/ 8310480 w 11669841"/>
              <a:gd name="connsiteY674" fmla="*/ 1248583 h 6165846"/>
              <a:gd name="connsiteX675" fmla="*/ 8278804 w 11669841"/>
              <a:gd name="connsiteY675" fmla="*/ 1248583 h 6165846"/>
              <a:gd name="connsiteX676" fmla="*/ 8269724 w 11669841"/>
              <a:gd name="connsiteY676" fmla="*/ 1240882 h 6165846"/>
              <a:gd name="connsiteX677" fmla="*/ 8270702 w 11669841"/>
              <a:gd name="connsiteY677" fmla="*/ 1186972 h 6165846"/>
              <a:gd name="connsiteX678" fmla="*/ 8293144 w 11669841"/>
              <a:gd name="connsiteY678" fmla="*/ 1133062 h 6165846"/>
              <a:gd name="connsiteX679" fmla="*/ 8319144 w 11669841"/>
              <a:gd name="connsiteY679" fmla="*/ 1071451 h 6165846"/>
              <a:gd name="connsiteX680" fmla="*/ 8341894 w 11669841"/>
              <a:gd name="connsiteY680" fmla="*/ 1009839 h 6165846"/>
              <a:gd name="connsiteX681" fmla="*/ 8342726 w 11669841"/>
              <a:gd name="connsiteY681" fmla="*/ 1009839 h 6165846"/>
              <a:gd name="connsiteX682" fmla="*/ 8348764 w 11669841"/>
              <a:gd name="connsiteY682" fmla="*/ 932825 h 6165846"/>
              <a:gd name="connsiteX683" fmla="*/ 8365476 w 11669841"/>
              <a:gd name="connsiteY683" fmla="*/ 855811 h 6165846"/>
              <a:gd name="connsiteX684" fmla="*/ 8397167 w 11669841"/>
              <a:gd name="connsiteY684" fmla="*/ 755693 h 6165846"/>
              <a:gd name="connsiteX685" fmla="*/ 8417475 w 11669841"/>
              <a:gd name="connsiteY685" fmla="*/ 709484 h 6165846"/>
              <a:gd name="connsiteX686" fmla="*/ 8492187 w 11669841"/>
              <a:gd name="connsiteY686" fmla="*/ 532352 h 6165846"/>
              <a:gd name="connsiteX687" fmla="*/ 8493419 w 11669841"/>
              <a:gd name="connsiteY687" fmla="*/ 532352 h 6165846"/>
              <a:gd name="connsiteX688" fmla="*/ 8476684 w 11669841"/>
              <a:gd name="connsiteY688" fmla="*/ 509248 h 6165846"/>
              <a:gd name="connsiteX689" fmla="*/ 8471355 w 11669841"/>
              <a:gd name="connsiteY689" fmla="*/ 501546 h 6165846"/>
              <a:gd name="connsiteX690" fmla="*/ 8471193 w 11669841"/>
              <a:gd name="connsiteY690" fmla="*/ 501546 h 6165846"/>
              <a:gd name="connsiteX691" fmla="*/ 8430668 w 11669841"/>
              <a:gd name="connsiteY691" fmla="*/ 463039 h 6165846"/>
              <a:gd name="connsiteX692" fmla="*/ 8447958 w 11669841"/>
              <a:gd name="connsiteY692" fmla="*/ 393726 h 6165846"/>
              <a:gd name="connsiteX693" fmla="*/ 8457607 w 11669841"/>
              <a:gd name="connsiteY693" fmla="*/ 347518 h 6165846"/>
              <a:gd name="connsiteX694" fmla="*/ 8469044 w 11669841"/>
              <a:gd name="connsiteY694" fmla="*/ 293608 h 6165846"/>
              <a:gd name="connsiteX695" fmla="*/ 8469244 w 11669841"/>
              <a:gd name="connsiteY695" fmla="*/ 293608 h 6165846"/>
              <a:gd name="connsiteX696" fmla="*/ 8482830 w 11669841"/>
              <a:gd name="connsiteY696" fmla="*/ 178087 h 6165846"/>
              <a:gd name="connsiteX697" fmla="*/ 8490030 w 11669841"/>
              <a:gd name="connsiteY697" fmla="*/ 85670 h 6165846"/>
              <a:gd name="connsiteX698" fmla="*/ 8495244 w 11669841"/>
              <a:gd name="connsiteY698" fmla="*/ 39462 h 6165846"/>
              <a:gd name="connsiteX699" fmla="*/ 8495275 w 11669841"/>
              <a:gd name="connsiteY699" fmla="*/ 31760 h 6165846"/>
              <a:gd name="connsiteX700" fmla="*/ 2264868 w 11669841"/>
              <a:gd name="connsiteY700" fmla="*/ 1 h 6165846"/>
              <a:gd name="connsiteX701" fmla="*/ 3125155 w 11669841"/>
              <a:gd name="connsiteY701" fmla="*/ 1 h 6165846"/>
              <a:gd name="connsiteX702" fmla="*/ 3223070 w 11669841"/>
              <a:gd name="connsiteY702" fmla="*/ 38431 h 6165846"/>
              <a:gd name="connsiteX703" fmla="*/ 3064598 w 11669841"/>
              <a:gd name="connsiteY703" fmla="*/ 437525 h 6165846"/>
              <a:gd name="connsiteX704" fmla="*/ 2220607 w 11669841"/>
              <a:gd name="connsiteY704" fmla="*/ 110377 h 6165846"/>
              <a:gd name="connsiteX705" fmla="*/ 11037748 w 11669841"/>
              <a:gd name="connsiteY705" fmla="*/ 0 h 6165846"/>
              <a:gd name="connsiteX706" fmla="*/ 11225925 w 11669841"/>
              <a:gd name="connsiteY706" fmla="*/ 0 h 6165846"/>
              <a:gd name="connsiteX707" fmla="*/ 11151060 w 11669841"/>
              <a:gd name="connsiteY707" fmla="*/ 142021 h 6165846"/>
              <a:gd name="connsiteX708" fmla="*/ 11110103 w 11669841"/>
              <a:gd name="connsiteY708" fmla="*/ 214191 h 6165846"/>
              <a:gd name="connsiteX709" fmla="*/ 11079144 w 11669841"/>
              <a:gd name="connsiteY709" fmla="*/ 189247 h 6165846"/>
              <a:gd name="connsiteX710" fmla="*/ 11077158 w 11669841"/>
              <a:gd name="connsiteY710" fmla="*/ 189216 h 6165846"/>
              <a:gd name="connsiteX711" fmla="*/ 11074230 w 11669841"/>
              <a:gd name="connsiteY711" fmla="*/ 189655 h 6165846"/>
              <a:gd name="connsiteX712" fmla="*/ 11072328 w 11669841"/>
              <a:gd name="connsiteY712" fmla="*/ 190271 h 6165846"/>
              <a:gd name="connsiteX713" fmla="*/ 10940519 w 11669841"/>
              <a:gd name="connsiteY713" fmla="*/ 256703 h 6165846"/>
              <a:gd name="connsiteX714" fmla="*/ 10911061 w 11669841"/>
              <a:gd name="connsiteY714" fmla="*/ 229763 h 6165846"/>
              <a:gd name="connsiteX715" fmla="*/ 10857982 w 11669841"/>
              <a:gd name="connsiteY715" fmla="*/ 183478 h 6165846"/>
              <a:gd name="connsiteX716" fmla="*/ 10860000 w 11669841"/>
              <a:gd name="connsiteY716" fmla="*/ 181653 h 6165846"/>
              <a:gd name="connsiteX717" fmla="*/ 10866793 w 11669841"/>
              <a:gd name="connsiteY717" fmla="*/ 176963 h 6165846"/>
              <a:gd name="connsiteX718" fmla="*/ 10876642 w 11669841"/>
              <a:gd name="connsiteY718" fmla="*/ 167998 h 6165846"/>
              <a:gd name="connsiteX719" fmla="*/ 10895604 w 11669841"/>
              <a:gd name="connsiteY719" fmla="*/ 148051 h 6165846"/>
              <a:gd name="connsiteX720" fmla="*/ 10926540 w 11669841"/>
              <a:gd name="connsiteY720" fmla="*/ 118394 h 6165846"/>
              <a:gd name="connsiteX721" fmla="*/ 10975553 w 11669841"/>
              <a:gd name="connsiteY721" fmla="*/ 68658 h 6165846"/>
              <a:gd name="connsiteX722" fmla="*/ 11019665 w 11669841"/>
              <a:gd name="connsiteY722" fmla="*/ 22149 h 616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Lst>
            <a:rect l="l" t="t" r="r" b="b"/>
            <a:pathLst>
              <a:path w="11669841" h="6165846">
                <a:moveTo>
                  <a:pt x="11507527" y="6117043"/>
                </a:moveTo>
                <a:lnTo>
                  <a:pt x="11591088" y="6140032"/>
                </a:lnTo>
                <a:lnTo>
                  <a:pt x="11589924" y="6143729"/>
                </a:lnTo>
                <a:lnTo>
                  <a:pt x="11609770" y="6147309"/>
                </a:lnTo>
                <a:lnTo>
                  <a:pt x="11618142" y="6154942"/>
                </a:lnTo>
                <a:lnTo>
                  <a:pt x="11620152" y="6148627"/>
                </a:lnTo>
                <a:lnTo>
                  <a:pt x="11641124" y="6155281"/>
                </a:lnTo>
                <a:lnTo>
                  <a:pt x="11667447" y="6164453"/>
                </a:lnTo>
                <a:lnTo>
                  <a:pt x="11669834" y="6165400"/>
                </a:lnTo>
                <a:lnTo>
                  <a:pt x="11669834" y="6165846"/>
                </a:lnTo>
                <a:lnTo>
                  <a:pt x="11466279" y="6165846"/>
                </a:lnTo>
                <a:close/>
                <a:moveTo>
                  <a:pt x="11669834" y="5997925"/>
                </a:moveTo>
                <a:lnTo>
                  <a:pt x="11669834" y="6077789"/>
                </a:lnTo>
                <a:lnTo>
                  <a:pt x="11639361" y="6071173"/>
                </a:lnTo>
                <a:lnTo>
                  <a:pt x="11646446" y="6050480"/>
                </a:lnTo>
                <a:lnTo>
                  <a:pt x="11663512" y="6010987"/>
                </a:lnTo>
                <a:close/>
                <a:moveTo>
                  <a:pt x="8456652" y="5726443"/>
                </a:moveTo>
                <a:lnTo>
                  <a:pt x="8578242" y="5736755"/>
                </a:lnTo>
                <a:lnTo>
                  <a:pt x="8634031" y="5817820"/>
                </a:lnTo>
                <a:lnTo>
                  <a:pt x="8624228" y="5817612"/>
                </a:lnTo>
                <a:lnTo>
                  <a:pt x="8618005" y="5819329"/>
                </a:lnTo>
                <a:lnTo>
                  <a:pt x="8596734" y="5832730"/>
                </a:lnTo>
                <a:lnTo>
                  <a:pt x="8582486" y="5855118"/>
                </a:lnTo>
                <a:lnTo>
                  <a:pt x="8458320" y="6165846"/>
                </a:lnTo>
                <a:lnTo>
                  <a:pt x="8366235" y="6165846"/>
                </a:lnTo>
                <a:lnTo>
                  <a:pt x="8387456" y="6077550"/>
                </a:lnTo>
                <a:lnTo>
                  <a:pt x="8440048" y="5813037"/>
                </a:lnTo>
                <a:close/>
                <a:moveTo>
                  <a:pt x="11240019" y="5510819"/>
                </a:moveTo>
                <a:lnTo>
                  <a:pt x="11269800" y="5524404"/>
                </a:lnTo>
                <a:lnTo>
                  <a:pt x="11277179" y="5546723"/>
                </a:lnTo>
                <a:lnTo>
                  <a:pt x="11276955" y="5563227"/>
                </a:lnTo>
                <a:lnTo>
                  <a:pt x="11274459" y="5581048"/>
                </a:lnTo>
                <a:lnTo>
                  <a:pt x="11267459" y="5607480"/>
                </a:lnTo>
                <a:lnTo>
                  <a:pt x="11255891" y="5637022"/>
                </a:lnTo>
                <a:lnTo>
                  <a:pt x="11244840" y="5662252"/>
                </a:lnTo>
                <a:lnTo>
                  <a:pt x="11233017" y="5683677"/>
                </a:lnTo>
                <a:lnTo>
                  <a:pt x="11200418" y="5733459"/>
                </a:lnTo>
                <a:lnTo>
                  <a:pt x="11156713" y="5782263"/>
                </a:lnTo>
                <a:lnTo>
                  <a:pt x="11132291" y="5798883"/>
                </a:lnTo>
                <a:lnTo>
                  <a:pt x="11097304" y="5809403"/>
                </a:lnTo>
                <a:lnTo>
                  <a:pt x="11073476" y="5810504"/>
                </a:lnTo>
                <a:lnTo>
                  <a:pt x="11042939" y="5811674"/>
                </a:lnTo>
                <a:lnTo>
                  <a:pt x="11012735" y="5809819"/>
                </a:lnTo>
                <a:lnTo>
                  <a:pt x="10998718" y="5807438"/>
                </a:lnTo>
                <a:lnTo>
                  <a:pt x="11020005" y="5774484"/>
                </a:lnTo>
                <a:lnTo>
                  <a:pt x="11031942" y="5750318"/>
                </a:lnTo>
                <a:lnTo>
                  <a:pt x="11049024" y="5720659"/>
                </a:lnTo>
                <a:lnTo>
                  <a:pt x="11097189" y="5649629"/>
                </a:lnTo>
                <a:lnTo>
                  <a:pt x="11140685" y="5596413"/>
                </a:lnTo>
                <a:lnTo>
                  <a:pt x="11172192" y="5561286"/>
                </a:lnTo>
                <a:lnTo>
                  <a:pt x="11191307" y="5540223"/>
                </a:lnTo>
                <a:lnTo>
                  <a:pt x="11233410" y="5511343"/>
                </a:lnTo>
                <a:close/>
                <a:moveTo>
                  <a:pt x="11669841" y="5490549"/>
                </a:moveTo>
                <a:lnTo>
                  <a:pt x="11669841" y="5931539"/>
                </a:lnTo>
                <a:lnTo>
                  <a:pt x="11659877" y="5949060"/>
                </a:lnTo>
                <a:lnTo>
                  <a:pt x="11636072" y="5998110"/>
                </a:lnTo>
                <a:lnTo>
                  <a:pt x="11618367" y="6039043"/>
                </a:lnTo>
                <a:lnTo>
                  <a:pt x="11609770" y="6064019"/>
                </a:lnTo>
                <a:lnTo>
                  <a:pt x="11549354" y="6047314"/>
                </a:lnTo>
                <a:lnTo>
                  <a:pt x="11653477" y="5581479"/>
                </a:lnTo>
                <a:close/>
                <a:moveTo>
                  <a:pt x="11376449" y="5162653"/>
                </a:moveTo>
                <a:lnTo>
                  <a:pt x="11422581" y="5168322"/>
                </a:lnTo>
                <a:lnTo>
                  <a:pt x="11427055" y="5219683"/>
                </a:lnTo>
                <a:lnTo>
                  <a:pt x="11430421" y="5358223"/>
                </a:lnTo>
                <a:lnTo>
                  <a:pt x="11296894" y="5766937"/>
                </a:lnTo>
                <a:lnTo>
                  <a:pt x="11174849" y="5944939"/>
                </a:lnTo>
                <a:lnTo>
                  <a:pt x="11111429" y="5926695"/>
                </a:lnTo>
                <a:lnTo>
                  <a:pt x="10931639" y="5872616"/>
                </a:lnTo>
                <a:lnTo>
                  <a:pt x="10922843" y="5870344"/>
                </a:lnTo>
                <a:lnTo>
                  <a:pt x="10936337" y="5856058"/>
                </a:lnTo>
                <a:lnTo>
                  <a:pt x="10950399" y="5846200"/>
                </a:lnTo>
                <a:lnTo>
                  <a:pt x="10976423" y="5833416"/>
                </a:lnTo>
                <a:lnTo>
                  <a:pt x="10989268" y="5836550"/>
                </a:lnTo>
                <a:lnTo>
                  <a:pt x="11008823" y="5839861"/>
                </a:lnTo>
                <a:lnTo>
                  <a:pt x="11042555" y="5841972"/>
                </a:lnTo>
                <a:lnTo>
                  <a:pt x="11074731" y="5840778"/>
                </a:lnTo>
                <a:lnTo>
                  <a:pt x="11102819" y="5839222"/>
                </a:lnTo>
                <a:lnTo>
                  <a:pt x="11147972" y="5824836"/>
                </a:lnTo>
                <a:lnTo>
                  <a:pt x="11176289" y="5805475"/>
                </a:lnTo>
                <a:lnTo>
                  <a:pt x="11193302" y="5788370"/>
                </a:lnTo>
                <a:lnTo>
                  <a:pt x="11225224" y="5750841"/>
                </a:lnTo>
                <a:lnTo>
                  <a:pt x="11259303" y="5698795"/>
                </a:lnTo>
                <a:lnTo>
                  <a:pt x="11271964" y="5675814"/>
                </a:lnTo>
                <a:lnTo>
                  <a:pt x="11284017" y="5648327"/>
                </a:lnTo>
                <a:lnTo>
                  <a:pt x="11296523" y="5616174"/>
                </a:lnTo>
                <a:lnTo>
                  <a:pt x="11307206" y="5565537"/>
                </a:lnTo>
                <a:lnTo>
                  <a:pt x="11307460" y="5544820"/>
                </a:lnTo>
                <a:lnTo>
                  <a:pt x="11307322" y="5543219"/>
                </a:lnTo>
                <a:lnTo>
                  <a:pt x="11300821" y="5519113"/>
                </a:lnTo>
                <a:lnTo>
                  <a:pt x="11286488" y="5497580"/>
                </a:lnTo>
                <a:lnTo>
                  <a:pt x="11264949" y="5485027"/>
                </a:lnTo>
                <a:lnTo>
                  <a:pt x="11282600" y="5456778"/>
                </a:lnTo>
                <a:lnTo>
                  <a:pt x="11300690" y="5436562"/>
                </a:lnTo>
                <a:lnTo>
                  <a:pt x="11323171" y="5402922"/>
                </a:lnTo>
                <a:lnTo>
                  <a:pt x="11387817" y="5291606"/>
                </a:lnTo>
                <a:lnTo>
                  <a:pt x="11387978" y="5289611"/>
                </a:lnTo>
                <a:lnTo>
                  <a:pt x="11374985" y="5274455"/>
                </a:lnTo>
                <a:lnTo>
                  <a:pt x="11373023" y="5274317"/>
                </a:lnTo>
                <a:lnTo>
                  <a:pt x="11359784" y="5281725"/>
                </a:lnTo>
                <a:lnTo>
                  <a:pt x="11297279" y="5387149"/>
                </a:lnTo>
                <a:lnTo>
                  <a:pt x="11276793" y="5417901"/>
                </a:lnTo>
                <a:lnTo>
                  <a:pt x="11258564" y="5438280"/>
                </a:lnTo>
                <a:lnTo>
                  <a:pt x="11257624" y="5439635"/>
                </a:lnTo>
                <a:lnTo>
                  <a:pt x="11231647" y="5481115"/>
                </a:lnTo>
                <a:lnTo>
                  <a:pt x="11225132" y="5482047"/>
                </a:lnTo>
                <a:lnTo>
                  <a:pt x="11201234" y="5493622"/>
                </a:lnTo>
                <a:lnTo>
                  <a:pt x="11170322" y="5518312"/>
                </a:lnTo>
                <a:lnTo>
                  <a:pt x="11149689" y="5541032"/>
                </a:lnTo>
                <a:lnTo>
                  <a:pt x="11117443" y="5576997"/>
                </a:lnTo>
                <a:lnTo>
                  <a:pt x="11072513" y="5632039"/>
                </a:lnTo>
                <a:lnTo>
                  <a:pt x="11023071" y="5704987"/>
                </a:lnTo>
                <a:lnTo>
                  <a:pt x="11005002" y="5736431"/>
                </a:lnTo>
                <a:lnTo>
                  <a:pt x="10993781" y="5759282"/>
                </a:lnTo>
                <a:lnTo>
                  <a:pt x="10971047" y="5794447"/>
                </a:lnTo>
                <a:lnTo>
                  <a:pt x="10964093" y="5805744"/>
                </a:lnTo>
                <a:lnTo>
                  <a:pt x="10935258" y="5819923"/>
                </a:lnTo>
                <a:lnTo>
                  <a:pt x="10917314" y="5832407"/>
                </a:lnTo>
                <a:lnTo>
                  <a:pt x="10915358" y="5834147"/>
                </a:lnTo>
                <a:lnTo>
                  <a:pt x="10889412" y="5861680"/>
                </a:lnTo>
                <a:lnTo>
                  <a:pt x="10807701" y="5840092"/>
                </a:lnTo>
                <a:lnTo>
                  <a:pt x="10745272" y="5824497"/>
                </a:lnTo>
                <a:lnTo>
                  <a:pt x="10976246" y="5547617"/>
                </a:lnTo>
                <a:close/>
                <a:moveTo>
                  <a:pt x="11669834" y="4560180"/>
                </a:moveTo>
                <a:lnTo>
                  <a:pt x="11669834" y="4645535"/>
                </a:lnTo>
                <a:lnTo>
                  <a:pt x="11315785" y="5090091"/>
                </a:lnTo>
                <a:lnTo>
                  <a:pt x="10570497" y="5777434"/>
                </a:lnTo>
                <a:lnTo>
                  <a:pt x="10521647" y="5763972"/>
                </a:lnTo>
                <a:lnTo>
                  <a:pt x="10493429" y="5756833"/>
                </a:lnTo>
                <a:lnTo>
                  <a:pt x="10575164" y="5665363"/>
                </a:lnTo>
                <a:lnTo>
                  <a:pt x="10997687" y="5268579"/>
                </a:lnTo>
                <a:lnTo>
                  <a:pt x="11360145" y="4916840"/>
                </a:lnTo>
                <a:lnTo>
                  <a:pt x="11515098" y="4765731"/>
                </a:lnTo>
                <a:lnTo>
                  <a:pt x="11548191" y="4730497"/>
                </a:lnTo>
                <a:lnTo>
                  <a:pt x="11578619" y="4693153"/>
                </a:lnTo>
                <a:lnTo>
                  <a:pt x="11644943" y="4599989"/>
                </a:lnTo>
                <a:close/>
                <a:moveTo>
                  <a:pt x="3696645" y="4113013"/>
                </a:moveTo>
                <a:lnTo>
                  <a:pt x="3720973" y="4113313"/>
                </a:lnTo>
                <a:lnTo>
                  <a:pt x="3757318" y="4119598"/>
                </a:lnTo>
                <a:lnTo>
                  <a:pt x="3771126" y="4122524"/>
                </a:lnTo>
                <a:lnTo>
                  <a:pt x="3869866" y="4158228"/>
                </a:lnTo>
                <a:lnTo>
                  <a:pt x="3930198" y="4178667"/>
                </a:lnTo>
                <a:lnTo>
                  <a:pt x="4076979" y="4232038"/>
                </a:lnTo>
                <a:lnTo>
                  <a:pt x="4141193" y="4252355"/>
                </a:lnTo>
                <a:lnTo>
                  <a:pt x="4226261" y="4287820"/>
                </a:lnTo>
                <a:lnTo>
                  <a:pt x="4326495" y="4334190"/>
                </a:lnTo>
                <a:lnTo>
                  <a:pt x="4373188" y="4359350"/>
                </a:lnTo>
                <a:lnTo>
                  <a:pt x="4344994" y="4404974"/>
                </a:lnTo>
                <a:lnTo>
                  <a:pt x="4322198" y="4433145"/>
                </a:lnTo>
                <a:lnTo>
                  <a:pt x="4306687" y="4442018"/>
                </a:lnTo>
                <a:lnTo>
                  <a:pt x="4285015" y="4445675"/>
                </a:lnTo>
                <a:lnTo>
                  <a:pt x="4270074" y="4445198"/>
                </a:lnTo>
                <a:lnTo>
                  <a:pt x="4206824" y="4421409"/>
                </a:lnTo>
                <a:lnTo>
                  <a:pt x="4075423" y="4372843"/>
                </a:lnTo>
                <a:lnTo>
                  <a:pt x="4027229" y="4355577"/>
                </a:lnTo>
                <a:lnTo>
                  <a:pt x="3703323" y="4236621"/>
                </a:lnTo>
                <a:lnTo>
                  <a:pt x="3683083" y="4227079"/>
                </a:lnTo>
                <a:lnTo>
                  <a:pt x="3670206" y="4216196"/>
                </a:lnTo>
                <a:lnTo>
                  <a:pt x="3659301" y="4199207"/>
                </a:lnTo>
                <a:lnTo>
                  <a:pt x="3687018" y="4115116"/>
                </a:lnTo>
                <a:close/>
                <a:moveTo>
                  <a:pt x="3296272" y="3179134"/>
                </a:moveTo>
                <a:lnTo>
                  <a:pt x="3436746" y="3449113"/>
                </a:lnTo>
                <a:lnTo>
                  <a:pt x="3418887" y="3457346"/>
                </a:lnTo>
                <a:lnTo>
                  <a:pt x="3286299" y="3523825"/>
                </a:lnTo>
                <a:lnTo>
                  <a:pt x="3144501" y="3593276"/>
                </a:lnTo>
                <a:lnTo>
                  <a:pt x="2894343" y="3717446"/>
                </a:lnTo>
                <a:lnTo>
                  <a:pt x="2822789" y="3752864"/>
                </a:lnTo>
                <a:lnTo>
                  <a:pt x="2761478" y="3782553"/>
                </a:lnTo>
                <a:lnTo>
                  <a:pt x="2668729" y="3829501"/>
                </a:lnTo>
                <a:lnTo>
                  <a:pt x="2654482" y="3811041"/>
                </a:lnTo>
                <a:lnTo>
                  <a:pt x="2632511" y="3780967"/>
                </a:lnTo>
                <a:lnTo>
                  <a:pt x="2582336" y="3703683"/>
                </a:lnTo>
                <a:lnTo>
                  <a:pt x="2558484" y="3664229"/>
                </a:lnTo>
                <a:lnTo>
                  <a:pt x="2556397" y="3660848"/>
                </a:lnTo>
                <a:lnTo>
                  <a:pt x="2668438" y="3514198"/>
                </a:lnTo>
                <a:lnTo>
                  <a:pt x="2689994" y="3489453"/>
                </a:lnTo>
                <a:lnTo>
                  <a:pt x="2717988" y="3474998"/>
                </a:lnTo>
                <a:close/>
                <a:moveTo>
                  <a:pt x="488500" y="2920929"/>
                </a:moveTo>
                <a:lnTo>
                  <a:pt x="578121" y="2922007"/>
                </a:lnTo>
                <a:lnTo>
                  <a:pt x="653879" y="2929824"/>
                </a:lnTo>
                <a:lnTo>
                  <a:pt x="942036" y="3043552"/>
                </a:lnTo>
                <a:lnTo>
                  <a:pt x="1278133" y="3185425"/>
                </a:lnTo>
                <a:lnTo>
                  <a:pt x="1487827" y="3504887"/>
                </a:lnTo>
                <a:lnTo>
                  <a:pt x="1542692" y="4070486"/>
                </a:lnTo>
                <a:lnTo>
                  <a:pt x="0" y="3376598"/>
                </a:lnTo>
                <a:lnTo>
                  <a:pt x="793" y="3314601"/>
                </a:lnTo>
                <a:lnTo>
                  <a:pt x="100218" y="3088465"/>
                </a:lnTo>
                <a:lnTo>
                  <a:pt x="239421" y="2986799"/>
                </a:lnTo>
                <a:lnTo>
                  <a:pt x="357152" y="2946891"/>
                </a:lnTo>
                <a:close/>
                <a:moveTo>
                  <a:pt x="4206299" y="2616306"/>
                </a:moveTo>
                <a:lnTo>
                  <a:pt x="4273594" y="2644595"/>
                </a:lnTo>
                <a:lnTo>
                  <a:pt x="4235664" y="2787225"/>
                </a:lnTo>
                <a:lnTo>
                  <a:pt x="4200700" y="2913298"/>
                </a:lnTo>
                <a:lnTo>
                  <a:pt x="4187479" y="2925304"/>
                </a:lnTo>
                <a:lnTo>
                  <a:pt x="4186177" y="2928345"/>
                </a:lnTo>
                <a:lnTo>
                  <a:pt x="4173693" y="2971358"/>
                </a:lnTo>
                <a:lnTo>
                  <a:pt x="4140693" y="3038044"/>
                </a:lnTo>
                <a:lnTo>
                  <a:pt x="4098543" y="3114165"/>
                </a:lnTo>
                <a:lnTo>
                  <a:pt x="4038310" y="3160543"/>
                </a:lnTo>
                <a:lnTo>
                  <a:pt x="3938469" y="3216978"/>
                </a:lnTo>
                <a:lnTo>
                  <a:pt x="3821708" y="3271289"/>
                </a:lnTo>
                <a:lnTo>
                  <a:pt x="3797356" y="3283065"/>
                </a:lnTo>
                <a:lnTo>
                  <a:pt x="3675558" y="3340586"/>
                </a:lnTo>
                <a:lnTo>
                  <a:pt x="3599568" y="3375897"/>
                </a:lnTo>
                <a:lnTo>
                  <a:pt x="3554038" y="3396428"/>
                </a:lnTo>
                <a:lnTo>
                  <a:pt x="3500113" y="3420280"/>
                </a:lnTo>
                <a:lnTo>
                  <a:pt x="3464347" y="3436491"/>
                </a:lnTo>
                <a:lnTo>
                  <a:pt x="3323651" y="3166072"/>
                </a:lnTo>
                <a:lnTo>
                  <a:pt x="3355704" y="3151694"/>
                </a:lnTo>
                <a:lnTo>
                  <a:pt x="3885099" y="2888190"/>
                </a:lnTo>
                <a:lnTo>
                  <a:pt x="4014690" y="2816683"/>
                </a:lnTo>
                <a:lnTo>
                  <a:pt x="4067538" y="2777297"/>
                </a:lnTo>
                <a:lnTo>
                  <a:pt x="4095617" y="2754502"/>
                </a:lnTo>
                <a:lnTo>
                  <a:pt x="4098413" y="2751713"/>
                </a:lnTo>
                <a:lnTo>
                  <a:pt x="4130773" y="2713800"/>
                </a:lnTo>
                <a:lnTo>
                  <a:pt x="4140322" y="2704674"/>
                </a:lnTo>
                <a:lnTo>
                  <a:pt x="4142641" y="2702132"/>
                </a:lnTo>
                <a:close/>
                <a:moveTo>
                  <a:pt x="3808994" y="2534534"/>
                </a:moveTo>
                <a:lnTo>
                  <a:pt x="3855779" y="2610431"/>
                </a:lnTo>
                <a:lnTo>
                  <a:pt x="3963121" y="2787726"/>
                </a:lnTo>
                <a:lnTo>
                  <a:pt x="3861225" y="2843706"/>
                </a:lnTo>
                <a:lnTo>
                  <a:pt x="3582579" y="2982402"/>
                </a:lnTo>
                <a:lnTo>
                  <a:pt x="3460597" y="2777875"/>
                </a:lnTo>
                <a:lnTo>
                  <a:pt x="3433434" y="2722710"/>
                </a:lnTo>
                <a:close/>
                <a:moveTo>
                  <a:pt x="6256545" y="2175739"/>
                </a:moveTo>
                <a:lnTo>
                  <a:pt x="6328607" y="2205991"/>
                </a:lnTo>
                <a:lnTo>
                  <a:pt x="7373488" y="2492892"/>
                </a:lnTo>
                <a:lnTo>
                  <a:pt x="7372140" y="2497490"/>
                </a:lnTo>
                <a:lnTo>
                  <a:pt x="7354096" y="2493716"/>
                </a:lnTo>
                <a:lnTo>
                  <a:pt x="7353680" y="2497620"/>
                </a:lnTo>
                <a:lnTo>
                  <a:pt x="7346071" y="2523005"/>
                </a:lnTo>
                <a:lnTo>
                  <a:pt x="7363676" y="2526662"/>
                </a:lnTo>
                <a:lnTo>
                  <a:pt x="7325377" y="2658888"/>
                </a:lnTo>
                <a:lnTo>
                  <a:pt x="7275041" y="2817915"/>
                </a:lnTo>
                <a:lnTo>
                  <a:pt x="7258937" y="2813655"/>
                </a:lnTo>
                <a:lnTo>
                  <a:pt x="7250250" y="2842682"/>
                </a:lnTo>
                <a:lnTo>
                  <a:pt x="7266392" y="2846980"/>
                </a:lnTo>
                <a:lnTo>
                  <a:pt x="7232506" y="2968800"/>
                </a:lnTo>
                <a:lnTo>
                  <a:pt x="7150293" y="3230386"/>
                </a:lnTo>
                <a:lnTo>
                  <a:pt x="7139773" y="3267514"/>
                </a:lnTo>
                <a:lnTo>
                  <a:pt x="7116130" y="3259744"/>
                </a:lnTo>
                <a:lnTo>
                  <a:pt x="7020063" y="3231271"/>
                </a:lnTo>
                <a:lnTo>
                  <a:pt x="7024891" y="3213666"/>
                </a:lnTo>
                <a:lnTo>
                  <a:pt x="6994586" y="3209569"/>
                </a:lnTo>
                <a:lnTo>
                  <a:pt x="6990997" y="3222677"/>
                </a:lnTo>
                <a:lnTo>
                  <a:pt x="6597009" y="3105886"/>
                </a:lnTo>
                <a:lnTo>
                  <a:pt x="6601191" y="3089559"/>
                </a:lnTo>
                <a:lnTo>
                  <a:pt x="6572056" y="3081126"/>
                </a:lnTo>
                <a:lnTo>
                  <a:pt x="6567921" y="3097268"/>
                </a:lnTo>
                <a:lnTo>
                  <a:pt x="6312341" y="3021532"/>
                </a:lnTo>
                <a:lnTo>
                  <a:pt x="6032010" y="2939712"/>
                </a:lnTo>
                <a:lnTo>
                  <a:pt x="6152614" y="2520470"/>
                </a:lnTo>
                <a:lnTo>
                  <a:pt x="6165922" y="2524591"/>
                </a:lnTo>
                <a:lnTo>
                  <a:pt x="6171105" y="2504991"/>
                </a:lnTo>
                <a:lnTo>
                  <a:pt x="6175233" y="2495773"/>
                </a:lnTo>
                <a:lnTo>
                  <a:pt x="6164051" y="2492322"/>
                </a:lnTo>
                <a:close/>
                <a:moveTo>
                  <a:pt x="367002" y="1820706"/>
                </a:moveTo>
                <a:lnTo>
                  <a:pt x="639294" y="1910012"/>
                </a:lnTo>
                <a:lnTo>
                  <a:pt x="511026" y="2171944"/>
                </a:lnTo>
                <a:lnTo>
                  <a:pt x="264867" y="2070817"/>
                </a:lnTo>
                <a:close/>
                <a:moveTo>
                  <a:pt x="6792663" y="1579205"/>
                </a:moveTo>
                <a:lnTo>
                  <a:pt x="6904742" y="1608886"/>
                </a:lnTo>
                <a:lnTo>
                  <a:pt x="6962086" y="1626515"/>
                </a:lnTo>
                <a:lnTo>
                  <a:pt x="7009427" y="1638914"/>
                </a:lnTo>
                <a:lnTo>
                  <a:pt x="7018668" y="1641610"/>
                </a:lnTo>
                <a:lnTo>
                  <a:pt x="7020147" y="1639939"/>
                </a:lnTo>
                <a:lnTo>
                  <a:pt x="7237897" y="1688858"/>
                </a:lnTo>
                <a:lnTo>
                  <a:pt x="7723386" y="1823047"/>
                </a:lnTo>
                <a:lnTo>
                  <a:pt x="7718634" y="1873221"/>
                </a:lnTo>
                <a:lnTo>
                  <a:pt x="7663700" y="2031208"/>
                </a:lnTo>
                <a:lnTo>
                  <a:pt x="8200680" y="2299340"/>
                </a:lnTo>
                <a:lnTo>
                  <a:pt x="8100686" y="2639403"/>
                </a:lnTo>
                <a:lnTo>
                  <a:pt x="8043750" y="2624887"/>
                </a:lnTo>
                <a:lnTo>
                  <a:pt x="8057242" y="2556852"/>
                </a:lnTo>
                <a:lnTo>
                  <a:pt x="8057442" y="2554927"/>
                </a:lnTo>
                <a:lnTo>
                  <a:pt x="8060716" y="2486808"/>
                </a:lnTo>
                <a:lnTo>
                  <a:pt x="8061124" y="2459731"/>
                </a:lnTo>
                <a:lnTo>
                  <a:pt x="7952156" y="2437781"/>
                </a:lnTo>
                <a:lnTo>
                  <a:pt x="7945386" y="2466138"/>
                </a:lnTo>
                <a:lnTo>
                  <a:pt x="7773237" y="2418796"/>
                </a:lnTo>
                <a:lnTo>
                  <a:pt x="7615135" y="2373104"/>
                </a:lnTo>
                <a:lnTo>
                  <a:pt x="7484920" y="2328998"/>
                </a:lnTo>
                <a:lnTo>
                  <a:pt x="7482432" y="2328513"/>
                </a:lnTo>
                <a:lnTo>
                  <a:pt x="7461299" y="2326272"/>
                </a:lnTo>
                <a:lnTo>
                  <a:pt x="7473252" y="2311115"/>
                </a:lnTo>
                <a:lnTo>
                  <a:pt x="7479637" y="2304007"/>
                </a:lnTo>
                <a:lnTo>
                  <a:pt x="7447761" y="2294534"/>
                </a:lnTo>
                <a:lnTo>
                  <a:pt x="7426836" y="2321042"/>
                </a:lnTo>
                <a:lnTo>
                  <a:pt x="6985190" y="2191952"/>
                </a:lnTo>
                <a:lnTo>
                  <a:pt x="6997883" y="2157372"/>
                </a:lnTo>
                <a:lnTo>
                  <a:pt x="6968887" y="2148477"/>
                </a:lnTo>
                <a:lnTo>
                  <a:pt x="6956033" y="2183418"/>
                </a:lnTo>
                <a:lnTo>
                  <a:pt x="6640683" y="2091241"/>
                </a:lnTo>
                <a:lnTo>
                  <a:pt x="6661169" y="2021489"/>
                </a:lnTo>
                <a:lnTo>
                  <a:pt x="6682071" y="2009991"/>
                </a:lnTo>
                <a:lnTo>
                  <a:pt x="6689533" y="2009282"/>
                </a:lnTo>
                <a:lnTo>
                  <a:pt x="6709812" y="2006579"/>
                </a:lnTo>
                <a:lnTo>
                  <a:pt x="6734602" y="2006903"/>
                </a:lnTo>
                <a:lnTo>
                  <a:pt x="6754264" y="2008089"/>
                </a:lnTo>
                <a:lnTo>
                  <a:pt x="6789991" y="2013418"/>
                </a:lnTo>
                <a:lnTo>
                  <a:pt x="6830462" y="2021835"/>
                </a:lnTo>
                <a:lnTo>
                  <a:pt x="6867305" y="2031924"/>
                </a:lnTo>
                <a:lnTo>
                  <a:pt x="6912967" y="2042375"/>
                </a:lnTo>
                <a:lnTo>
                  <a:pt x="6913383" y="2011408"/>
                </a:lnTo>
                <a:lnTo>
                  <a:pt x="6874414" y="2002467"/>
                </a:lnTo>
                <a:lnTo>
                  <a:pt x="6837139" y="1992316"/>
                </a:lnTo>
                <a:lnTo>
                  <a:pt x="6794927" y="1983529"/>
                </a:lnTo>
                <a:lnTo>
                  <a:pt x="6735357" y="1976621"/>
                </a:lnTo>
                <a:lnTo>
                  <a:pt x="6708094" y="1976305"/>
                </a:lnTo>
                <a:lnTo>
                  <a:pt x="6685937" y="1979209"/>
                </a:lnTo>
                <a:lnTo>
                  <a:pt x="6675763" y="1980233"/>
                </a:lnTo>
                <a:lnTo>
                  <a:pt x="6673815" y="1980718"/>
                </a:lnTo>
                <a:lnTo>
                  <a:pt x="6667484" y="1983190"/>
                </a:lnTo>
                <a:lnTo>
                  <a:pt x="6768219" y="1676551"/>
                </a:lnTo>
                <a:close/>
                <a:moveTo>
                  <a:pt x="10830049" y="1001968"/>
                </a:moveTo>
                <a:lnTo>
                  <a:pt x="10820438" y="1122966"/>
                </a:lnTo>
                <a:lnTo>
                  <a:pt x="10735646" y="1382541"/>
                </a:lnTo>
                <a:lnTo>
                  <a:pt x="10405886" y="1671752"/>
                </a:lnTo>
                <a:lnTo>
                  <a:pt x="10195522" y="1547028"/>
                </a:lnTo>
                <a:lnTo>
                  <a:pt x="10189439" y="1384066"/>
                </a:lnTo>
                <a:lnTo>
                  <a:pt x="9991982" y="1100424"/>
                </a:lnTo>
                <a:lnTo>
                  <a:pt x="9989325" y="1102256"/>
                </a:lnTo>
                <a:lnTo>
                  <a:pt x="10021779" y="1148465"/>
                </a:lnTo>
                <a:lnTo>
                  <a:pt x="10189439" y="1387208"/>
                </a:lnTo>
                <a:lnTo>
                  <a:pt x="10195522" y="1548938"/>
                </a:lnTo>
                <a:lnTo>
                  <a:pt x="10405886" y="1672160"/>
                </a:lnTo>
                <a:lnTo>
                  <a:pt x="10735646" y="1387208"/>
                </a:lnTo>
                <a:lnTo>
                  <a:pt x="10820431" y="1125361"/>
                </a:lnTo>
                <a:lnTo>
                  <a:pt x="10830134" y="1002138"/>
                </a:lnTo>
                <a:close/>
                <a:moveTo>
                  <a:pt x="10891138" y="668105"/>
                </a:moveTo>
                <a:lnTo>
                  <a:pt x="10750741" y="837073"/>
                </a:lnTo>
                <a:lnTo>
                  <a:pt x="10751757" y="839184"/>
                </a:lnTo>
                <a:lnTo>
                  <a:pt x="10830134" y="744811"/>
                </a:lnTo>
                <a:lnTo>
                  <a:pt x="10891446" y="670977"/>
                </a:lnTo>
                <a:close/>
                <a:moveTo>
                  <a:pt x="11078297" y="597167"/>
                </a:moveTo>
                <a:lnTo>
                  <a:pt x="11090235" y="598830"/>
                </a:lnTo>
                <a:lnTo>
                  <a:pt x="11103520" y="603451"/>
                </a:lnTo>
                <a:lnTo>
                  <a:pt x="11128303" y="613601"/>
                </a:lnTo>
                <a:lnTo>
                  <a:pt x="11180541" y="630591"/>
                </a:lnTo>
                <a:lnTo>
                  <a:pt x="11213818" y="639009"/>
                </a:lnTo>
                <a:lnTo>
                  <a:pt x="11263823" y="643106"/>
                </a:lnTo>
                <a:lnTo>
                  <a:pt x="11266342" y="643106"/>
                </a:lnTo>
                <a:lnTo>
                  <a:pt x="11301807" y="640064"/>
                </a:lnTo>
                <a:lnTo>
                  <a:pt x="11308052" y="639833"/>
                </a:lnTo>
                <a:lnTo>
                  <a:pt x="11309170" y="655798"/>
                </a:lnTo>
                <a:lnTo>
                  <a:pt x="11310934" y="713034"/>
                </a:lnTo>
                <a:lnTo>
                  <a:pt x="11312304" y="762993"/>
                </a:lnTo>
                <a:lnTo>
                  <a:pt x="11312258" y="805536"/>
                </a:lnTo>
                <a:lnTo>
                  <a:pt x="11309061" y="863166"/>
                </a:lnTo>
                <a:lnTo>
                  <a:pt x="11301830" y="924838"/>
                </a:lnTo>
                <a:lnTo>
                  <a:pt x="11287175" y="988067"/>
                </a:lnTo>
                <a:lnTo>
                  <a:pt x="11260512" y="1061677"/>
                </a:lnTo>
                <a:lnTo>
                  <a:pt x="11250307" y="1085668"/>
                </a:lnTo>
                <a:lnTo>
                  <a:pt x="11232957" y="1123212"/>
                </a:lnTo>
                <a:lnTo>
                  <a:pt x="11205440" y="1174988"/>
                </a:lnTo>
                <a:lnTo>
                  <a:pt x="11164144" y="1240373"/>
                </a:lnTo>
                <a:lnTo>
                  <a:pt x="11143567" y="1270147"/>
                </a:lnTo>
                <a:lnTo>
                  <a:pt x="11127694" y="1289624"/>
                </a:lnTo>
                <a:lnTo>
                  <a:pt x="11071436" y="1364289"/>
                </a:lnTo>
                <a:lnTo>
                  <a:pt x="10987905" y="1462574"/>
                </a:lnTo>
                <a:lnTo>
                  <a:pt x="10963700" y="1488120"/>
                </a:lnTo>
                <a:lnTo>
                  <a:pt x="10939540" y="1512657"/>
                </a:lnTo>
                <a:lnTo>
                  <a:pt x="10901595" y="1547074"/>
                </a:lnTo>
                <a:lnTo>
                  <a:pt x="10887918" y="1560405"/>
                </a:lnTo>
                <a:lnTo>
                  <a:pt x="10875073" y="1532187"/>
                </a:lnTo>
                <a:lnTo>
                  <a:pt x="10912778" y="1477438"/>
                </a:lnTo>
                <a:lnTo>
                  <a:pt x="10956792" y="1411052"/>
                </a:lnTo>
                <a:lnTo>
                  <a:pt x="10992573" y="1344673"/>
                </a:lnTo>
                <a:lnTo>
                  <a:pt x="11024172" y="1271418"/>
                </a:lnTo>
                <a:lnTo>
                  <a:pt x="11052089" y="1176228"/>
                </a:lnTo>
                <a:lnTo>
                  <a:pt x="11069287" y="1101348"/>
                </a:lnTo>
                <a:lnTo>
                  <a:pt x="11083465" y="1029524"/>
                </a:lnTo>
                <a:lnTo>
                  <a:pt x="11083627" y="1027876"/>
                </a:lnTo>
                <a:lnTo>
                  <a:pt x="11086807" y="937207"/>
                </a:lnTo>
                <a:lnTo>
                  <a:pt x="11088501" y="922682"/>
                </a:lnTo>
                <a:lnTo>
                  <a:pt x="11090442" y="794692"/>
                </a:lnTo>
                <a:lnTo>
                  <a:pt x="11065358" y="612670"/>
                </a:lnTo>
                <a:lnTo>
                  <a:pt x="11067484" y="600848"/>
                </a:lnTo>
                <a:lnTo>
                  <a:pt x="11071550" y="598214"/>
                </a:lnTo>
                <a:close/>
                <a:moveTo>
                  <a:pt x="11435173" y="593000"/>
                </a:moveTo>
                <a:lnTo>
                  <a:pt x="11520065" y="639648"/>
                </a:lnTo>
                <a:lnTo>
                  <a:pt x="11520766" y="658215"/>
                </a:lnTo>
                <a:lnTo>
                  <a:pt x="11520042" y="713173"/>
                </a:lnTo>
                <a:lnTo>
                  <a:pt x="11516606" y="746758"/>
                </a:lnTo>
                <a:lnTo>
                  <a:pt x="11515144" y="784927"/>
                </a:lnTo>
                <a:lnTo>
                  <a:pt x="11470321" y="894857"/>
                </a:lnTo>
                <a:lnTo>
                  <a:pt x="11415418" y="1023694"/>
                </a:lnTo>
                <a:lnTo>
                  <a:pt x="11338558" y="1169682"/>
                </a:lnTo>
                <a:lnTo>
                  <a:pt x="11304672" y="1235321"/>
                </a:lnTo>
                <a:lnTo>
                  <a:pt x="11191423" y="1412561"/>
                </a:lnTo>
                <a:lnTo>
                  <a:pt x="11140593" y="1480842"/>
                </a:lnTo>
                <a:lnTo>
                  <a:pt x="11056918" y="1582177"/>
                </a:lnTo>
                <a:lnTo>
                  <a:pt x="10968691" y="1679523"/>
                </a:lnTo>
                <a:lnTo>
                  <a:pt x="10929907" y="1670805"/>
                </a:lnTo>
                <a:lnTo>
                  <a:pt x="10915935" y="1628462"/>
                </a:lnTo>
                <a:lnTo>
                  <a:pt x="10910652" y="1613499"/>
                </a:lnTo>
                <a:lnTo>
                  <a:pt x="10907448" y="1603533"/>
                </a:lnTo>
                <a:lnTo>
                  <a:pt x="10901233" y="1589740"/>
                </a:lnTo>
                <a:lnTo>
                  <a:pt x="10922567" y="1568908"/>
                </a:lnTo>
                <a:lnTo>
                  <a:pt x="10960796" y="1534197"/>
                </a:lnTo>
                <a:lnTo>
                  <a:pt x="10985611" y="1509021"/>
                </a:lnTo>
                <a:lnTo>
                  <a:pt x="11010717" y="1482474"/>
                </a:lnTo>
                <a:lnTo>
                  <a:pt x="11095379" y="1382857"/>
                </a:lnTo>
                <a:lnTo>
                  <a:pt x="11151729" y="1308061"/>
                </a:lnTo>
                <a:lnTo>
                  <a:pt x="11168165" y="1287844"/>
                </a:lnTo>
                <a:lnTo>
                  <a:pt x="11189598" y="1256769"/>
                </a:lnTo>
                <a:lnTo>
                  <a:pt x="11231948" y="1189667"/>
                </a:lnTo>
                <a:lnTo>
                  <a:pt x="11260282" y="1136273"/>
                </a:lnTo>
                <a:lnTo>
                  <a:pt x="11278117" y="1097720"/>
                </a:lnTo>
                <a:lnTo>
                  <a:pt x="11288869" y="1072359"/>
                </a:lnTo>
                <a:lnTo>
                  <a:pt x="11316309" y="996454"/>
                </a:lnTo>
                <a:lnTo>
                  <a:pt x="11331836" y="929159"/>
                </a:lnTo>
                <a:lnTo>
                  <a:pt x="11339267" y="865283"/>
                </a:lnTo>
                <a:lnTo>
                  <a:pt x="11342579" y="806059"/>
                </a:lnTo>
                <a:lnTo>
                  <a:pt x="11342579" y="779874"/>
                </a:lnTo>
                <a:lnTo>
                  <a:pt x="11361586" y="782416"/>
                </a:lnTo>
                <a:lnTo>
                  <a:pt x="11478331" y="802679"/>
                </a:lnTo>
                <a:lnTo>
                  <a:pt x="11480319" y="802694"/>
                </a:lnTo>
                <a:lnTo>
                  <a:pt x="11494081" y="791674"/>
                </a:lnTo>
                <a:lnTo>
                  <a:pt x="11494612" y="788747"/>
                </a:lnTo>
                <a:lnTo>
                  <a:pt x="11482128" y="772674"/>
                </a:lnTo>
                <a:lnTo>
                  <a:pt x="11366021" y="752458"/>
                </a:lnTo>
                <a:lnTo>
                  <a:pt x="11342263" y="749277"/>
                </a:lnTo>
                <a:lnTo>
                  <a:pt x="11339428" y="654103"/>
                </a:lnTo>
                <a:lnTo>
                  <a:pt x="11338073" y="634827"/>
                </a:lnTo>
                <a:lnTo>
                  <a:pt x="11378505" y="621241"/>
                </a:lnTo>
                <a:lnTo>
                  <a:pt x="11414117" y="605438"/>
                </a:lnTo>
                <a:close/>
                <a:moveTo>
                  <a:pt x="1202528" y="456270"/>
                </a:moveTo>
                <a:lnTo>
                  <a:pt x="1025188" y="846817"/>
                </a:lnTo>
                <a:lnTo>
                  <a:pt x="1443744" y="1010364"/>
                </a:lnTo>
                <a:lnTo>
                  <a:pt x="1566020" y="612255"/>
                </a:lnTo>
                <a:close/>
                <a:moveTo>
                  <a:pt x="11075186" y="222701"/>
                </a:moveTo>
                <a:lnTo>
                  <a:pt x="11236569" y="377746"/>
                </a:lnTo>
                <a:lnTo>
                  <a:pt x="11377319" y="515339"/>
                </a:lnTo>
                <a:lnTo>
                  <a:pt x="11420177" y="532082"/>
                </a:lnTo>
                <a:lnTo>
                  <a:pt x="11419855" y="566908"/>
                </a:lnTo>
                <a:lnTo>
                  <a:pt x="11399477" y="578915"/>
                </a:lnTo>
                <a:lnTo>
                  <a:pt x="11367400" y="593039"/>
                </a:lnTo>
                <a:lnTo>
                  <a:pt x="11319421" y="609142"/>
                </a:lnTo>
                <a:lnTo>
                  <a:pt x="11299635" y="609851"/>
                </a:lnTo>
                <a:lnTo>
                  <a:pt x="11265018" y="612831"/>
                </a:lnTo>
                <a:lnTo>
                  <a:pt x="11217607" y="608934"/>
                </a:lnTo>
                <a:lnTo>
                  <a:pt x="11188635" y="601418"/>
                </a:lnTo>
                <a:lnTo>
                  <a:pt x="11138284" y="584999"/>
                </a:lnTo>
                <a:lnTo>
                  <a:pt x="11113900" y="575002"/>
                </a:lnTo>
                <a:lnTo>
                  <a:pt x="11097943" y="569465"/>
                </a:lnTo>
                <a:lnTo>
                  <a:pt x="11095949" y="569057"/>
                </a:lnTo>
                <a:lnTo>
                  <a:pt x="11079368" y="566769"/>
                </a:lnTo>
                <a:lnTo>
                  <a:pt x="11077381" y="566746"/>
                </a:lnTo>
                <a:lnTo>
                  <a:pt x="11075855" y="566908"/>
                </a:lnTo>
                <a:lnTo>
                  <a:pt x="11065374" y="568533"/>
                </a:lnTo>
                <a:lnTo>
                  <a:pt x="10990594" y="360410"/>
                </a:lnTo>
                <a:lnTo>
                  <a:pt x="10957462" y="282064"/>
                </a:lnTo>
                <a:close/>
                <a:moveTo>
                  <a:pt x="1469444" y="73695"/>
                </a:moveTo>
                <a:lnTo>
                  <a:pt x="1581037" y="120797"/>
                </a:lnTo>
                <a:lnTo>
                  <a:pt x="1543131" y="196610"/>
                </a:lnTo>
                <a:lnTo>
                  <a:pt x="1494204" y="294456"/>
                </a:lnTo>
                <a:lnTo>
                  <a:pt x="1566020" y="321727"/>
                </a:lnTo>
                <a:lnTo>
                  <a:pt x="1920408" y="456270"/>
                </a:lnTo>
                <a:lnTo>
                  <a:pt x="1985045" y="480815"/>
                </a:lnTo>
                <a:lnTo>
                  <a:pt x="1762990" y="1010364"/>
                </a:lnTo>
                <a:lnTo>
                  <a:pt x="1630318" y="1326738"/>
                </a:lnTo>
                <a:lnTo>
                  <a:pt x="1415225" y="1839667"/>
                </a:lnTo>
                <a:lnTo>
                  <a:pt x="1103858" y="1708959"/>
                </a:lnTo>
                <a:lnTo>
                  <a:pt x="1209799" y="1510439"/>
                </a:lnTo>
                <a:lnTo>
                  <a:pt x="1189467" y="1482629"/>
                </a:lnTo>
                <a:lnTo>
                  <a:pt x="832891" y="1326738"/>
                </a:lnTo>
                <a:lnTo>
                  <a:pt x="711117" y="1683529"/>
                </a:lnTo>
                <a:lnTo>
                  <a:pt x="446427" y="1626192"/>
                </a:lnTo>
                <a:lnTo>
                  <a:pt x="1065774" y="109345"/>
                </a:lnTo>
                <a:lnTo>
                  <a:pt x="1137544" y="145450"/>
                </a:lnTo>
                <a:lnTo>
                  <a:pt x="1378244" y="196610"/>
                </a:lnTo>
                <a:close/>
                <a:moveTo>
                  <a:pt x="8496800" y="955"/>
                </a:moveTo>
                <a:lnTo>
                  <a:pt x="10979511" y="955"/>
                </a:lnTo>
                <a:lnTo>
                  <a:pt x="10903013" y="93372"/>
                </a:lnTo>
                <a:lnTo>
                  <a:pt x="10807723" y="193490"/>
                </a:lnTo>
                <a:lnTo>
                  <a:pt x="10825452" y="201191"/>
                </a:lnTo>
                <a:lnTo>
                  <a:pt x="10874386" y="231997"/>
                </a:lnTo>
                <a:lnTo>
                  <a:pt x="10880310" y="239698"/>
                </a:lnTo>
                <a:lnTo>
                  <a:pt x="10876081" y="239698"/>
                </a:lnTo>
                <a:lnTo>
                  <a:pt x="10890806" y="255101"/>
                </a:lnTo>
                <a:lnTo>
                  <a:pt x="10891446" y="255925"/>
                </a:lnTo>
                <a:lnTo>
                  <a:pt x="10896821" y="262803"/>
                </a:lnTo>
                <a:lnTo>
                  <a:pt x="10910769" y="278206"/>
                </a:lnTo>
                <a:lnTo>
                  <a:pt x="10928304" y="293608"/>
                </a:lnTo>
                <a:lnTo>
                  <a:pt x="10940973" y="324414"/>
                </a:lnTo>
                <a:lnTo>
                  <a:pt x="10962522" y="378324"/>
                </a:lnTo>
                <a:lnTo>
                  <a:pt x="10968036" y="393726"/>
                </a:lnTo>
                <a:lnTo>
                  <a:pt x="11039805" y="593963"/>
                </a:lnTo>
                <a:lnTo>
                  <a:pt x="11038457" y="593963"/>
                </a:lnTo>
                <a:lnTo>
                  <a:pt x="11034983" y="617067"/>
                </a:lnTo>
                <a:lnTo>
                  <a:pt x="11040613" y="655574"/>
                </a:lnTo>
                <a:lnTo>
                  <a:pt x="11045896" y="694081"/>
                </a:lnTo>
                <a:lnTo>
                  <a:pt x="11060144" y="801901"/>
                </a:lnTo>
                <a:lnTo>
                  <a:pt x="11059659" y="832707"/>
                </a:lnTo>
                <a:lnTo>
                  <a:pt x="11058204" y="925124"/>
                </a:lnTo>
                <a:lnTo>
                  <a:pt x="11038258" y="925124"/>
                </a:lnTo>
                <a:lnTo>
                  <a:pt x="11036516" y="909721"/>
                </a:lnTo>
                <a:lnTo>
                  <a:pt x="11036132" y="909721"/>
                </a:lnTo>
                <a:lnTo>
                  <a:pt x="11019920" y="840408"/>
                </a:lnTo>
                <a:lnTo>
                  <a:pt x="11016762" y="840408"/>
                </a:lnTo>
                <a:lnTo>
                  <a:pt x="11016078" y="832707"/>
                </a:lnTo>
                <a:lnTo>
                  <a:pt x="10994667" y="832707"/>
                </a:lnTo>
                <a:lnTo>
                  <a:pt x="10993958" y="840408"/>
                </a:lnTo>
                <a:lnTo>
                  <a:pt x="10990417" y="840408"/>
                </a:lnTo>
                <a:lnTo>
                  <a:pt x="10990231" y="848109"/>
                </a:lnTo>
                <a:lnTo>
                  <a:pt x="10990555" y="848109"/>
                </a:lnTo>
                <a:lnTo>
                  <a:pt x="10994536" y="863512"/>
                </a:lnTo>
                <a:lnTo>
                  <a:pt x="11006497" y="909721"/>
                </a:lnTo>
                <a:lnTo>
                  <a:pt x="11008090" y="925124"/>
                </a:lnTo>
                <a:lnTo>
                  <a:pt x="11005326" y="925124"/>
                </a:lnTo>
                <a:lnTo>
                  <a:pt x="11004372" y="932825"/>
                </a:lnTo>
                <a:lnTo>
                  <a:pt x="10991972" y="932825"/>
                </a:lnTo>
                <a:lnTo>
                  <a:pt x="10991264" y="940526"/>
                </a:lnTo>
                <a:lnTo>
                  <a:pt x="10990693" y="940526"/>
                </a:lnTo>
                <a:lnTo>
                  <a:pt x="10976808" y="955929"/>
                </a:lnTo>
                <a:lnTo>
                  <a:pt x="10975237" y="955929"/>
                </a:lnTo>
                <a:lnTo>
                  <a:pt x="10968275" y="963631"/>
                </a:lnTo>
                <a:lnTo>
                  <a:pt x="10967820" y="963631"/>
                </a:lnTo>
                <a:lnTo>
                  <a:pt x="10967389" y="971332"/>
                </a:lnTo>
                <a:lnTo>
                  <a:pt x="10967019" y="971332"/>
                </a:lnTo>
                <a:lnTo>
                  <a:pt x="10962837" y="979033"/>
                </a:lnTo>
                <a:lnTo>
                  <a:pt x="10958864" y="994436"/>
                </a:lnTo>
                <a:lnTo>
                  <a:pt x="10958263" y="994436"/>
                </a:lnTo>
                <a:lnTo>
                  <a:pt x="10939186" y="986735"/>
                </a:lnTo>
                <a:lnTo>
                  <a:pt x="10933388" y="986735"/>
                </a:lnTo>
                <a:lnTo>
                  <a:pt x="10929337" y="979033"/>
                </a:lnTo>
                <a:lnTo>
                  <a:pt x="10924607" y="948228"/>
                </a:lnTo>
                <a:lnTo>
                  <a:pt x="10910560" y="871214"/>
                </a:lnTo>
                <a:lnTo>
                  <a:pt x="10907795" y="871214"/>
                </a:lnTo>
                <a:lnTo>
                  <a:pt x="10907171" y="863512"/>
                </a:lnTo>
                <a:lnTo>
                  <a:pt x="10883759" y="863512"/>
                </a:lnTo>
                <a:lnTo>
                  <a:pt x="10883189" y="871214"/>
                </a:lnTo>
                <a:lnTo>
                  <a:pt x="10880656" y="871214"/>
                </a:lnTo>
                <a:lnTo>
                  <a:pt x="10880540" y="878915"/>
                </a:lnTo>
                <a:lnTo>
                  <a:pt x="10880740" y="878915"/>
                </a:lnTo>
                <a:lnTo>
                  <a:pt x="10894780" y="955929"/>
                </a:lnTo>
                <a:lnTo>
                  <a:pt x="10900063" y="986735"/>
                </a:lnTo>
                <a:lnTo>
                  <a:pt x="10901966" y="986735"/>
                </a:lnTo>
                <a:lnTo>
                  <a:pt x="10908527" y="1002138"/>
                </a:lnTo>
                <a:lnTo>
                  <a:pt x="10911314" y="1002138"/>
                </a:lnTo>
                <a:lnTo>
                  <a:pt x="10921466" y="1017540"/>
                </a:lnTo>
                <a:lnTo>
                  <a:pt x="10927573" y="1017540"/>
                </a:lnTo>
                <a:lnTo>
                  <a:pt x="10954743" y="1025242"/>
                </a:lnTo>
                <a:lnTo>
                  <a:pt x="10955345" y="1032943"/>
                </a:lnTo>
                <a:lnTo>
                  <a:pt x="10955197" y="1040645"/>
                </a:lnTo>
                <a:lnTo>
                  <a:pt x="10953188" y="1056048"/>
                </a:lnTo>
                <a:lnTo>
                  <a:pt x="10950508" y="1071451"/>
                </a:lnTo>
                <a:lnTo>
                  <a:pt x="10938940" y="1094555"/>
                </a:lnTo>
                <a:lnTo>
                  <a:pt x="10938161" y="1094555"/>
                </a:lnTo>
                <a:lnTo>
                  <a:pt x="10927641" y="1125361"/>
                </a:lnTo>
                <a:lnTo>
                  <a:pt x="10926841" y="1125361"/>
                </a:lnTo>
                <a:lnTo>
                  <a:pt x="10926864" y="1133062"/>
                </a:lnTo>
                <a:lnTo>
                  <a:pt x="10928767" y="1133062"/>
                </a:lnTo>
                <a:lnTo>
                  <a:pt x="10929267" y="1140763"/>
                </a:lnTo>
                <a:lnTo>
                  <a:pt x="10954488" y="1140763"/>
                </a:lnTo>
                <a:lnTo>
                  <a:pt x="10955497" y="1133062"/>
                </a:lnTo>
                <a:lnTo>
                  <a:pt x="10956299" y="1133062"/>
                </a:lnTo>
                <a:lnTo>
                  <a:pt x="10966472" y="1102256"/>
                </a:lnTo>
                <a:lnTo>
                  <a:pt x="10978410" y="1079152"/>
                </a:lnTo>
                <a:lnTo>
                  <a:pt x="10979487" y="1079152"/>
                </a:lnTo>
                <a:lnTo>
                  <a:pt x="10982914" y="1063749"/>
                </a:lnTo>
                <a:lnTo>
                  <a:pt x="10983123" y="1063749"/>
                </a:lnTo>
                <a:lnTo>
                  <a:pt x="10985340" y="1048346"/>
                </a:lnTo>
                <a:lnTo>
                  <a:pt x="10985471" y="1040645"/>
                </a:lnTo>
                <a:lnTo>
                  <a:pt x="10985634" y="1032943"/>
                </a:lnTo>
                <a:lnTo>
                  <a:pt x="10985564" y="1025242"/>
                </a:lnTo>
                <a:lnTo>
                  <a:pt x="10984101" y="1017540"/>
                </a:lnTo>
                <a:lnTo>
                  <a:pt x="10987905" y="1002138"/>
                </a:lnTo>
                <a:lnTo>
                  <a:pt x="10991448" y="994436"/>
                </a:lnTo>
                <a:lnTo>
                  <a:pt x="10995060" y="979033"/>
                </a:lnTo>
                <a:lnTo>
                  <a:pt x="11000089" y="971332"/>
                </a:lnTo>
                <a:lnTo>
                  <a:pt x="11011525" y="963631"/>
                </a:lnTo>
                <a:lnTo>
                  <a:pt x="11015508" y="955929"/>
                </a:lnTo>
                <a:lnTo>
                  <a:pt x="11055955" y="955929"/>
                </a:lnTo>
                <a:lnTo>
                  <a:pt x="11053367" y="1032943"/>
                </a:lnTo>
                <a:lnTo>
                  <a:pt x="11039628" y="1102256"/>
                </a:lnTo>
                <a:lnTo>
                  <a:pt x="11030185" y="1140763"/>
                </a:lnTo>
                <a:lnTo>
                  <a:pt x="11022639" y="1171569"/>
                </a:lnTo>
                <a:lnTo>
                  <a:pt x="10995607" y="1263986"/>
                </a:lnTo>
                <a:lnTo>
                  <a:pt x="10965008" y="1333299"/>
                </a:lnTo>
                <a:lnTo>
                  <a:pt x="10930460" y="1402611"/>
                </a:lnTo>
                <a:lnTo>
                  <a:pt x="10887672" y="1464222"/>
                </a:lnTo>
                <a:lnTo>
                  <a:pt x="10845891" y="1525834"/>
                </a:lnTo>
                <a:lnTo>
                  <a:pt x="10831852" y="1541237"/>
                </a:lnTo>
                <a:lnTo>
                  <a:pt x="10838891" y="1572042"/>
                </a:lnTo>
                <a:lnTo>
                  <a:pt x="10886439" y="1672160"/>
                </a:lnTo>
                <a:lnTo>
                  <a:pt x="10897406" y="1695265"/>
                </a:lnTo>
                <a:lnTo>
                  <a:pt x="9872218" y="2342183"/>
                </a:lnTo>
                <a:lnTo>
                  <a:pt x="9860011" y="2349884"/>
                </a:lnTo>
                <a:lnTo>
                  <a:pt x="9825940" y="2396093"/>
                </a:lnTo>
                <a:lnTo>
                  <a:pt x="9663225" y="2342183"/>
                </a:lnTo>
                <a:lnTo>
                  <a:pt x="9654198" y="2349884"/>
                </a:lnTo>
                <a:lnTo>
                  <a:pt x="9507309" y="2319079"/>
                </a:lnTo>
                <a:lnTo>
                  <a:pt x="9504891" y="2288273"/>
                </a:lnTo>
                <a:lnTo>
                  <a:pt x="9520556" y="2265168"/>
                </a:lnTo>
                <a:lnTo>
                  <a:pt x="9521034" y="2265168"/>
                </a:lnTo>
                <a:lnTo>
                  <a:pt x="9521473" y="2257467"/>
                </a:lnTo>
                <a:lnTo>
                  <a:pt x="9522635" y="2257467"/>
                </a:lnTo>
                <a:lnTo>
                  <a:pt x="9526117" y="2195856"/>
                </a:lnTo>
                <a:lnTo>
                  <a:pt x="9496019" y="2188154"/>
                </a:lnTo>
                <a:lnTo>
                  <a:pt x="9495634" y="2180453"/>
                </a:lnTo>
                <a:lnTo>
                  <a:pt x="9484860" y="2057231"/>
                </a:lnTo>
                <a:lnTo>
                  <a:pt x="9479207" y="1972515"/>
                </a:lnTo>
                <a:lnTo>
                  <a:pt x="9479122" y="1972515"/>
                </a:lnTo>
                <a:lnTo>
                  <a:pt x="9472669" y="1926307"/>
                </a:lnTo>
                <a:lnTo>
                  <a:pt x="9472330" y="1926307"/>
                </a:lnTo>
                <a:lnTo>
                  <a:pt x="9472053" y="1918605"/>
                </a:lnTo>
                <a:lnTo>
                  <a:pt x="9469264" y="1918605"/>
                </a:lnTo>
                <a:lnTo>
                  <a:pt x="9438374" y="1880099"/>
                </a:lnTo>
                <a:lnTo>
                  <a:pt x="9409301" y="1849293"/>
                </a:lnTo>
                <a:lnTo>
                  <a:pt x="9407338" y="1849293"/>
                </a:lnTo>
                <a:lnTo>
                  <a:pt x="9406491" y="1841592"/>
                </a:lnTo>
                <a:lnTo>
                  <a:pt x="9371780" y="1818487"/>
                </a:lnTo>
                <a:lnTo>
                  <a:pt x="9334683" y="1795383"/>
                </a:lnTo>
                <a:lnTo>
                  <a:pt x="9331848" y="1795383"/>
                </a:lnTo>
                <a:lnTo>
                  <a:pt x="9193654" y="1741473"/>
                </a:lnTo>
                <a:lnTo>
                  <a:pt x="9192330" y="1741473"/>
                </a:lnTo>
                <a:lnTo>
                  <a:pt x="8813944" y="1633653"/>
                </a:lnTo>
                <a:lnTo>
                  <a:pt x="8798518" y="1587445"/>
                </a:lnTo>
                <a:lnTo>
                  <a:pt x="8859629" y="1364104"/>
                </a:lnTo>
                <a:lnTo>
                  <a:pt x="8740827" y="1148465"/>
                </a:lnTo>
                <a:lnTo>
                  <a:pt x="8580591" y="1202375"/>
                </a:lnTo>
                <a:lnTo>
                  <a:pt x="8506365" y="1263986"/>
                </a:lnTo>
                <a:lnTo>
                  <a:pt x="8505703" y="1279389"/>
                </a:lnTo>
                <a:lnTo>
                  <a:pt x="8502707" y="1348702"/>
                </a:lnTo>
                <a:lnTo>
                  <a:pt x="8502984" y="1379507"/>
                </a:lnTo>
                <a:lnTo>
                  <a:pt x="8558481" y="1541237"/>
                </a:lnTo>
                <a:lnTo>
                  <a:pt x="8446879" y="1887800"/>
                </a:lnTo>
                <a:lnTo>
                  <a:pt x="8432000" y="1934008"/>
                </a:lnTo>
                <a:lnTo>
                  <a:pt x="8419809" y="1934008"/>
                </a:lnTo>
                <a:lnTo>
                  <a:pt x="8418369" y="1903203"/>
                </a:lnTo>
                <a:lnTo>
                  <a:pt x="8387362" y="1887800"/>
                </a:lnTo>
                <a:lnTo>
                  <a:pt x="8391629" y="1980217"/>
                </a:lnTo>
                <a:lnTo>
                  <a:pt x="8394949" y="2011023"/>
                </a:lnTo>
                <a:lnTo>
                  <a:pt x="8393801" y="2011023"/>
                </a:lnTo>
                <a:lnTo>
                  <a:pt x="8392430" y="2003321"/>
                </a:lnTo>
                <a:lnTo>
                  <a:pt x="8389027" y="2003321"/>
                </a:lnTo>
                <a:lnTo>
                  <a:pt x="8350866" y="1987918"/>
                </a:lnTo>
                <a:lnTo>
                  <a:pt x="8321592" y="1941710"/>
                </a:lnTo>
                <a:lnTo>
                  <a:pt x="8320838" y="1934008"/>
                </a:lnTo>
                <a:lnTo>
                  <a:pt x="8320607" y="1934008"/>
                </a:lnTo>
                <a:lnTo>
                  <a:pt x="8291858" y="1895501"/>
                </a:lnTo>
                <a:lnTo>
                  <a:pt x="8290102" y="1895501"/>
                </a:lnTo>
                <a:lnTo>
                  <a:pt x="8289394" y="1887800"/>
                </a:lnTo>
                <a:lnTo>
                  <a:pt x="8267044" y="1864696"/>
                </a:lnTo>
                <a:lnTo>
                  <a:pt x="8263232" y="1864696"/>
                </a:lnTo>
                <a:lnTo>
                  <a:pt x="8228190" y="1841592"/>
                </a:lnTo>
                <a:lnTo>
                  <a:pt x="8224786" y="1841592"/>
                </a:lnTo>
                <a:lnTo>
                  <a:pt x="8206750" y="1826189"/>
                </a:lnTo>
                <a:lnTo>
                  <a:pt x="8203453" y="1826189"/>
                </a:lnTo>
                <a:lnTo>
                  <a:pt x="8099246" y="1795383"/>
                </a:lnTo>
                <a:lnTo>
                  <a:pt x="8053276" y="1779980"/>
                </a:lnTo>
                <a:lnTo>
                  <a:pt x="8060576" y="1756876"/>
                </a:lnTo>
                <a:lnTo>
                  <a:pt x="8073338" y="1710667"/>
                </a:lnTo>
                <a:lnTo>
                  <a:pt x="8083581" y="1679862"/>
                </a:lnTo>
                <a:lnTo>
                  <a:pt x="8085776" y="1679862"/>
                </a:lnTo>
                <a:lnTo>
                  <a:pt x="8085984" y="1656758"/>
                </a:lnTo>
                <a:lnTo>
                  <a:pt x="8096820" y="1649056"/>
                </a:lnTo>
                <a:lnTo>
                  <a:pt x="8091606" y="1649056"/>
                </a:lnTo>
                <a:lnTo>
                  <a:pt x="8097050" y="1625952"/>
                </a:lnTo>
                <a:lnTo>
                  <a:pt x="8100747" y="1625952"/>
                </a:lnTo>
                <a:lnTo>
                  <a:pt x="8099176" y="1618250"/>
                </a:lnTo>
                <a:lnTo>
                  <a:pt x="8135103" y="1579744"/>
                </a:lnTo>
                <a:lnTo>
                  <a:pt x="8169628" y="1541237"/>
                </a:lnTo>
                <a:lnTo>
                  <a:pt x="8171415" y="1541237"/>
                </a:lnTo>
                <a:lnTo>
                  <a:pt x="8200226" y="1448820"/>
                </a:lnTo>
                <a:lnTo>
                  <a:pt x="8200396" y="1448820"/>
                </a:lnTo>
                <a:lnTo>
                  <a:pt x="8208736" y="1418014"/>
                </a:lnTo>
                <a:lnTo>
                  <a:pt x="8227851" y="1364104"/>
                </a:lnTo>
                <a:lnTo>
                  <a:pt x="8241390" y="1325597"/>
                </a:lnTo>
                <a:lnTo>
                  <a:pt x="8262778" y="1271687"/>
                </a:lnTo>
                <a:lnTo>
                  <a:pt x="8274098" y="1271687"/>
                </a:lnTo>
                <a:lnTo>
                  <a:pt x="8300430" y="1279389"/>
                </a:lnTo>
                <a:lnTo>
                  <a:pt x="8307754" y="1256284"/>
                </a:lnTo>
                <a:lnTo>
                  <a:pt x="8310480" y="1248583"/>
                </a:lnTo>
                <a:lnTo>
                  <a:pt x="8278804" y="1248583"/>
                </a:lnTo>
                <a:lnTo>
                  <a:pt x="8269724" y="1240882"/>
                </a:lnTo>
                <a:lnTo>
                  <a:pt x="8270702" y="1186972"/>
                </a:lnTo>
                <a:lnTo>
                  <a:pt x="8293144" y="1133062"/>
                </a:lnTo>
                <a:lnTo>
                  <a:pt x="8319144" y="1071451"/>
                </a:lnTo>
                <a:lnTo>
                  <a:pt x="8341894" y="1009839"/>
                </a:lnTo>
                <a:lnTo>
                  <a:pt x="8342726" y="1009839"/>
                </a:lnTo>
                <a:lnTo>
                  <a:pt x="8348764" y="932825"/>
                </a:lnTo>
                <a:lnTo>
                  <a:pt x="8365476" y="855811"/>
                </a:lnTo>
                <a:lnTo>
                  <a:pt x="8397167" y="755693"/>
                </a:lnTo>
                <a:lnTo>
                  <a:pt x="8417475" y="709484"/>
                </a:lnTo>
                <a:lnTo>
                  <a:pt x="8492187" y="532352"/>
                </a:lnTo>
                <a:lnTo>
                  <a:pt x="8493419" y="532352"/>
                </a:lnTo>
                <a:lnTo>
                  <a:pt x="8476684" y="509248"/>
                </a:lnTo>
                <a:lnTo>
                  <a:pt x="8471355" y="501546"/>
                </a:lnTo>
                <a:lnTo>
                  <a:pt x="8471193" y="501546"/>
                </a:lnTo>
                <a:lnTo>
                  <a:pt x="8430668" y="463039"/>
                </a:lnTo>
                <a:lnTo>
                  <a:pt x="8447958" y="393726"/>
                </a:lnTo>
                <a:lnTo>
                  <a:pt x="8457607" y="347518"/>
                </a:lnTo>
                <a:lnTo>
                  <a:pt x="8469044" y="293608"/>
                </a:lnTo>
                <a:lnTo>
                  <a:pt x="8469244" y="293608"/>
                </a:lnTo>
                <a:lnTo>
                  <a:pt x="8482830" y="178087"/>
                </a:lnTo>
                <a:lnTo>
                  <a:pt x="8490030" y="85670"/>
                </a:lnTo>
                <a:lnTo>
                  <a:pt x="8495244" y="39462"/>
                </a:lnTo>
                <a:lnTo>
                  <a:pt x="8495275" y="31760"/>
                </a:lnTo>
                <a:close/>
                <a:moveTo>
                  <a:pt x="2264868" y="1"/>
                </a:moveTo>
                <a:lnTo>
                  <a:pt x="3125155" y="1"/>
                </a:lnTo>
                <a:lnTo>
                  <a:pt x="3223070" y="38431"/>
                </a:lnTo>
                <a:lnTo>
                  <a:pt x="3064598" y="437525"/>
                </a:lnTo>
                <a:lnTo>
                  <a:pt x="2220607" y="110377"/>
                </a:lnTo>
                <a:close/>
                <a:moveTo>
                  <a:pt x="11037748" y="0"/>
                </a:moveTo>
                <a:lnTo>
                  <a:pt x="11225925" y="0"/>
                </a:lnTo>
                <a:lnTo>
                  <a:pt x="11151060" y="142021"/>
                </a:lnTo>
                <a:lnTo>
                  <a:pt x="11110103" y="214191"/>
                </a:lnTo>
                <a:lnTo>
                  <a:pt x="11079144" y="189247"/>
                </a:lnTo>
                <a:lnTo>
                  <a:pt x="11077158" y="189216"/>
                </a:lnTo>
                <a:lnTo>
                  <a:pt x="11074230" y="189655"/>
                </a:lnTo>
                <a:lnTo>
                  <a:pt x="11072328" y="190271"/>
                </a:lnTo>
                <a:lnTo>
                  <a:pt x="10940519" y="256703"/>
                </a:lnTo>
                <a:lnTo>
                  <a:pt x="10911061" y="229763"/>
                </a:lnTo>
                <a:lnTo>
                  <a:pt x="10857982" y="183478"/>
                </a:lnTo>
                <a:lnTo>
                  <a:pt x="10860000" y="181653"/>
                </a:lnTo>
                <a:lnTo>
                  <a:pt x="10866793" y="176963"/>
                </a:lnTo>
                <a:lnTo>
                  <a:pt x="10876642" y="167998"/>
                </a:lnTo>
                <a:lnTo>
                  <a:pt x="10895604" y="148051"/>
                </a:lnTo>
                <a:lnTo>
                  <a:pt x="10926540" y="118394"/>
                </a:lnTo>
                <a:lnTo>
                  <a:pt x="10975553" y="68658"/>
                </a:lnTo>
                <a:lnTo>
                  <a:pt x="11019665" y="22149"/>
                </a:lnTo>
                <a:close/>
              </a:path>
            </a:pathLst>
          </a:custGeom>
          <a:solidFill>
            <a:schemeClr val="bg1"/>
          </a:solidFill>
        </p:spPr>
        <p:txBody>
          <a:bodyPr wrap="square" lIns="0" tIns="0" rIns="0" bIns="0" rtlCol="0">
            <a:noAutofit/>
          </a:bodyPr>
          <a:lstStyle>
            <a:defPPr>
              <a:defRPr kern="0"/>
            </a:defPPr>
          </a:lstStyle>
          <a:p>
            <a:endParaRPr/>
          </a:p>
        </p:txBody>
      </p:sp>
      <p:sp>
        <p:nvSpPr>
          <p:cNvPr id="2" name="Titel 3">
            <a:extLst>
              <a:ext uri="{FF2B5EF4-FFF2-40B4-BE49-F238E27FC236}">
                <a16:creationId xmlns:a16="http://schemas.microsoft.com/office/drawing/2014/main" id="{5A044958-5BB0-00AA-C2DF-35F5B39ECCBC}"/>
              </a:ext>
            </a:extLst>
          </p:cNvPr>
          <p:cNvSpPr txBox="1">
            <a:spLocks/>
          </p:cNvSpPr>
          <p:nvPr/>
        </p:nvSpPr>
        <p:spPr bwMode="gray">
          <a:xfrm>
            <a:off x="407988" y="2055283"/>
            <a:ext cx="11379198" cy="492443"/>
          </a:xfrm>
          <a:prstGeom prst="rect">
            <a:avLst/>
          </a:prstGeom>
        </p:spPr>
        <p:txBody>
          <a:bodyPr vert="horz" wrap="square" lIns="0" tIns="0" rIns="0" bIns="0" rtlCol="0" anchor="b">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r>
              <a:rPr lang="de-DE" dirty="0"/>
              <a:t>IAA Open Space</a:t>
            </a:r>
          </a:p>
        </p:txBody>
      </p:sp>
      <p:sp>
        <p:nvSpPr>
          <p:cNvPr id="3" name="Textplatzhalter 13">
            <a:extLst>
              <a:ext uri="{FF2B5EF4-FFF2-40B4-BE49-F238E27FC236}">
                <a16:creationId xmlns:a16="http://schemas.microsoft.com/office/drawing/2014/main" id="{F732A522-3188-1999-0DF2-D97525FA94D8}"/>
              </a:ext>
            </a:extLst>
          </p:cNvPr>
          <p:cNvSpPr txBox="1">
            <a:spLocks/>
          </p:cNvSpPr>
          <p:nvPr/>
        </p:nvSpPr>
        <p:spPr bwMode="gray">
          <a:xfrm>
            <a:off x="409460" y="2634070"/>
            <a:ext cx="1268575" cy="318924"/>
          </a:xfrm>
          <a:prstGeom prst="homePlate">
            <a:avLst>
              <a:gd name="adj" fmla="val 28419"/>
            </a:avLst>
          </a:prstGeom>
          <a:solidFill>
            <a:schemeClr val="accent4"/>
          </a:solidFill>
        </p:spPr>
        <p:txBody>
          <a:bodyPr vert="horz" wrap="square" lIns="72000" tIns="36000" rIns="72000" bIns="36000" rtlCol="0">
            <a:spAutoFit/>
          </a:bodyPr>
          <a:lstStyle>
            <a:defPPr>
              <a:defRPr lang="en-US"/>
            </a:defPPr>
            <a:lvl1pPr indent="0">
              <a:lnSpc>
                <a:spcPct val="100000"/>
              </a:lnSpc>
              <a:spcBef>
                <a:spcPts val="400"/>
              </a:spcBef>
              <a:buClr>
                <a:schemeClr val="bg2"/>
              </a:buClr>
              <a:buFont typeface="Arial" panose="020B0604020202020204" pitchFamily="34" charset="0"/>
              <a:buNone/>
              <a:defRPr sz="1600" b="0" cap="all">
                <a:solidFill>
                  <a:schemeClr val="bg1"/>
                </a:solidFill>
                <a:latin typeface="+mj-lt"/>
              </a:defRPr>
            </a:lvl1pPr>
            <a:lvl2pPr marL="144000" indent="-144000">
              <a:lnSpc>
                <a:spcPct val="100000"/>
              </a:lnSpc>
              <a:spcBef>
                <a:spcPts val="400"/>
              </a:spcBef>
              <a:buClr>
                <a:schemeClr val="bg2"/>
              </a:buClr>
              <a:buFont typeface="Arial" panose="020B0604020202020204" pitchFamily="34" charset="0"/>
              <a:buChar char="›"/>
              <a:defRPr sz="1400"/>
            </a:lvl2pPr>
            <a:lvl3pPr marL="288000" indent="-144000">
              <a:lnSpc>
                <a:spcPct val="100000"/>
              </a:lnSpc>
              <a:spcBef>
                <a:spcPts val="400"/>
              </a:spcBef>
              <a:buClr>
                <a:schemeClr val="bg2"/>
              </a:buClr>
              <a:buFont typeface="Arial" panose="020B0604020202020204" pitchFamily="34" charset="0"/>
              <a:buChar char="›"/>
              <a:defRPr sz="1400"/>
            </a:lvl3pPr>
            <a:lvl4pPr marL="432000" indent="-144000">
              <a:lnSpc>
                <a:spcPct val="100000"/>
              </a:lnSpc>
              <a:spcBef>
                <a:spcPts val="400"/>
              </a:spcBef>
              <a:buClr>
                <a:schemeClr val="bg2"/>
              </a:buClr>
              <a:buFont typeface="Arial" panose="020B0604020202020204" pitchFamily="34" charset="0"/>
              <a:buChar char="›"/>
              <a:defRPr sz="1400"/>
            </a:lvl4pPr>
            <a:lvl5pPr marL="576000" indent="-144000">
              <a:lnSpc>
                <a:spcPct val="100000"/>
              </a:lnSpc>
              <a:spcBef>
                <a:spcPts val="400"/>
              </a:spcBef>
              <a:buClr>
                <a:schemeClr val="bg2"/>
              </a:buClr>
              <a:buFont typeface="Arial" panose="020B0604020202020204" pitchFamily="34" charset="0"/>
              <a:buChar char="›"/>
              <a:defRPr sz="140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dirty="0" err="1"/>
              <a:t>Overview</a:t>
            </a:r>
            <a:endParaRPr lang="de-DE" dirty="0"/>
          </a:p>
        </p:txBody>
      </p:sp>
      <p:cxnSp>
        <p:nvCxnSpPr>
          <p:cNvPr id="4" name="Gerade Verbindung 41">
            <a:extLst>
              <a:ext uri="{FF2B5EF4-FFF2-40B4-BE49-F238E27FC236}">
                <a16:creationId xmlns:a16="http://schemas.microsoft.com/office/drawing/2014/main" id="{BEFB7BCC-5FCC-49C8-9871-9D65E05255AD}"/>
              </a:ext>
            </a:extLst>
          </p:cNvPr>
          <p:cNvCxnSpPr>
            <a:cxnSpLocks/>
          </p:cNvCxnSpPr>
          <p:nvPr/>
        </p:nvCxnSpPr>
        <p:spPr bwMode="gray">
          <a:xfrm>
            <a:off x="0" y="6165850"/>
            <a:ext cx="12192000" cy="0"/>
          </a:xfrm>
          <a:prstGeom prst="line">
            <a:avLst/>
          </a:prstGeom>
          <a:noFill/>
          <a:ln w="28575" cap="flat" cmpd="sng" algn="ctr">
            <a:solidFill>
              <a:schemeClr val="accent4"/>
            </a:solidFill>
            <a:prstDash val="solid"/>
            <a:round/>
            <a:headEnd type="none" w="med" len="med"/>
            <a:tailEnd type="none" w="med" len="med"/>
          </a:ln>
          <a:effectLst/>
        </p:spPr>
      </p:cxnSp>
      <p:sp>
        <p:nvSpPr>
          <p:cNvPr id="70" name="object 48">
            <a:extLst>
              <a:ext uri="{FF2B5EF4-FFF2-40B4-BE49-F238E27FC236}">
                <a16:creationId xmlns:a16="http://schemas.microsoft.com/office/drawing/2014/main" id="{5F49AE43-93F8-381A-0A65-27954C8ABD7C}"/>
              </a:ext>
            </a:extLst>
          </p:cNvPr>
          <p:cNvSpPr/>
          <p:nvPr/>
        </p:nvSpPr>
        <p:spPr bwMode="gray">
          <a:xfrm>
            <a:off x="6272404" y="-257239"/>
            <a:ext cx="924939" cy="2883022"/>
          </a:xfrm>
          <a:custGeom>
            <a:avLst/>
            <a:gdLst/>
            <a:ahLst/>
            <a:cxnLst/>
            <a:rect l="l" t="t" r="r" b="b"/>
            <a:pathLst>
              <a:path w="1525270" h="4754245">
                <a:moveTo>
                  <a:pt x="1525220" y="0"/>
                </a:moveTo>
                <a:lnTo>
                  <a:pt x="1332451" y="0"/>
                </a:lnTo>
                <a:lnTo>
                  <a:pt x="722491" y="2083706"/>
                </a:lnTo>
                <a:lnTo>
                  <a:pt x="335068" y="3539159"/>
                </a:lnTo>
                <a:lnTo>
                  <a:pt x="0" y="4690956"/>
                </a:lnTo>
                <a:lnTo>
                  <a:pt x="219899" y="4753771"/>
                </a:lnTo>
                <a:lnTo>
                  <a:pt x="242526" y="4570750"/>
                </a:lnTo>
                <a:lnTo>
                  <a:pt x="1525220" y="0"/>
                </a:lnTo>
                <a:close/>
              </a:path>
            </a:pathLst>
          </a:custGeom>
          <a:solidFill>
            <a:schemeClr val="accent4"/>
          </a:solidFill>
        </p:spPr>
        <p:txBody>
          <a:bodyPr wrap="square" lIns="0" tIns="0" rIns="0" bIns="0" rtlCol="0"/>
          <a:lstStyle>
            <a:defPPr>
              <a:defRPr kern="0"/>
            </a:defPPr>
          </a:lstStyle>
          <a:p>
            <a:endParaRPr/>
          </a:p>
        </p:txBody>
      </p:sp>
      <p:sp>
        <p:nvSpPr>
          <p:cNvPr id="76" name="Rechteck 75">
            <a:extLst>
              <a:ext uri="{FF2B5EF4-FFF2-40B4-BE49-F238E27FC236}">
                <a16:creationId xmlns:a16="http://schemas.microsoft.com/office/drawing/2014/main" id="{85A111A4-38D8-2A83-32DA-D97E6A04C41D}"/>
              </a:ext>
            </a:extLst>
          </p:cNvPr>
          <p:cNvSpPr/>
          <p:nvPr/>
        </p:nvSpPr>
        <p:spPr bwMode="gray">
          <a:xfrm>
            <a:off x="407988" y="4051300"/>
            <a:ext cx="2314761" cy="1898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pic>
        <p:nvPicPr>
          <p:cNvPr id="6" name="object 73">
            <a:extLst>
              <a:ext uri="{FF2B5EF4-FFF2-40B4-BE49-F238E27FC236}">
                <a16:creationId xmlns:a16="http://schemas.microsoft.com/office/drawing/2014/main" id="{72244CF1-3828-EB99-7EC1-E881D12A092D}"/>
              </a:ext>
            </a:extLst>
          </p:cNvPr>
          <p:cNvPicPr/>
          <p:nvPr/>
        </p:nvPicPr>
        <p:blipFill>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tretch>
            <a:fillRect/>
          </a:stretch>
        </p:blipFill>
        <p:spPr bwMode="gray">
          <a:xfrm>
            <a:off x="519160" y="4119562"/>
            <a:ext cx="1727528" cy="1328029"/>
          </a:xfrm>
          <a:prstGeom prst="rect">
            <a:avLst/>
          </a:prstGeom>
        </p:spPr>
      </p:pic>
      <p:sp>
        <p:nvSpPr>
          <p:cNvPr id="7" name="object 74">
            <a:extLst>
              <a:ext uri="{FF2B5EF4-FFF2-40B4-BE49-F238E27FC236}">
                <a16:creationId xmlns:a16="http://schemas.microsoft.com/office/drawing/2014/main" id="{AAA25B52-BE0E-2626-B37F-12CB53268D6E}"/>
              </a:ext>
            </a:extLst>
          </p:cNvPr>
          <p:cNvSpPr txBox="1"/>
          <p:nvPr/>
        </p:nvSpPr>
        <p:spPr bwMode="gray">
          <a:xfrm>
            <a:off x="525325" y="5476325"/>
            <a:ext cx="2073096" cy="369332"/>
          </a:xfrm>
          <a:prstGeom prst="rect">
            <a:avLst/>
          </a:prstGeom>
        </p:spPr>
        <p:txBody>
          <a:bodyPr vert="horz" wrap="square" lIns="0" tIns="0" rIns="0" bIns="0" rtlCol="0">
            <a:spAutoFit/>
          </a:bodyPr>
          <a:lstStyle>
            <a:defPPr>
              <a:defRPr kern="0"/>
            </a:defPPr>
          </a:lstStyle>
          <a:p>
            <a:pPr marR="5080"/>
            <a:r>
              <a:rPr lang="de-DE" sz="1200" dirty="0" err="1">
                <a:cs typeface="Biotif"/>
              </a:rPr>
              <a:t>Our</a:t>
            </a:r>
            <a:r>
              <a:rPr lang="de-DE" sz="1200" dirty="0">
                <a:cs typeface="Biotif"/>
              </a:rPr>
              <a:t> Open Space </a:t>
            </a:r>
            <a:r>
              <a:rPr lang="de-DE" sz="1200" dirty="0" err="1">
                <a:cs typeface="Biotif"/>
              </a:rPr>
              <a:t>areas</a:t>
            </a:r>
            <a:r>
              <a:rPr lang="de-DE" sz="1200" dirty="0">
                <a:cs typeface="Biotif"/>
              </a:rPr>
              <a:t> in </a:t>
            </a:r>
            <a:br>
              <a:rPr lang="de-DE" sz="1200" dirty="0">
                <a:cs typeface="Biotif"/>
              </a:rPr>
            </a:br>
            <a:r>
              <a:rPr lang="de-DE" sz="1200" dirty="0" err="1">
                <a:cs typeface="Biotif"/>
              </a:rPr>
              <a:t>the</a:t>
            </a:r>
            <a:r>
              <a:rPr lang="de-DE" sz="1200" dirty="0">
                <a:cs typeface="Biotif"/>
              </a:rPr>
              <a:t> </a:t>
            </a:r>
            <a:r>
              <a:rPr lang="de-DE" sz="1200" dirty="0" err="1">
                <a:cs typeface="Biotif"/>
              </a:rPr>
              <a:t>city</a:t>
            </a:r>
            <a:r>
              <a:rPr lang="de-DE" sz="1200" dirty="0">
                <a:cs typeface="Biotif"/>
              </a:rPr>
              <a:t> </a:t>
            </a:r>
            <a:r>
              <a:rPr lang="de-DE" sz="1200" dirty="0" err="1">
                <a:cs typeface="Biotif"/>
              </a:rPr>
              <a:t>centre</a:t>
            </a:r>
            <a:r>
              <a:rPr lang="de-DE" sz="1200" dirty="0">
                <a:cs typeface="Biotif"/>
              </a:rPr>
              <a:t> of Munich</a:t>
            </a:r>
            <a:endParaRPr sz="1200" dirty="0">
              <a:cs typeface="Biotif"/>
            </a:endParaRPr>
          </a:p>
        </p:txBody>
      </p:sp>
      <p:sp>
        <p:nvSpPr>
          <p:cNvPr id="8" name="Ellipse 7">
            <a:extLst>
              <a:ext uri="{FF2B5EF4-FFF2-40B4-BE49-F238E27FC236}">
                <a16:creationId xmlns:a16="http://schemas.microsoft.com/office/drawing/2014/main" id="{C08B4491-6DFC-9511-95E4-46349AC192B0}"/>
              </a:ext>
            </a:extLst>
          </p:cNvPr>
          <p:cNvSpPr/>
          <p:nvPr/>
        </p:nvSpPr>
        <p:spPr bwMode="gray">
          <a:xfrm>
            <a:off x="1313702" y="4565338"/>
            <a:ext cx="514350" cy="514350"/>
          </a:xfrm>
          <a:prstGeom prst="ellipse">
            <a:avLst/>
          </a:prstGeom>
          <a:noFill/>
          <a:ln w="28575" cap="flat" cmpd="sng" algn="ctr">
            <a:solidFill>
              <a:schemeClr val="accent4"/>
            </a:solidFill>
            <a:prstDash val="solid"/>
            <a:round/>
            <a:headEnd type="none" w="med" len="med"/>
            <a:tailEnd type="none" w="med" len="med"/>
          </a:ln>
          <a:effectLst/>
        </p:spPr>
        <p:txBody>
          <a:bodyPr rtlCol="0" anchor="ctr"/>
          <a:lstStyle/>
          <a:p>
            <a:pPr algn="ctr"/>
            <a:endParaRPr lang="de-DE" sz="1200" dirty="0" err="1">
              <a:solidFill>
                <a:schemeClr val="tx1"/>
              </a:solidFill>
            </a:endParaRPr>
          </a:p>
        </p:txBody>
      </p:sp>
      <p:sp>
        <p:nvSpPr>
          <p:cNvPr id="9" name="Rechteck 8">
            <a:extLst>
              <a:ext uri="{FF2B5EF4-FFF2-40B4-BE49-F238E27FC236}">
                <a16:creationId xmlns:a16="http://schemas.microsoft.com/office/drawing/2014/main" id="{8F10005B-759C-7E88-6CAE-562D28460DAB}"/>
              </a:ext>
            </a:extLst>
          </p:cNvPr>
          <p:cNvSpPr/>
          <p:nvPr/>
        </p:nvSpPr>
        <p:spPr bwMode="gray">
          <a:xfrm>
            <a:off x="1468485" y="4758219"/>
            <a:ext cx="209550" cy="1309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sp>
        <p:nvSpPr>
          <p:cNvPr id="85" name="object 52">
            <a:extLst>
              <a:ext uri="{FF2B5EF4-FFF2-40B4-BE49-F238E27FC236}">
                <a16:creationId xmlns:a16="http://schemas.microsoft.com/office/drawing/2014/main" id="{E8ACF226-EE0B-5B9E-67FB-B2AEE0EFCD50}"/>
              </a:ext>
            </a:extLst>
          </p:cNvPr>
          <p:cNvSpPr txBox="1"/>
          <p:nvPr/>
        </p:nvSpPr>
        <p:spPr bwMode="gray">
          <a:xfrm>
            <a:off x="2534013" y="1019102"/>
            <a:ext cx="832279" cy="184666"/>
          </a:xfrm>
          <a:prstGeom prst="rect">
            <a:avLst/>
          </a:prstGeom>
        </p:spPr>
        <p:txBody>
          <a:bodyPr vert="horz" wrap="none" lIns="0" tIns="0" rIns="0" bIns="0" rtlCol="0">
            <a:spAutoFit/>
          </a:bodyPr>
          <a:lstStyle>
            <a:defPPr>
              <a:defRPr lang="en-US" kern="0"/>
            </a:defPPr>
            <a:lvl1pPr marR="5080">
              <a:defRPr sz="1200">
                <a:cs typeface="Biotif"/>
              </a:defRPr>
            </a:lvl1pPr>
          </a:lstStyle>
          <a:p>
            <a:r>
              <a:rPr dirty="0" err="1">
                <a:latin typeface="+mj-lt"/>
              </a:rPr>
              <a:t>Königsplatz</a:t>
            </a:r>
            <a:endParaRPr dirty="0">
              <a:latin typeface="+mj-lt"/>
            </a:endParaRPr>
          </a:p>
        </p:txBody>
      </p:sp>
      <p:sp>
        <p:nvSpPr>
          <p:cNvPr id="86" name="object 53">
            <a:extLst>
              <a:ext uri="{FF2B5EF4-FFF2-40B4-BE49-F238E27FC236}">
                <a16:creationId xmlns:a16="http://schemas.microsoft.com/office/drawing/2014/main" id="{72AB9C02-7618-3744-6A85-F41A8BC196CA}"/>
              </a:ext>
            </a:extLst>
          </p:cNvPr>
          <p:cNvSpPr txBox="1">
            <a:spLocks/>
          </p:cNvSpPr>
          <p:nvPr/>
        </p:nvSpPr>
        <p:spPr bwMode="gray">
          <a:xfrm>
            <a:off x="3841784" y="2059513"/>
            <a:ext cx="1399742" cy="184666"/>
          </a:xfrm>
          <a:prstGeom prst="rect">
            <a:avLst/>
          </a:prstGeom>
        </p:spPr>
        <p:txBody>
          <a:bodyPr vert="horz" wrap="none" lIns="0" tIns="0" rIns="0" bIns="0" rtlCol="0">
            <a:spAutoFit/>
          </a:bodyPr>
          <a:lstStyle>
            <a:defPPr>
              <a:defRPr lang="en-US" kern="0"/>
            </a:defPPr>
            <a:lvl1pPr marR="5080">
              <a:defRPr sz="1200">
                <a:cs typeface="Biotif"/>
              </a:defRPr>
            </a:lvl1pPr>
          </a:lstStyle>
          <a:p>
            <a:r>
              <a:rPr dirty="0" err="1">
                <a:latin typeface="+mj-lt"/>
              </a:rPr>
              <a:t>Wittelsbacher</a:t>
            </a:r>
            <a:r>
              <a:rPr dirty="0">
                <a:latin typeface="+mj-lt"/>
              </a:rPr>
              <a:t> Platz</a:t>
            </a:r>
          </a:p>
        </p:txBody>
      </p:sp>
      <p:sp>
        <p:nvSpPr>
          <p:cNvPr id="87" name="object 54">
            <a:extLst>
              <a:ext uri="{FF2B5EF4-FFF2-40B4-BE49-F238E27FC236}">
                <a16:creationId xmlns:a16="http://schemas.microsoft.com/office/drawing/2014/main" id="{5449F0AF-41B1-7C30-1D66-598E6051BC14}"/>
              </a:ext>
            </a:extLst>
          </p:cNvPr>
          <p:cNvSpPr txBox="1"/>
          <p:nvPr/>
        </p:nvSpPr>
        <p:spPr bwMode="gray">
          <a:xfrm>
            <a:off x="8905325" y="4049237"/>
            <a:ext cx="1340432" cy="184666"/>
          </a:xfrm>
          <a:prstGeom prst="rect">
            <a:avLst/>
          </a:prstGeom>
        </p:spPr>
        <p:txBody>
          <a:bodyPr vert="horz" wrap="none" lIns="0" tIns="0" rIns="0" bIns="0" rtlCol="0">
            <a:spAutoFit/>
          </a:bodyPr>
          <a:lstStyle>
            <a:defPPr>
              <a:defRPr lang="en-US" kern="0"/>
            </a:defPPr>
            <a:lvl1pPr marR="5080">
              <a:defRPr sz="1200">
                <a:cs typeface="Biotif"/>
              </a:defRPr>
            </a:lvl1pPr>
          </a:lstStyle>
          <a:p>
            <a:pPr algn="r"/>
            <a:r>
              <a:rPr dirty="0">
                <a:latin typeface="+mj-lt"/>
              </a:rPr>
              <a:t>Max-Joseph-Platz</a:t>
            </a:r>
          </a:p>
        </p:txBody>
      </p:sp>
      <p:sp>
        <p:nvSpPr>
          <p:cNvPr id="88" name="object 55">
            <a:extLst>
              <a:ext uri="{FF2B5EF4-FFF2-40B4-BE49-F238E27FC236}">
                <a16:creationId xmlns:a16="http://schemas.microsoft.com/office/drawing/2014/main" id="{01BE5566-1373-F68C-36CD-4E6BE54B32A0}"/>
              </a:ext>
            </a:extLst>
          </p:cNvPr>
          <p:cNvSpPr txBox="1">
            <a:spLocks/>
          </p:cNvSpPr>
          <p:nvPr/>
        </p:nvSpPr>
        <p:spPr bwMode="gray">
          <a:xfrm>
            <a:off x="9258307" y="2451683"/>
            <a:ext cx="987450" cy="738664"/>
          </a:xfrm>
          <a:prstGeom prst="rect">
            <a:avLst/>
          </a:prstGeom>
        </p:spPr>
        <p:txBody>
          <a:bodyPr vert="horz" wrap="none" lIns="0" tIns="0" rIns="0" bIns="0" rtlCol="0">
            <a:spAutoFit/>
          </a:bodyPr>
          <a:lstStyle>
            <a:defPPr>
              <a:defRPr lang="en-US" kern="0"/>
            </a:defPPr>
            <a:lvl1pPr marR="5080">
              <a:defRPr sz="1200">
                <a:cs typeface="Biotif"/>
              </a:defRPr>
            </a:lvl1pPr>
          </a:lstStyle>
          <a:p>
            <a:pPr algn="r"/>
            <a:r>
              <a:rPr dirty="0" err="1">
                <a:latin typeface="+mj-lt"/>
              </a:rPr>
              <a:t>Residenzhöfe</a:t>
            </a:r>
            <a:endParaRPr dirty="0">
              <a:latin typeface="+mj-lt"/>
            </a:endParaRPr>
          </a:p>
          <a:p>
            <a:pPr marL="0" lvl="1" algn="r">
              <a:buClr>
                <a:schemeClr val="accent4"/>
              </a:buClr>
            </a:pPr>
            <a:r>
              <a:rPr sz="1200" dirty="0" err="1"/>
              <a:t>Kaiserhof</a:t>
            </a:r>
            <a:endParaRPr lang="de-DE" sz="1200" dirty="0"/>
          </a:p>
          <a:p>
            <a:pPr marL="0" lvl="1" algn="r">
              <a:buClr>
                <a:schemeClr val="accent4"/>
              </a:buClr>
            </a:pPr>
            <a:r>
              <a:rPr sz="1200" dirty="0" err="1"/>
              <a:t>Brunnenhof</a:t>
            </a:r>
            <a:endParaRPr lang="de-DE" sz="1200" dirty="0"/>
          </a:p>
          <a:p>
            <a:pPr marL="0" lvl="1" algn="r">
              <a:buClr>
                <a:schemeClr val="accent4"/>
              </a:buClr>
            </a:pPr>
            <a:r>
              <a:rPr sz="1200" dirty="0" err="1"/>
              <a:t>Apothekenhof</a:t>
            </a:r>
            <a:endParaRPr sz="1200" dirty="0"/>
          </a:p>
        </p:txBody>
      </p:sp>
      <p:sp>
        <p:nvSpPr>
          <p:cNvPr id="89" name="object 56">
            <a:extLst>
              <a:ext uri="{FF2B5EF4-FFF2-40B4-BE49-F238E27FC236}">
                <a16:creationId xmlns:a16="http://schemas.microsoft.com/office/drawing/2014/main" id="{D3E9D0E6-35A1-E89E-F0EA-48BA3AD88E19}"/>
              </a:ext>
            </a:extLst>
          </p:cNvPr>
          <p:cNvSpPr txBox="1">
            <a:spLocks/>
          </p:cNvSpPr>
          <p:nvPr/>
        </p:nvSpPr>
        <p:spPr bwMode="gray">
          <a:xfrm>
            <a:off x="9073641" y="1866765"/>
            <a:ext cx="1172116" cy="184666"/>
          </a:xfrm>
          <a:prstGeom prst="rect">
            <a:avLst/>
          </a:prstGeom>
        </p:spPr>
        <p:txBody>
          <a:bodyPr vert="horz" wrap="none" lIns="0" tIns="0" rIns="0" bIns="0" rtlCol="0">
            <a:spAutoFit/>
          </a:bodyPr>
          <a:lstStyle>
            <a:defPPr>
              <a:defRPr lang="en-US" kern="0"/>
            </a:defPPr>
            <a:lvl1pPr marR="5080">
              <a:defRPr sz="1200">
                <a:cs typeface="Biotif"/>
              </a:defRPr>
            </a:lvl1pPr>
          </a:lstStyle>
          <a:p>
            <a:pPr algn="r"/>
            <a:r>
              <a:rPr dirty="0" err="1">
                <a:latin typeface="+mj-lt"/>
              </a:rPr>
              <a:t>Hofgartenstraße</a:t>
            </a:r>
            <a:endParaRPr dirty="0">
              <a:latin typeface="+mj-lt"/>
            </a:endParaRPr>
          </a:p>
        </p:txBody>
      </p:sp>
      <p:sp>
        <p:nvSpPr>
          <p:cNvPr id="90" name="object 57">
            <a:extLst>
              <a:ext uri="{FF2B5EF4-FFF2-40B4-BE49-F238E27FC236}">
                <a16:creationId xmlns:a16="http://schemas.microsoft.com/office/drawing/2014/main" id="{F0E96D48-9010-6C3F-7987-C1427E57C521}"/>
              </a:ext>
            </a:extLst>
          </p:cNvPr>
          <p:cNvSpPr txBox="1">
            <a:spLocks/>
          </p:cNvSpPr>
          <p:nvPr/>
        </p:nvSpPr>
        <p:spPr bwMode="gray">
          <a:xfrm>
            <a:off x="3841784" y="1690913"/>
            <a:ext cx="2077813" cy="184666"/>
          </a:xfrm>
          <a:prstGeom prst="rect">
            <a:avLst/>
          </a:prstGeom>
        </p:spPr>
        <p:txBody>
          <a:bodyPr vert="horz" wrap="none" lIns="0" tIns="0" rIns="0" bIns="0" rtlCol="0">
            <a:spAutoFit/>
          </a:bodyPr>
          <a:lstStyle>
            <a:defPPr>
              <a:defRPr lang="en-US" kern="0"/>
            </a:defPPr>
            <a:lvl1pPr marR="5080">
              <a:defRPr sz="1200">
                <a:cs typeface="Biotif"/>
              </a:defRPr>
            </a:lvl1pPr>
          </a:lstStyle>
          <a:p>
            <a:r>
              <a:rPr dirty="0" err="1">
                <a:latin typeface="+mj-lt"/>
              </a:rPr>
              <a:t>Odeonsplatz</a:t>
            </a:r>
            <a:r>
              <a:rPr lang="de-DE" dirty="0">
                <a:latin typeface="+mj-lt"/>
              </a:rPr>
              <a:t> </a:t>
            </a:r>
            <a:r>
              <a:rPr dirty="0">
                <a:latin typeface="+mj-lt"/>
              </a:rPr>
              <a:t>&amp; </a:t>
            </a:r>
            <a:r>
              <a:rPr dirty="0" err="1">
                <a:latin typeface="+mj-lt"/>
              </a:rPr>
              <a:t>Ludwigstraße</a:t>
            </a:r>
            <a:endParaRPr dirty="0">
              <a:latin typeface="+mj-lt"/>
            </a:endParaRPr>
          </a:p>
        </p:txBody>
      </p:sp>
      <p:sp>
        <p:nvSpPr>
          <p:cNvPr id="91" name="object 58">
            <a:extLst>
              <a:ext uri="{FF2B5EF4-FFF2-40B4-BE49-F238E27FC236}">
                <a16:creationId xmlns:a16="http://schemas.microsoft.com/office/drawing/2014/main" id="{A277F5AA-5C8E-12D7-BBF0-DA9531D74F67}"/>
              </a:ext>
            </a:extLst>
          </p:cNvPr>
          <p:cNvSpPr txBox="1">
            <a:spLocks/>
          </p:cNvSpPr>
          <p:nvPr/>
        </p:nvSpPr>
        <p:spPr bwMode="gray">
          <a:xfrm>
            <a:off x="9399049" y="4450219"/>
            <a:ext cx="846707" cy="184666"/>
          </a:xfrm>
          <a:prstGeom prst="rect">
            <a:avLst/>
          </a:prstGeom>
        </p:spPr>
        <p:txBody>
          <a:bodyPr vert="horz" wrap="none" lIns="0" tIns="0" rIns="0" bIns="0" rtlCol="0">
            <a:spAutoFit/>
          </a:bodyPr>
          <a:lstStyle>
            <a:defPPr>
              <a:defRPr lang="en-US" kern="0"/>
            </a:defPPr>
            <a:lvl1pPr marR="5080">
              <a:defRPr sz="1200">
                <a:cs typeface="Biotif"/>
              </a:defRPr>
            </a:lvl1pPr>
          </a:lstStyle>
          <a:p>
            <a:pPr algn="r"/>
            <a:r>
              <a:rPr dirty="0" err="1">
                <a:latin typeface="+mj-lt"/>
              </a:rPr>
              <a:t>Marienplatz</a:t>
            </a:r>
            <a:endParaRPr dirty="0">
              <a:latin typeface="+mj-lt"/>
            </a:endParaRPr>
          </a:p>
        </p:txBody>
      </p:sp>
      <p:sp>
        <p:nvSpPr>
          <p:cNvPr id="96" name="Freihandform: Form 95">
            <a:extLst>
              <a:ext uri="{FF2B5EF4-FFF2-40B4-BE49-F238E27FC236}">
                <a16:creationId xmlns:a16="http://schemas.microsoft.com/office/drawing/2014/main" id="{64AA96D6-EED2-8BBC-0AB2-1A77BF205D34}"/>
              </a:ext>
            </a:extLst>
          </p:cNvPr>
          <p:cNvSpPr/>
          <p:nvPr/>
        </p:nvSpPr>
        <p:spPr bwMode="gray">
          <a:xfrm>
            <a:off x="10638516" y="4388300"/>
            <a:ext cx="1552807" cy="1777550"/>
          </a:xfrm>
          <a:custGeom>
            <a:avLst/>
            <a:gdLst>
              <a:gd name="connsiteX0" fmla="*/ 170542 w 1552807"/>
              <a:gd name="connsiteY0" fmla="*/ 1396019 h 1777550"/>
              <a:gd name="connsiteX1" fmla="*/ 186045 w 1552807"/>
              <a:gd name="connsiteY1" fmla="*/ 1402996 h 1777550"/>
              <a:gd name="connsiteX2" fmla="*/ 264276 w 1552807"/>
              <a:gd name="connsiteY2" fmla="*/ 1461042 h 1777550"/>
              <a:gd name="connsiteX3" fmla="*/ 266586 w 1552807"/>
              <a:gd name="connsiteY3" fmla="*/ 1462321 h 1777550"/>
              <a:gd name="connsiteX4" fmla="*/ 265739 w 1552807"/>
              <a:gd name="connsiteY4" fmla="*/ 1463345 h 1777550"/>
              <a:gd name="connsiteX5" fmla="*/ 292224 w 1552807"/>
              <a:gd name="connsiteY5" fmla="*/ 1485047 h 1777550"/>
              <a:gd name="connsiteX6" fmla="*/ 394468 w 1552807"/>
              <a:gd name="connsiteY6" fmla="*/ 1541691 h 1777550"/>
              <a:gd name="connsiteX7" fmla="*/ 397525 w 1552807"/>
              <a:gd name="connsiteY7" fmla="*/ 1535815 h 1777550"/>
              <a:gd name="connsiteX8" fmla="*/ 402054 w 1552807"/>
              <a:gd name="connsiteY8" fmla="*/ 1514529 h 1777550"/>
              <a:gd name="connsiteX9" fmla="*/ 425058 w 1552807"/>
              <a:gd name="connsiteY9" fmla="*/ 1530078 h 1777550"/>
              <a:gd name="connsiteX10" fmla="*/ 440884 w 1552807"/>
              <a:gd name="connsiteY10" fmla="*/ 1542423 h 1777550"/>
              <a:gd name="connsiteX11" fmla="*/ 450673 w 1552807"/>
              <a:gd name="connsiteY11" fmla="*/ 1553606 h 1777550"/>
              <a:gd name="connsiteX12" fmla="*/ 397071 w 1552807"/>
              <a:gd name="connsiteY12" fmla="*/ 1613292 h 1777550"/>
              <a:gd name="connsiteX13" fmla="*/ 286339 w 1552807"/>
              <a:gd name="connsiteY13" fmla="*/ 1777550 h 1777550"/>
              <a:gd name="connsiteX14" fmla="*/ 0 w 1552807"/>
              <a:gd name="connsiteY14" fmla="*/ 1777550 h 1777550"/>
              <a:gd name="connsiteX15" fmla="*/ 425 w 1552807"/>
              <a:gd name="connsiteY15" fmla="*/ 1776638 h 1777550"/>
              <a:gd name="connsiteX16" fmla="*/ 19071 w 1552807"/>
              <a:gd name="connsiteY16" fmla="*/ 1738100 h 1777550"/>
              <a:gd name="connsiteX17" fmla="*/ 34866 w 1552807"/>
              <a:gd name="connsiteY17" fmla="*/ 1701796 h 1777550"/>
              <a:gd name="connsiteX18" fmla="*/ 84463 w 1552807"/>
              <a:gd name="connsiteY18" fmla="*/ 1592459 h 1777550"/>
              <a:gd name="connsiteX19" fmla="*/ 132952 w 1552807"/>
              <a:gd name="connsiteY19" fmla="*/ 1479125 h 1777550"/>
              <a:gd name="connsiteX20" fmla="*/ 169510 w 1552807"/>
              <a:gd name="connsiteY20" fmla="*/ 1398676 h 1777550"/>
              <a:gd name="connsiteX21" fmla="*/ 1030674 w 1552807"/>
              <a:gd name="connsiteY21" fmla="*/ 1378437 h 1777550"/>
              <a:gd name="connsiteX22" fmla="*/ 1068842 w 1552807"/>
              <a:gd name="connsiteY22" fmla="*/ 1388641 h 1777550"/>
              <a:gd name="connsiteX23" fmla="*/ 1226490 w 1552807"/>
              <a:gd name="connsiteY23" fmla="*/ 1430213 h 1777550"/>
              <a:gd name="connsiteX24" fmla="*/ 1328072 w 1552807"/>
              <a:gd name="connsiteY24" fmla="*/ 1454334 h 1777550"/>
              <a:gd name="connsiteX25" fmla="*/ 1390499 w 1552807"/>
              <a:gd name="connsiteY25" fmla="*/ 1471516 h 1777550"/>
              <a:gd name="connsiteX26" fmla="*/ 1333702 w 1552807"/>
              <a:gd name="connsiteY26" fmla="*/ 1538719 h 1777550"/>
              <a:gd name="connsiteX27" fmla="*/ 1191899 w 1552807"/>
              <a:gd name="connsiteY27" fmla="*/ 1777550 h 1777550"/>
              <a:gd name="connsiteX28" fmla="*/ 856235 w 1552807"/>
              <a:gd name="connsiteY28" fmla="*/ 1777550 h 1777550"/>
              <a:gd name="connsiteX29" fmla="*/ 915838 w 1552807"/>
              <a:gd name="connsiteY29" fmla="*/ 1697791 h 1777550"/>
              <a:gd name="connsiteX30" fmla="*/ 1036704 w 1552807"/>
              <a:gd name="connsiteY30" fmla="*/ 1478694 h 1777550"/>
              <a:gd name="connsiteX31" fmla="*/ 1037420 w 1552807"/>
              <a:gd name="connsiteY31" fmla="*/ 1422281 h 1777550"/>
              <a:gd name="connsiteX32" fmla="*/ 365511 w 1552807"/>
              <a:gd name="connsiteY32" fmla="*/ 1207681 h 1777550"/>
              <a:gd name="connsiteX33" fmla="*/ 404757 w 1552807"/>
              <a:gd name="connsiteY33" fmla="*/ 1218363 h 1777550"/>
              <a:gd name="connsiteX34" fmla="*/ 470342 w 1552807"/>
              <a:gd name="connsiteY34" fmla="*/ 1235537 h 1777550"/>
              <a:gd name="connsiteX35" fmla="*/ 562181 w 1552807"/>
              <a:gd name="connsiteY35" fmla="*/ 1259003 h 1777550"/>
              <a:gd name="connsiteX36" fmla="*/ 580427 w 1552807"/>
              <a:gd name="connsiteY36" fmla="*/ 1263755 h 1777550"/>
              <a:gd name="connsiteX37" fmla="*/ 482280 w 1552807"/>
              <a:gd name="connsiteY37" fmla="*/ 1477115 h 1777550"/>
              <a:gd name="connsiteX38" fmla="*/ 441685 w 1552807"/>
              <a:gd name="connsiteY38" fmla="*/ 1504763 h 1777550"/>
              <a:gd name="connsiteX39" fmla="*/ 408669 w 1552807"/>
              <a:gd name="connsiteY39" fmla="*/ 1482445 h 1777550"/>
              <a:gd name="connsiteX40" fmla="*/ 396062 w 1552807"/>
              <a:gd name="connsiteY40" fmla="*/ 1474512 h 1777550"/>
              <a:gd name="connsiteX41" fmla="*/ 382161 w 1552807"/>
              <a:gd name="connsiteY41" fmla="*/ 1453125 h 1777550"/>
              <a:gd name="connsiteX42" fmla="*/ 357763 w 1552807"/>
              <a:gd name="connsiteY42" fmla="*/ 1436428 h 1777550"/>
              <a:gd name="connsiteX43" fmla="*/ 328852 w 1552807"/>
              <a:gd name="connsiteY43" fmla="*/ 1430298 h 1777550"/>
              <a:gd name="connsiteX44" fmla="*/ 326388 w 1552807"/>
              <a:gd name="connsiteY44" fmla="*/ 1430760 h 1777550"/>
              <a:gd name="connsiteX45" fmla="*/ 283236 w 1552807"/>
              <a:gd name="connsiteY45" fmla="*/ 1403751 h 1777550"/>
              <a:gd name="connsiteX46" fmla="*/ 285362 w 1552807"/>
              <a:gd name="connsiteY46" fmla="*/ 1402542 h 1777550"/>
              <a:gd name="connsiteX47" fmla="*/ 303476 w 1552807"/>
              <a:gd name="connsiteY47" fmla="*/ 1385045 h 1777550"/>
              <a:gd name="connsiteX48" fmla="*/ 314474 w 1552807"/>
              <a:gd name="connsiteY48" fmla="*/ 1361725 h 1777550"/>
              <a:gd name="connsiteX49" fmla="*/ 314797 w 1552807"/>
              <a:gd name="connsiteY49" fmla="*/ 1351159 h 1777550"/>
              <a:gd name="connsiteX50" fmla="*/ 314058 w 1552807"/>
              <a:gd name="connsiteY50" fmla="*/ 1341008 h 1777550"/>
              <a:gd name="connsiteX51" fmla="*/ 314859 w 1552807"/>
              <a:gd name="connsiteY51" fmla="*/ 1334146 h 1777550"/>
              <a:gd name="connsiteX52" fmla="*/ 316098 w 1552807"/>
              <a:gd name="connsiteY52" fmla="*/ 1329987 h 1777550"/>
              <a:gd name="connsiteX53" fmla="*/ 328467 w 1552807"/>
              <a:gd name="connsiteY53" fmla="*/ 1301284 h 1777550"/>
              <a:gd name="connsiteX54" fmla="*/ 361167 w 1552807"/>
              <a:gd name="connsiteY54" fmla="*/ 1221313 h 1777550"/>
              <a:gd name="connsiteX55" fmla="*/ 1552807 w 1552807"/>
              <a:gd name="connsiteY55" fmla="*/ 0 h 1777550"/>
              <a:gd name="connsiteX56" fmla="*/ 1552807 w 1552807"/>
              <a:gd name="connsiteY56" fmla="*/ 845014 h 1777550"/>
              <a:gd name="connsiteX57" fmla="*/ 1536449 w 1552807"/>
              <a:gd name="connsiteY57" fmla="*/ 935945 h 1777550"/>
              <a:gd name="connsiteX58" fmla="*/ 1432326 w 1552807"/>
              <a:gd name="connsiteY58" fmla="*/ 1401788 h 1777550"/>
              <a:gd name="connsiteX59" fmla="*/ 1351376 w 1552807"/>
              <a:gd name="connsiteY59" fmla="*/ 1379400 h 1777550"/>
              <a:gd name="connsiteX60" fmla="*/ 1094496 w 1552807"/>
              <a:gd name="connsiteY60" fmla="*/ 1309994 h 1777550"/>
              <a:gd name="connsiteX61" fmla="*/ 1057821 w 1552807"/>
              <a:gd name="connsiteY61" fmla="*/ 1299405 h 1777550"/>
              <a:gd name="connsiteX62" fmla="*/ 1179866 w 1552807"/>
              <a:gd name="connsiteY62" fmla="*/ 1121402 h 1777550"/>
              <a:gd name="connsiteX63" fmla="*/ 1313393 w 1552807"/>
              <a:gd name="connsiteY63" fmla="*/ 712681 h 1777550"/>
              <a:gd name="connsiteX64" fmla="*/ 1310035 w 1552807"/>
              <a:gd name="connsiteY64" fmla="*/ 574148 h 1777550"/>
              <a:gd name="connsiteX65" fmla="*/ 1305545 w 1552807"/>
              <a:gd name="connsiteY65" fmla="*/ 522795 h 1777550"/>
              <a:gd name="connsiteX66" fmla="*/ 1259421 w 1552807"/>
              <a:gd name="connsiteY66" fmla="*/ 517119 h 1777550"/>
              <a:gd name="connsiteX67" fmla="*/ 859218 w 1552807"/>
              <a:gd name="connsiteY67" fmla="*/ 902074 h 1777550"/>
              <a:gd name="connsiteX68" fmla="*/ 628236 w 1552807"/>
              <a:gd name="connsiteY68" fmla="*/ 1178962 h 1777550"/>
              <a:gd name="connsiteX69" fmla="*/ 599064 w 1552807"/>
              <a:gd name="connsiteY69" fmla="*/ 1171669 h 1777550"/>
              <a:gd name="connsiteX70" fmla="*/ 511814 w 1552807"/>
              <a:gd name="connsiteY70" fmla="*/ 1148003 h 1777550"/>
              <a:gd name="connsiteX71" fmla="*/ 453461 w 1552807"/>
              <a:gd name="connsiteY71" fmla="*/ 1131892 h 1777550"/>
              <a:gd name="connsiteX72" fmla="*/ 1198757 w 1552807"/>
              <a:gd name="connsiteY72" fmla="*/ 444556 h 177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552807" h="1777550">
                <a:moveTo>
                  <a:pt x="170542" y="1396019"/>
                </a:moveTo>
                <a:lnTo>
                  <a:pt x="186045" y="1402996"/>
                </a:lnTo>
                <a:lnTo>
                  <a:pt x="264276" y="1461042"/>
                </a:lnTo>
                <a:lnTo>
                  <a:pt x="266586" y="1462321"/>
                </a:lnTo>
                <a:lnTo>
                  <a:pt x="265739" y="1463345"/>
                </a:lnTo>
                <a:lnTo>
                  <a:pt x="292224" y="1485047"/>
                </a:lnTo>
                <a:lnTo>
                  <a:pt x="394468" y="1541691"/>
                </a:lnTo>
                <a:lnTo>
                  <a:pt x="397525" y="1535815"/>
                </a:lnTo>
                <a:lnTo>
                  <a:pt x="402054" y="1514529"/>
                </a:lnTo>
                <a:lnTo>
                  <a:pt x="425058" y="1530078"/>
                </a:lnTo>
                <a:lnTo>
                  <a:pt x="440884" y="1542423"/>
                </a:lnTo>
                <a:lnTo>
                  <a:pt x="450673" y="1553606"/>
                </a:lnTo>
                <a:lnTo>
                  <a:pt x="397071" y="1613292"/>
                </a:lnTo>
                <a:lnTo>
                  <a:pt x="286339" y="1777550"/>
                </a:lnTo>
                <a:lnTo>
                  <a:pt x="0" y="1777550"/>
                </a:lnTo>
                <a:lnTo>
                  <a:pt x="425" y="1776638"/>
                </a:lnTo>
                <a:lnTo>
                  <a:pt x="19071" y="1738100"/>
                </a:lnTo>
                <a:lnTo>
                  <a:pt x="34866" y="1701796"/>
                </a:lnTo>
                <a:lnTo>
                  <a:pt x="84463" y="1592459"/>
                </a:lnTo>
                <a:lnTo>
                  <a:pt x="132952" y="1479125"/>
                </a:lnTo>
                <a:lnTo>
                  <a:pt x="169510" y="1398676"/>
                </a:lnTo>
                <a:close/>
                <a:moveTo>
                  <a:pt x="1030674" y="1378437"/>
                </a:moveTo>
                <a:lnTo>
                  <a:pt x="1068842" y="1388641"/>
                </a:lnTo>
                <a:lnTo>
                  <a:pt x="1226490" y="1430213"/>
                </a:lnTo>
                <a:lnTo>
                  <a:pt x="1328072" y="1454334"/>
                </a:lnTo>
                <a:lnTo>
                  <a:pt x="1390499" y="1471516"/>
                </a:lnTo>
                <a:lnTo>
                  <a:pt x="1333702" y="1538719"/>
                </a:lnTo>
                <a:lnTo>
                  <a:pt x="1191899" y="1777550"/>
                </a:lnTo>
                <a:lnTo>
                  <a:pt x="856235" y="1777550"/>
                </a:lnTo>
                <a:lnTo>
                  <a:pt x="915838" y="1697791"/>
                </a:lnTo>
                <a:lnTo>
                  <a:pt x="1036704" y="1478694"/>
                </a:lnTo>
                <a:lnTo>
                  <a:pt x="1037420" y="1422281"/>
                </a:lnTo>
                <a:close/>
                <a:moveTo>
                  <a:pt x="365511" y="1207681"/>
                </a:moveTo>
                <a:lnTo>
                  <a:pt x="404757" y="1218363"/>
                </a:lnTo>
                <a:lnTo>
                  <a:pt x="470342" y="1235537"/>
                </a:lnTo>
                <a:lnTo>
                  <a:pt x="562181" y="1259003"/>
                </a:lnTo>
                <a:lnTo>
                  <a:pt x="580427" y="1263755"/>
                </a:lnTo>
                <a:lnTo>
                  <a:pt x="482280" y="1477115"/>
                </a:lnTo>
                <a:lnTo>
                  <a:pt x="441685" y="1504763"/>
                </a:lnTo>
                <a:lnTo>
                  <a:pt x="408669" y="1482445"/>
                </a:lnTo>
                <a:lnTo>
                  <a:pt x="396062" y="1474512"/>
                </a:lnTo>
                <a:lnTo>
                  <a:pt x="382161" y="1453125"/>
                </a:lnTo>
                <a:lnTo>
                  <a:pt x="357763" y="1436428"/>
                </a:lnTo>
                <a:lnTo>
                  <a:pt x="328852" y="1430298"/>
                </a:lnTo>
                <a:lnTo>
                  <a:pt x="326388" y="1430760"/>
                </a:lnTo>
                <a:lnTo>
                  <a:pt x="283236" y="1403751"/>
                </a:lnTo>
                <a:lnTo>
                  <a:pt x="285362" y="1402542"/>
                </a:lnTo>
                <a:lnTo>
                  <a:pt x="303476" y="1385045"/>
                </a:lnTo>
                <a:lnTo>
                  <a:pt x="314474" y="1361725"/>
                </a:lnTo>
                <a:lnTo>
                  <a:pt x="314797" y="1351159"/>
                </a:lnTo>
                <a:lnTo>
                  <a:pt x="314058" y="1341008"/>
                </a:lnTo>
                <a:lnTo>
                  <a:pt x="314859" y="1334146"/>
                </a:lnTo>
                <a:lnTo>
                  <a:pt x="316098" y="1329987"/>
                </a:lnTo>
                <a:lnTo>
                  <a:pt x="328467" y="1301284"/>
                </a:lnTo>
                <a:lnTo>
                  <a:pt x="361167" y="1221313"/>
                </a:lnTo>
                <a:close/>
                <a:moveTo>
                  <a:pt x="1552807" y="0"/>
                </a:moveTo>
                <a:lnTo>
                  <a:pt x="1552807" y="845014"/>
                </a:lnTo>
                <a:lnTo>
                  <a:pt x="1536449" y="935945"/>
                </a:lnTo>
                <a:lnTo>
                  <a:pt x="1432326" y="1401788"/>
                </a:lnTo>
                <a:lnTo>
                  <a:pt x="1351376" y="1379400"/>
                </a:lnTo>
                <a:lnTo>
                  <a:pt x="1094496" y="1309994"/>
                </a:lnTo>
                <a:lnTo>
                  <a:pt x="1057821" y="1299405"/>
                </a:lnTo>
                <a:lnTo>
                  <a:pt x="1179866" y="1121402"/>
                </a:lnTo>
                <a:lnTo>
                  <a:pt x="1313393" y="712681"/>
                </a:lnTo>
                <a:lnTo>
                  <a:pt x="1310035" y="574148"/>
                </a:lnTo>
                <a:lnTo>
                  <a:pt x="1305545" y="522795"/>
                </a:lnTo>
                <a:lnTo>
                  <a:pt x="1259421" y="517119"/>
                </a:lnTo>
                <a:lnTo>
                  <a:pt x="859218" y="902074"/>
                </a:lnTo>
                <a:lnTo>
                  <a:pt x="628236" y="1178962"/>
                </a:lnTo>
                <a:lnTo>
                  <a:pt x="599064" y="1171669"/>
                </a:lnTo>
                <a:lnTo>
                  <a:pt x="511814" y="1148003"/>
                </a:lnTo>
                <a:lnTo>
                  <a:pt x="453461" y="1131892"/>
                </a:lnTo>
                <a:lnTo>
                  <a:pt x="1198757" y="444556"/>
                </a:lnTo>
                <a:close/>
              </a:path>
            </a:pathLst>
          </a:custGeom>
          <a:solidFill>
            <a:schemeClr val="accent2"/>
          </a:solidFill>
        </p:spPr>
        <p:txBody>
          <a:bodyPr wrap="square" lIns="0" tIns="0" rIns="0" bIns="0" rtlCol="0">
            <a:noAutofit/>
          </a:bodyPr>
          <a:lstStyle>
            <a:defPPr>
              <a:defRPr kern="0"/>
            </a:defPPr>
          </a:lstStyle>
          <a:p>
            <a:endParaRPr/>
          </a:p>
        </p:txBody>
      </p:sp>
      <p:sp>
        <p:nvSpPr>
          <p:cNvPr id="94" name="object 51">
            <a:extLst>
              <a:ext uri="{FF2B5EF4-FFF2-40B4-BE49-F238E27FC236}">
                <a16:creationId xmlns:a16="http://schemas.microsoft.com/office/drawing/2014/main" id="{8D8E7BB3-959F-34DA-5174-9B7B108E4375}"/>
              </a:ext>
            </a:extLst>
          </p:cNvPr>
          <p:cNvSpPr/>
          <p:nvPr/>
        </p:nvSpPr>
        <p:spPr bwMode="gray">
          <a:xfrm>
            <a:off x="1176812" y="533292"/>
            <a:ext cx="6811126" cy="5505352"/>
          </a:xfrm>
          <a:custGeom>
            <a:avLst/>
            <a:gdLst/>
            <a:ahLst/>
            <a:cxnLst/>
            <a:rect l="l" t="t" r="r" b="b"/>
            <a:pathLst>
              <a:path w="11231880" h="9078595">
                <a:moveTo>
                  <a:pt x="267576" y="519303"/>
                </a:moveTo>
                <a:lnTo>
                  <a:pt x="87693" y="450253"/>
                </a:lnTo>
                <a:lnTo>
                  <a:pt x="0" y="678726"/>
                </a:lnTo>
                <a:lnTo>
                  <a:pt x="179870" y="747788"/>
                </a:lnTo>
                <a:lnTo>
                  <a:pt x="267576" y="519303"/>
                </a:lnTo>
                <a:close/>
              </a:path>
              <a:path w="11231880" h="9078595">
                <a:moveTo>
                  <a:pt x="445579" y="69062"/>
                </a:moveTo>
                <a:lnTo>
                  <a:pt x="265709" y="0"/>
                </a:lnTo>
                <a:lnTo>
                  <a:pt x="178003" y="228485"/>
                </a:lnTo>
                <a:lnTo>
                  <a:pt x="357873" y="297535"/>
                </a:lnTo>
                <a:lnTo>
                  <a:pt x="445579" y="69062"/>
                </a:lnTo>
                <a:close/>
              </a:path>
              <a:path w="11231880" h="9078595">
                <a:moveTo>
                  <a:pt x="466521" y="595198"/>
                </a:moveTo>
                <a:lnTo>
                  <a:pt x="286639" y="526135"/>
                </a:lnTo>
                <a:lnTo>
                  <a:pt x="198945" y="754608"/>
                </a:lnTo>
                <a:lnTo>
                  <a:pt x="378815" y="823671"/>
                </a:lnTo>
                <a:lnTo>
                  <a:pt x="466521" y="595198"/>
                </a:lnTo>
                <a:close/>
              </a:path>
              <a:path w="11231880" h="9078595">
                <a:moveTo>
                  <a:pt x="644525" y="144945"/>
                </a:moveTo>
                <a:lnTo>
                  <a:pt x="464654" y="75882"/>
                </a:lnTo>
                <a:lnTo>
                  <a:pt x="376948" y="304368"/>
                </a:lnTo>
                <a:lnTo>
                  <a:pt x="556831" y="373418"/>
                </a:lnTo>
                <a:lnTo>
                  <a:pt x="644525" y="144945"/>
                </a:lnTo>
                <a:close/>
              </a:path>
              <a:path w="11231880" h="9078595">
                <a:moveTo>
                  <a:pt x="773099" y="715454"/>
                </a:moveTo>
                <a:lnTo>
                  <a:pt x="509435" y="614248"/>
                </a:lnTo>
                <a:lnTo>
                  <a:pt x="402818" y="892009"/>
                </a:lnTo>
                <a:lnTo>
                  <a:pt x="491185" y="925944"/>
                </a:lnTo>
                <a:lnTo>
                  <a:pt x="515531" y="884224"/>
                </a:lnTo>
                <a:lnTo>
                  <a:pt x="683310" y="949363"/>
                </a:lnTo>
                <a:lnTo>
                  <a:pt x="773099" y="715454"/>
                </a:lnTo>
                <a:close/>
              </a:path>
              <a:path w="11231880" h="9078595">
                <a:moveTo>
                  <a:pt x="921359" y="318960"/>
                </a:moveTo>
                <a:lnTo>
                  <a:pt x="753046" y="255181"/>
                </a:lnTo>
                <a:lnTo>
                  <a:pt x="765340" y="201472"/>
                </a:lnTo>
                <a:lnTo>
                  <a:pt x="676960" y="167538"/>
                </a:lnTo>
                <a:lnTo>
                  <a:pt x="554951" y="485419"/>
                </a:lnTo>
                <a:lnTo>
                  <a:pt x="818603" y="586625"/>
                </a:lnTo>
                <a:lnTo>
                  <a:pt x="921359" y="318960"/>
                </a:lnTo>
                <a:close/>
              </a:path>
              <a:path w="11231880" h="9078595">
                <a:moveTo>
                  <a:pt x="1158773" y="1050658"/>
                </a:moveTo>
                <a:lnTo>
                  <a:pt x="1032560" y="999667"/>
                </a:lnTo>
                <a:lnTo>
                  <a:pt x="973721" y="1145286"/>
                </a:lnTo>
                <a:lnTo>
                  <a:pt x="1099934" y="1196276"/>
                </a:lnTo>
                <a:lnTo>
                  <a:pt x="1158773" y="1050658"/>
                </a:lnTo>
                <a:close/>
              </a:path>
              <a:path w="11231880" h="9078595">
                <a:moveTo>
                  <a:pt x="1221168" y="1276121"/>
                </a:moveTo>
                <a:lnTo>
                  <a:pt x="959332" y="1170317"/>
                </a:lnTo>
                <a:lnTo>
                  <a:pt x="900493" y="1315935"/>
                </a:lnTo>
                <a:lnTo>
                  <a:pt x="1162342" y="1421739"/>
                </a:lnTo>
                <a:lnTo>
                  <a:pt x="1221168" y="1276121"/>
                </a:lnTo>
                <a:close/>
              </a:path>
              <a:path w="11231880" h="9078595">
                <a:moveTo>
                  <a:pt x="1289100" y="1103426"/>
                </a:moveTo>
                <a:lnTo>
                  <a:pt x="1167752" y="1054392"/>
                </a:lnTo>
                <a:lnTo>
                  <a:pt x="1108913" y="1200010"/>
                </a:lnTo>
                <a:lnTo>
                  <a:pt x="1230274" y="1249045"/>
                </a:lnTo>
                <a:lnTo>
                  <a:pt x="1289100" y="1103426"/>
                </a:lnTo>
                <a:close/>
              </a:path>
              <a:path w="11231880" h="9078595">
                <a:moveTo>
                  <a:pt x="1363129" y="943470"/>
                </a:moveTo>
                <a:lnTo>
                  <a:pt x="1101280" y="837679"/>
                </a:lnTo>
                <a:lnTo>
                  <a:pt x="1042441" y="983297"/>
                </a:lnTo>
                <a:lnTo>
                  <a:pt x="1304290" y="1089088"/>
                </a:lnTo>
                <a:lnTo>
                  <a:pt x="1363129" y="943470"/>
                </a:lnTo>
                <a:close/>
              </a:path>
              <a:path w="11231880" h="9078595">
                <a:moveTo>
                  <a:pt x="1387094" y="1349857"/>
                </a:moveTo>
                <a:lnTo>
                  <a:pt x="1239989" y="1290421"/>
                </a:lnTo>
                <a:lnTo>
                  <a:pt x="1181150" y="1436039"/>
                </a:lnTo>
                <a:lnTo>
                  <a:pt x="1328267" y="1495475"/>
                </a:lnTo>
                <a:lnTo>
                  <a:pt x="1387094" y="1349857"/>
                </a:lnTo>
                <a:close/>
              </a:path>
              <a:path w="11231880" h="9078595">
                <a:moveTo>
                  <a:pt x="1418932" y="478078"/>
                </a:moveTo>
                <a:lnTo>
                  <a:pt x="1291844" y="429298"/>
                </a:lnTo>
                <a:lnTo>
                  <a:pt x="1235557" y="575932"/>
                </a:lnTo>
                <a:lnTo>
                  <a:pt x="1362633" y="624713"/>
                </a:lnTo>
                <a:lnTo>
                  <a:pt x="1418932" y="478078"/>
                </a:lnTo>
                <a:close/>
              </a:path>
              <a:path w="11231880" h="9078595">
                <a:moveTo>
                  <a:pt x="1463484" y="1173149"/>
                </a:moveTo>
                <a:lnTo>
                  <a:pt x="1316380" y="1113726"/>
                </a:lnTo>
                <a:lnTo>
                  <a:pt x="1257541" y="1259344"/>
                </a:lnTo>
                <a:lnTo>
                  <a:pt x="1404645" y="1318768"/>
                </a:lnTo>
                <a:lnTo>
                  <a:pt x="1463484" y="1173149"/>
                </a:lnTo>
                <a:close/>
              </a:path>
              <a:path w="11231880" h="9078595">
                <a:moveTo>
                  <a:pt x="1492681" y="684212"/>
                </a:moveTo>
                <a:lnTo>
                  <a:pt x="1229017" y="582993"/>
                </a:lnTo>
                <a:lnTo>
                  <a:pt x="1172743" y="729627"/>
                </a:lnTo>
                <a:lnTo>
                  <a:pt x="1436382" y="830846"/>
                </a:lnTo>
                <a:lnTo>
                  <a:pt x="1492681" y="684212"/>
                </a:lnTo>
                <a:close/>
              </a:path>
              <a:path w="11231880" h="9078595">
                <a:moveTo>
                  <a:pt x="1529232" y="1006741"/>
                </a:moveTo>
                <a:lnTo>
                  <a:pt x="1382115" y="947305"/>
                </a:lnTo>
                <a:lnTo>
                  <a:pt x="1323289" y="1092923"/>
                </a:lnTo>
                <a:lnTo>
                  <a:pt x="1470393" y="1152359"/>
                </a:lnTo>
                <a:lnTo>
                  <a:pt x="1529232" y="1006741"/>
                </a:lnTo>
                <a:close/>
              </a:path>
              <a:path w="11231880" h="9078595">
                <a:moveTo>
                  <a:pt x="1550162" y="528548"/>
                </a:moveTo>
                <a:lnTo>
                  <a:pt x="1427962" y="481660"/>
                </a:lnTo>
                <a:lnTo>
                  <a:pt x="1371688" y="628294"/>
                </a:lnTo>
                <a:lnTo>
                  <a:pt x="1493875" y="675182"/>
                </a:lnTo>
                <a:lnTo>
                  <a:pt x="1550162" y="528548"/>
                </a:lnTo>
                <a:close/>
              </a:path>
              <a:path w="11231880" h="9078595">
                <a:moveTo>
                  <a:pt x="1703743" y="587603"/>
                </a:moveTo>
                <a:lnTo>
                  <a:pt x="1564093" y="534009"/>
                </a:lnTo>
                <a:lnTo>
                  <a:pt x="1448257" y="835748"/>
                </a:lnTo>
                <a:lnTo>
                  <a:pt x="1587906" y="889355"/>
                </a:lnTo>
                <a:lnTo>
                  <a:pt x="1703743" y="587603"/>
                </a:lnTo>
                <a:close/>
              </a:path>
              <a:path w="11231880" h="9078595">
                <a:moveTo>
                  <a:pt x="7358824" y="2569387"/>
                </a:moveTo>
                <a:lnTo>
                  <a:pt x="7308291" y="2554897"/>
                </a:lnTo>
                <a:lnTo>
                  <a:pt x="7183018" y="2991802"/>
                </a:lnTo>
                <a:lnTo>
                  <a:pt x="7233552" y="3006280"/>
                </a:lnTo>
                <a:lnTo>
                  <a:pt x="7358824" y="2569387"/>
                </a:lnTo>
                <a:close/>
              </a:path>
              <a:path w="11231880" h="9078595">
                <a:moveTo>
                  <a:pt x="7561694" y="2633408"/>
                </a:moveTo>
                <a:lnTo>
                  <a:pt x="7433945" y="2596769"/>
                </a:lnTo>
                <a:lnTo>
                  <a:pt x="7308672" y="3033674"/>
                </a:lnTo>
                <a:lnTo>
                  <a:pt x="7436421" y="3070314"/>
                </a:lnTo>
                <a:lnTo>
                  <a:pt x="7561694" y="2633408"/>
                </a:lnTo>
                <a:close/>
              </a:path>
              <a:path w="11231880" h="9078595">
                <a:moveTo>
                  <a:pt x="7781049" y="2698280"/>
                </a:moveTo>
                <a:lnTo>
                  <a:pt x="7573111" y="2638653"/>
                </a:lnTo>
                <a:lnTo>
                  <a:pt x="7447839" y="3075559"/>
                </a:lnTo>
                <a:lnTo>
                  <a:pt x="7655776" y="3135172"/>
                </a:lnTo>
                <a:lnTo>
                  <a:pt x="7781049" y="2698280"/>
                </a:lnTo>
                <a:close/>
              </a:path>
              <a:path w="11231880" h="9078595">
                <a:moveTo>
                  <a:pt x="7816202" y="2574061"/>
                </a:moveTo>
                <a:lnTo>
                  <a:pt x="7464857" y="2473312"/>
                </a:lnTo>
                <a:lnTo>
                  <a:pt x="7434326" y="2579801"/>
                </a:lnTo>
                <a:lnTo>
                  <a:pt x="7785671" y="2680551"/>
                </a:lnTo>
                <a:lnTo>
                  <a:pt x="7816202" y="2574061"/>
                </a:lnTo>
                <a:close/>
              </a:path>
              <a:path w="11231880" h="9078595">
                <a:moveTo>
                  <a:pt x="8104467" y="9004973"/>
                </a:moveTo>
                <a:lnTo>
                  <a:pt x="7497153" y="8711781"/>
                </a:lnTo>
                <a:lnTo>
                  <a:pt x="7392441" y="8900262"/>
                </a:lnTo>
                <a:lnTo>
                  <a:pt x="7936928" y="9015438"/>
                </a:lnTo>
                <a:lnTo>
                  <a:pt x="8041640" y="9078265"/>
                </a:lnTo>
                <a:lnTo>
                  <a:pt x="8104467" y="9004973"/>
                </a:lnTo>
                <a:close/>
              </a:path>
              <a:path w="11231880" h="9078595">
                <a:moveTo>
                  <a:pt x="8568995" y="2800223"/>
                </a:moveTo>
                <a:lnTo>
                  <a:pt x="8348548" y="2737015"/>
                </a:lnTo>
                <a:lnTo>
                  <a:pt x="8298789" y="2652191"/>
                </a:lnTo>
                <a:lnTo>
                  <a:pt x="8251050" y="2824289"/>
                </a:lnTo>
                <a:lnTo>
                  <a:pt x="8538464" y="2906712"/>
                </a:lnTo>
                <a:lnTo>
                  <a:pt x="8568995" y="2800223"/>
                </a:lnTo>
                <a:close/>
              </a:path>
              <a:path w="11231880" h="9078595">
                <a:moveTo>
                  <a:pt x="8724417" y="2275840"/>
                </a:moveTo>
                <a:lnTo>
                  <a:pt x="8542553" y="2219337"/>
                </a:lnTo>
                <a:lnTo>
                  <a:pt x="8512556" y="2251164"/>
                </a:lnTo>
                <a:lnTo>
                  <a:pt x="8397646" y="2638666"/>
                </a:lnTo>
                <a:lnTo>
                  <a:pt x="8413737" y="2682049"/>
                </a:lnTo>
                <a:lnTo>
                  <a:pt x="8593188" y="2733510"/>
                </a:lnTo>
                <a:lnTo>
                  <a:pt x="8724417" y="2275840"/>
                </a:lnTo>
                <a:close/>
              </a:path>
              <a:path w="11231880" h="9078595">
                <a:moveTo>
                  <a:pt x="8777656" y="2092833"/>
                </a:moveTo>
                <a:lnTo>
                  <a:pt x="8490242" y="2010422"/>
                </a:lnTo>
                <a:lnTo>
                  <a:pt x="8439531" y="2181656"/>
                </a:lnTo>
                <a:lnTo>
                  <a:pt x="8526678" y="2136102"/>
                </a:lnTo>
                <a:lnTo>
                  <a:pt x="8747112" y="2199322"/>
                </a:lnTo>
                <a:lnTo>
                  <a:pt x="8777656" y="2092833"/>
                </a:lnTo>
                <a:close/>
              </a:path>
              <a:path w="11231880" h="9078595">
                <a:moveTo>
                  <a:pt x="8858364" y="5758993"/>
                </a:moveTo>
                <a:lnTo>
                  <a:pt x="8690826" y="5821807"/>
                </a:lnTo>
                <a:lnTo>
                  <a:pt x="8512823" y="5811342"/>
                </a:lnTo>
                <a:lnTo>
                  <a:pt x="8554707" y="6145111"/>
                </a:lnTo>
                <a:lnTo>
                  <a:pt x="8774595" y="6198768"/>
                </a:lnTo>
                <a:lnTo>
                  <a:pt x="8858364" y="5758993"/>
                </a:lnTo>
                <a:close/>
              </a:path>
              <a:path w="11231880" h="9078595">
                <a:moveTo>
                  <a:pt x="8983535" y="4342206"/>
                </a:moveTo>
                <a:lnTo>
                  <a:pt x="8775624" y="4282592"/>
                </a:lnTo>
                <a:lnTo>
                  <a:pt x="8711768" y="4505274"/>
                </a:lnTo>
                <a:lnTo>
                  <a:pt x="8919693" y="4564888"/>
                </a:lnTo>
                <a:lnTo>
                  <a:pt x="8983535" y="4342206"/>
                </a:lnTo>
                <a:close/>
              </a:path>
              <a:path w="11231880" h="9078595">
                <a:moveTo>
                  <a:pt x="9057310" y="5978880"/>
                </a:moveTo>
                <a:lnTo>
                  <a:pt x="9004960" y="5790400"/>
                </a:lnTo>
                <a:lnTo>
                  <a:pt x="8879307" y="5758980"/>
                </a:lnTo>
                <a:lnTo>
                  <a:pt x="8795537" y="6207938"/>
                </a:lnTo>
                <a:lnTo>
                  <a:pt x="9015425" y="6261595"/>
                </a:lnTo>
                <a:lnTo>
                  <a:pt x="9057310" y="5978880"/>
                </a:lnTo>
                <a:close/>
              </a:path>
              <a:path w="11231880" h="9078595">
                <a:moveTo>
                  <a:pt x="9131656" y="3708933"/>
                </a:moveTo>
                <a:lnTo>
                  <a:pt x="8795156" y="3612451"/>
                </a:lnTo>
                <a:lnTo>
                  <a:pt x="8741753" y="3798671"/>
                </a:lnTo>
                <a:lnTo>
                  <a:pt x="9078252" y="3895166"/>
                </a:lnTo>
                <a:lnTo>
                  <a:pt x="9131656" y="3708933"/>
                </a:lnTo>
                <a:close/>
              </a:path>
              <a:path w="11231880" h="9078595">
                <a:moveTo>
                  <a:pt x="9213901" y="4408081"/>
                </a:moveTo>
                <a:lnTo>
                  <a:pt x="9005976" y="4348454"/>
                </a:lnTo>
                <a:lnTo>
                  <a:pt x="8942133" y="4571149"/>
                </a:lnTo>
                <a:lnTo>
                  <a:pt x="9150045" y="4630763"/>
                </a:lnTo>
                <a:lnTo>
                  <a:pt x="9213901" y="4408081"/>
                </a:lnTo>
                <a:close/>
              </a:path>
              <a:path w="11231880" h="9078595">
                <a:moveTo>
                  <a:pt x="9289123" y="4157510"/>
                </a:moveTo>
                <a:lnTo>
                  <a:pt x="8848941" y="4031284"/>
                </a:lnTo>
                <a:lnTo>
                  <a:pt x="8785085" y="4253966"/>
                </a:lnTo>
                <a:lnTo>
                  <a:pt x="9225267" y="4380192"/>
                </a:lnTo>
                <a:lnTo>
                  <a:pt x="9289123" y="4157510"/>
                </a:lnTo>
                <a:close/>
              </a:path>
              <a:path w="11231880" h="9078595">
                <a:moveTo>
                  <a:pt x="9449562" y="3805326"/>
                </a:moveTo>
                <a:lnTo>
                  <a:pt x="9142120" y="3717163"/>
                </a:lnTo>
                <a:lnTo>
                  <a:pt x="9088717" y="3903383"/>
                </a:lnTo>
                <a:lnTo>
                  <a:pt x="9396158" y="3991546"/>
                </a:lnTo>
                <a:lnTo>
                  <a:pt x="9449562" y="3805326"/>
                </a:lnTo>
                <a:close/>
              </a:path>
              <a:path w="11231880" h="9078595">
                <a:moveTo>
                  <a:pt x="9701670" y="3875760"/>
                </a:moveTo>
                <a:lnTo>
                  <a:pt x="9477184" y="3811397"/>
                </a:lnTo>
                <a:lnTo>
                  <a:pt x="9450184" y="3905580"/>
                </a:lnTo>
                <a:lnTo>
                  <a:pt x="9674657" y="3969956"/>
                </a:lnTo>
                <a:lnTo>
                  <a:pt x="9701670" y="3875760"/>
                </a:lnTo>
                <a:close/>
              </a:path>
              <a:path w="11231880" h="9078595">
                <a:moveTo>
                  <a:pt x="9706508" y="5235448"/>
                </a:moveTo>
                <a:lnTo>
                  <a:pt x="9441574" y="4776584"/>
                </a:lnTo>
                <a:lnTo>
                  <a:pt x="9245790" y="4889614"/>
                </a:lnTo>
                <a:lnTo>
                  <a:pt x="9510725" y="5348490"/>
                </a:lnTo>
                <a:lnTo>
                  <a:pt x="9706508" y="5235448"/>
                </a:lnTo>
                <a:close/>
              </a:path>
              <a:path w="11231880" h="9078595">
                <a:moveTo>
                  <a:pt x="9947516" y="3949052"/>
                </a:moveTo>
                <a:lnTo>
                  <a:pt x="9723044" y="3884688"/>
                </a:lnTo>
                <a:lnTo>
                  <a:pt x="9696031" y="3978884"/>
                </a:lnTo>
                <a:lnTo>
                  <a:pt x="9920516" y="4043248"/>
                </a:lnTo>
                <a:lnTo>
                  <a:pt x="9947516" y="3949052"/>
                </a:lnTo>
                <a:close/>
              </a:path>
              <a:path w="11231880" h="9078595">
                <a:moveTo>
                  <a:pt x="10057295" y="4638383"/>
                </a:moveTo>
                <a:lnTo>
                  <a:pt x="9428251" y="4481538"/>
                </a:lnTo>
                <a:lnTo>
                  <a:pt x="9398406" y="4601261"/>
                </a:lnTo>
                <a:lnTo>
                  <a:pt x="10027437" y="4758093"/>
                </a:lnTo>
                <a:lnTo>
                  <a:pt x="10057295" y="4638383"/>
                </a:lnTo>
                <a:close/>
              </a:path>
              <a:path w="11231880" h="9078595">
                <a:moveTo>
                  <a:pt x="10098392" y="4494898"/>
                </a:moveTo>
                <a:lnTo>
                  <a:pt x="9456814" y="4334942"/>
                </a:lnTo>
                <a:lnTo>
                  <a:pt x="9441866" y="4394873"/>
                </a:lnTo>
                <a:lnTo>
                  <a:pt x="10083444" y="4554842"/>
                </a:lnTo>
                <a:lnTo>
                  <a:pt x="10098392" y="4494898"/>
                </a:lnTo>
                <a:close/>
              </a:path>
              <a:path w="11231880" h="9078595">
                <a:moveTo>
                  <a:pt x="10298887" y="4052493"/>
                </a:moveTo>
                <a:lnTo>
                  <a:pt x="9969322" y="3957993"/>
                </a:lnTo>
                <a:lnTo>
                  <a:pt x="9928847" y="4099128"/>
                </a:lnTo>
                <a:lnTo>
                  <a:pt x="10258412" y="4193641"/>
                </a:lnTo>
                <a:lnTo>
                  <a:pt x="10298887" y="4052493"/>
                </a:lnTo>
                <a:close/>
              </a:path>
              <a:path w="11231880" h="9078595">
                <a:moveTo>
                  <a:pt x="10680294" y="4313999"/>
                </a:moveTo>
                <a:lnTo>
                  <a:pt x="10677385" y="4156887"/>
                </a:lnTo>
                <a:lnTo>
                  <a:pt x="10312400" y="4052227"/>
                </a:lnTo>
                <a:lnTo>
                  <a:pt x="10271925" y="4193362"/>
                </a:lnTo>
                <a:lnTo>
                  <a:pt x="10680294" y="4313999"/>
                </a:lnTo>
                <a:close/>
              </a:path>
              <a:path w="11231880" h="9078595">
                <a:moveTo>
                  <a:pt x="10839209" y="5723179"/>
                </a:moveTo>
                <a:lnTo>
                  <a:pt x="10556177" y="5585130"/>
                </a:lnTo>
                <a:lnTo>
                  <a:pt x="10464775" y="5772531"/>
                </a:lnTo>
                <a:lnTo>
                  <a:pt x="10747807" y="5910567"/>
                </a:lnTo>
                <a:lnTo>
                  <a:pt x="10839209" y="5723179"/>
                </a:lnTo>
                <a:close/>
              </a:path>
              <a:path w="11231880" h="9078595">
                <a:moveTo>
                  <a:pt x="10937278" y="5522099"/>
                </a:moveTo>
                <a:lnTo>
                  <a:pt x="10654246" y="5384050"/>
                </a:lnTo>
                <a:lnTo>
                  <a:pt x="10562844" y="5571452"/>
                </a:lnTo>
                <a:lnTo>
                  <a:pt x="10845876" y="5709501"/>
                </a:lnTo>
                <a:lnTo>
                  <a:pt x="10937278" y="5522099"/>
                </a:lnTo>
                <a:close/>
              </a:path>
              <a:path w="11231880" h="9078595">
                <a:moveTo>
                  <a:pt x="11035348" y="5321033"/>
                </a:moveTo>
                <a:lnTo>
                  <a:pt x="10752315" y="5182984"/>
                </a:lnTo>
                <a:lnTo>
                  <a:pt x="10660926" y="5370373"/>
                </a:lnTo>
                <a:lnTo>
                  <a:pt x="10943946" y="5508422"/>
                </a:lnTo>
                <a:lnTo>
                  <a:pt x="11035348" y="5321033"/>
                </a:lnTo>
                <a:close/>
              </a:path>
              <a:path w="11231880" h="9078595">
                <a:moveTo>
                  <a:pt x="11133417" y="5119941"/>
                </a:moveTo>
                <a:lnTo>
                  <a:pt x="10850397" y="4981892"/>
                </a:lnTo>
                <a:lnTo>
                  <a:pt x="10758996" y="5169293"/>
                </a:lnTo>
                <a:lnTo>
                  <a:pt x="11042028" y="5307342"/>
                </a:lnTo>
                <a:lnTo>
                  <a:pt x="11133417" y="5119941"/>
                </a:lnTo>
                <a:close/>
              </a:path>
              <a:path w="11231880" h="9078595">
                <a:moveTo>
                  <a:pt x="11231499" y="4918875"/>
                </a:moveTo>
                <a:lnTo>
                  <a:pt x="10948467" y="4780826"/>
                </a:lnTo>
                <a:lnTo>
                  <a:pt x="10857065" y="4968214"/>
                </a:lnTo>
                <a:lnTo>
                  <a:pt x="11140097" y="5106263"/>
                </a:lnTo>
                <a:lnTo>
                  <a:pt x="11231499" y="4918875"/>
                </a:lnTo>
                <a:close/>
              </a:path>
            </a:pathLst>
          </a:custGeom>
          <a:solidFill>
            <a:schemeClr val="accent4"/>
          </a:solidFill>
        </p:spPr>
        <p:txBody>
          <a:bodyPr wrap="square" lIns="0" tIns="0" rIns="0" bIns="0" rtlCol="0"/>
          <a:lstStyle>
            <a:defPPr>
              <a:defRPr kern="0"/>
            </a:defPPr>
          </a:lstStyle>
          <a:p>
            <a:endParaRPr/>
          </a:p>
        </p:txBody>
      </p:sp>
      <p:cxnSp>
        <p:nvCxnSpPr>
          <p:cNvPr id="98" name="Gerader Verbinder 97">
            <a:extLst>
              <a:ext uri="{FF2B5EF4-FFF2-40B4-BE49-F238E27FC236}">
                <a16:creationId xmlns:a16="http://schemas.microsoft.com/office/drawing/2014/main" id="{587B08D1-A46E-5304-D7FD-9DE643AC928B}"/>
              </a:ext>
            </a:extLst>
          </p:cNvPr>
          <p:cNvCxnSpPr/>
          <p:nvPr/>
        </p:nvCxnSpPr>
        <p:spPr bwMode="gray">
          <a:xfrm>
            <a:off x="2079205" y="1250438"/>
            <a:ext cx="1287087"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9" name="Gerader Verbinder 98">
            <a:extLst>
              <a:ext uri="{FF2B5EF4-FFF2-40B4-BE49-F238E27FC236}">
                <a16:creationId xmlns:a16="http://schemas.microsoft.com/office/drawing/2014/main" id="{D7E50395-7094-CBFB-3BF2-569FEA0619CC}"/>
              </a:ext>
            </a:extLst>
          </p:cNvPr>
          <p:cNvCxnSpPr>
            <a:cxnSpLocks/>
          </p:cNvCxnSpPr>
          <p:nvPr/>
        </p:nvCxnSpPr>
        <p:spPr bwMode="gray">
          <a:xfrm flipH="1">
            <a:off x="3841784" y="1959098"/>
            <a:ext cx="2469875"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2" name="Gerader Verbinder 101">
            <a:extLst>
              <a:ext uri="{FF2B5EF4-FFF2-40B4-BE49-F238E27FC236}">
                <a16:creationId xmlns:a16="http://schemas.microsoft.com/office/drawing/2014/main" id="{38EB344D-0C6D-7BB7-C9FF-825F84403876}"/>
              </a:ext>
            </a:extLst>
          </p:cNvPr>
          <p:cNvCxnSpPr>
            <a:cxnSpLocks/>
          </p:cNvCxnSpPr>
          <p:nvPr/>
        </p:nvCxnSpPr>
        <p:spPr bwMode="gray">
          <a:xfrm flipH="1">
            <a:off x="3841784" y="2317502"/>
            <a:ext cx="1812256"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Gerader Verbinder 106">
            <a:extLst>
              <a:ext uri="{FF2B5EF4-FFF2-40B4-BE49-F238E27FC236}">
                <a16:creationId xmlns:a16="http://schemas.microsoft.com/office/drawing/2014/main" id="{5307C13C-7528-F06E-605A-E77A0654EDAD}"/>
              </a:ext>
            </a:extLst>
          </p:cNvPr>
          <p:cNvCxnSpPr>
            <a:cxnSpLocks/>
          </p:cNvCxnSpPr>
          <p:nvPr/>
        </p:nvCxnSpPr>
        <p:spPr bwMode="gray">
          <a:xfrm>
            <a:off x="6675120" y="4283198"/>
            <a:ext cx="3570637"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Gerader Verbinder 108">
            <a:extLst>
              <a:ext uri="{FF2B5EF4-FFF2-40B4-BE49-F238E27FC236}">
                <a16:creationId xmlns:a16="http://schemas.microsoft.com/office/drawing/2014/main" id="{E1BFF998-8D30-B28C-4152-4D8F1C5C8029}"/>
              </a:ext>
            </a:extLst>
          </p:cNvPr>
          <p:cNvCxnSpPr>
            <a:cxnSpLocks/>
          </p:cNvCxnSpPr>
          <p:nvPr/>
        </p:nvCxnSpPr>
        <p:spPr bwMode="gray">
          <a:xfrm>
            <a:off x="7338060" y="3271486"/>
            <a:ext cx="2907697" cy="0"/>
          </a:xfrm>
          <a:prstGeom prst="line">
            <a:avLst/>
          </a:pr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Freihandform: Form 110">
            <a:extLst>
              <a:ext uri="{FF2B5EF4-FFF2-40B4-BE49-F238E27FC236}">
                <a16:creationId xmlns:a16="http://schemas.microsoft.com/office/drawing/2014/main" id="{38D37312-DA98-0DCC-D351-1EEC5B97026B}"/>
              </a:ext>
            </a:extLst>
          </p:cNvPr>
          <p:cNvSpPr>
            <a:spLocks/>
          </p:cNvSpPr>
          <p:nvPr/>
        </p:nvSpPr>
        <p:spPr bwMode="gray">
          <a:xfrm>
            <a:off x="7113937" y="2110740"/>
            <a:ext cx="3131820" cy="800100"/>
          </a:xfrm>
          <a:custGeom>
            <a:avLst/>
            <a:gdLst>
              <a:gd name="connsiteX0" fmla="*/ 0 w 3131820"/>
              <a:gd name="connsiteY0" fmla="*/ 800100 h 800100"/>
              <a:gd name="connsiteX1" fmla="*/ 0 w 3131820"/>
              <a:gd name="connsiteY1" fmla="*/ 0 h 800100"/>
              <a:gd name="connsiteX2" fmla="*/ 3131820 w 3131820"/>
              <a:gd name="connsiteY2" fmla="*/ 0 h 800100"/>
            </a:gdLst>
            <a:ahLst/>
            <a:cxnLst>
              <a:cxn ang="0">
                <a:pos x="connsiteX0" y="connsiteY0"/>
              </a:cxn>
              <a:cxn ang="0">
                <a:pos x="connsiteX1" y="connsiteY1"/>
              </a:cxn>
              <a:cxn ang="0">
                <a:pos x="connsiteX2" y="connsiteY2"/>
              </a:cxn>
            </a:cxnLst>
            <a:rect l="l" t="t" r="r" b="b"/>
            <a:pathLst>
              <a:path w="3131820" h="800100">
                <a:moveTo>
                  <a:pt x="0" y="800100"/>
                </a:moveTo>
                <a:lnTo>
                  <a:pt x="0" y="0"/>
                </a:lnTo>
                <a:lnTo>
                  <a:pt x="3131820" y="0"/>
                </a:lnTo>
              </a:path>
            </a:pathLst>
          </a:cu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113" name="Freihandform: Form 112">
            <a:extLst>
              <a:ext uri="{FF2B5EF4-FFF2-40B4-BE49-F238E27FC236}">
                <a16:creationId xmlns:a16="http://schemas.microsoft.com/office/drawing/2014/main" id="{22CFD5AE-DD72-059F-EE99-198DE384B10D}"/>
              </a:ext>
            </a:extLst>
          </p:cNvPr>
          <p:cNvSpPr>
            <a:spLocks/>
          </p:cNvSpPr>
          <p:nvPr/>
        </p:nvSpPr>
        <p:spPr bwMode="gray">
          <a:xfrm>
            <a:off x="5800725" y="4676224"/>
            <a:ext cx="4445031" cy="1215093"/>
          </a:xfrm>
          <a:custGeom>
            <a:avLst/>
            <a:gdLst>
              <a:gd name="connsiteX0" fmla="*/ 0 w 3131820"/>
              <a:gd name="connsiteY0" fmla="*/ 800100 h 800100"/>
              <a:gd name="connsiteX1" fmla="*/ 0 w 3131820"/>
              <a:gd name="connsiteY1" fmla="*/ 0 h 800100"/>
              <a:gd name="connsiteX2" fmla="*/ 3131820 w 3131820"/>
              <a:gd name="connsiteY2" fmla="*/ 0 h 800100"/>
            </a:gdLst>
            <a:ahLst/>
            <a:cxnLst>
              <a:cxn ang="0">
                <a:pos x="connsiteX0" y="connsiteY0"/>
              </a:cxn>
              <a:cxn ang="0">
                <a:pos x="connsiteX1" y="connsiteY1"/>
              </a:cxn>
              <a:cxn ang="0">
                <a:pos x="connsiteX2" y="connsiteY2"/>
              </a:cxn>
            </a:cxnLst>
            <a:rect l="l" t="t" r="r" b="b"/>
            <a:pathLst>
              <a:path w="3131820" h="800100">
                <a:moveTo>
                  <a:pt x="0" y="800100"/>
                </a:moveTo>
                <a:lnTo>
                  <a:pt x="0" y="0"/>
                </a:lnTo>
                <a:lnTo>
                  <a:pt x="3131820" y="0"/>
                </a:lnTo>
              </a:path>
            </a:pathLst>
          </a:custGeom>
          <a:ln w="9525" cap="flat" cmpd="sng" algn="ctr">
            <a:solidFill>
              <a:schemeClr val="tx1">
                <a:lumMod val="100000"/>
              </a:schemeClr>
            </a:solidFill>
            <a:prstDash val="solid"/>
            <a:miter lim="800000"/>
            <a:headEnd type="oval"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10" name="Rechteck 9">
            <a:extLst>
              <a:ext uri="{FF2B5EF4-FFF2-40B4-BE49-F238E27FC236}">
                <a16:creationId xmlns:a16="http://schemas.microsoft.com/office/drawing/2014/main" id="{6A6EBE67-3FD8-0CE6-C243-6C56DD5DCCC2}"/>
              </a:ext>
            </a:extLst>
          </p:cNvPr>
          <p:cNvSpPr/>
          <p:nvPr/>
        </p:nvSpPr>
        <p:spPr>
          <a:xfrm rot="1588884">
            <a:off x="7641052" y="3416176"/>
            <a:ext cx="266881" cy="7425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spTree>
    <p:extLst>
      <p:ext uri="{BB962C8B-B14F-4D97-AF65-F5344CB8AC3E}">
        <p14:creationId xmlns:p14="http://schemas.microsoft.com/office/powerpoint/2010/main" val="2227588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DC023B4-D414-D5AE-226A-565651808CB2}"/>
              </a:ext>
            </a:extLst>
          </p:cNvPr>
          <p:cNvGraphicFramePr>
            <a:graphicFrameLocks noChangeAspect="1"/>
          </p:cNvGraphicFramePr>
          <p:nvPr>
            <p:custDataLst>
              <p:tags r:id="rId1"/>
            </p:custDataLst>
            <p:extLst>
              <p:ext uri="{D42A27DB-BD31-4B8C-83A1-F6EECF244321}">
                <p14:modId xmlns:p14="http://schemas.microsoft.com/office/powerpoint/2010/main" val="2586749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4DC023B4-D414-D5AE-226A-565651808CB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379289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D6448A58-1139-426D-84F9-3BA7CD394C01}"/>
              </a:ext>
            </a:extLst>
          </p:cNvPr>
          <p:cNvGraphicFramePr>
            <a:graphicFrameLocks noChangeAspect="1"/>
          </p:cNvGraphicFramePr>
          <p:nvPr>
            <p:custDataLst>
              <p:tags r:id="rId1"/>
            </p:custDataLst>
          </p:nvPr>
        </p:nvGraphicFramePr>
        <p:xfrm>
          <a:off x="1587" y="3372"/>
          <a:ext cx="1587" cy="1587"/>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D6448A58-1139-426D-84F9-3BA7CD394C01}"/>
                          </a:ext>
                        </a:extLst>
                      </p:cNvPr>
                      <p:cNvPicPr/>
                      <p:nvPr/>
                    </p:nvPicPr>
                    <p:blipFill>
                      <a:blip r:embed="rId5"/>
                      <a:stretch>
                        <a:fillRect/>
                      </a:stretch>
                    </p:blipFill>
                    <p:spPr>
                      <a:xfrm>
                        <a:off x="1587" y="3372"/>
                        <a:ext cx="1587" cy="1587"/>
                      </a:xfrm>
                      <a:prstGeom prst="rect">
                        <a:avLst/>
                      </a:prstGeom>
                    </p:spPr>
                  </p:pic>
                </p:oleObj>
              </mc:Fallback>
            </mc:AlternateContent>
          </a:graphicData>
        </a:graphic>
      </p:graphicFrame>
      <p:pic>
        <p:nvPicPr>
          <p:cNvPr id="8" name="Picture 4">
            <a:extLst>
              <a:ext uri="{FF2B5EF4-FFF2-40B4-BE49-F238E27FC236}">
                <a16:creationId xmlns:a16="http://schemas.microsoft.com/office/drawing/2014/main" id="{4249851D-CD63-9C3D-EA0A-B9032619F2D6}"/>
              </a:ext>
            </a:extLst>
          </p:cNvPr>
          <p:cNvPicPr>
            <a:picLocks noChangeAspect="1"/>
          </p:cNvPicPr>
          <p:nvPr/>
        </p:nvPicPr>
        <p:blipFill rotWithShape="1">
          <a:blip r:embed="rId6"/>
          <a:srcRect l="273" t="33461" r="902" b="24700"/>
          <a:stretch/>
        </p:blipFill>
        <p:spPr>
          <a:xfrm>
            <a:off x="0" y="0"/>
            <a:ext cx="12195036" cy="3434765"/>
          </a:xfrm>
          <a:prstGeom prst="rect">
            <a:avLst/>
          </a:prstGeom>
          <a:solidFill>
            <a:schemeClr val="bg2"/>
          </a:solidFill>
        </p:spPr>
      </p:pic>
      <p:sp>
        <p:nvSpPr>
          <p:cNvPr id="40" name="Titel 1">
            <a:extLst>
              <a:ext uri="{FF2B5EF4-FFF2-40B4-BE49-F238E27FC236}">
                <a16:creationId xmlns:a16="http://schemas.microsoft.com/office/drawing/2014/main" id="{829FA638-9020-1365-9B9D-AA4853A40121}"/>
              </a:ext>
            </a:extLst>
          </p:cNvPr>
          <p:cNvSpPr txBox="1">
            <a:spLocks/>
          </p:cNvSpPr>
          <p:nvPr/>
        </p:nvSpPr>
        <p:spPr bwMode="gray">
          <a:xfrm>
            <a:off x="407988" y="727329"/>
            <a:ext cx="11379198" cy="492443"/>
          </a:xfrm>
          <a:prstGeom prst="rect">
            <a:avLst/>
          </a:prstGeom>
        </p:spPr>
        <p:txBody>
          <a:bodyPr vert="horz" wrap="square" lIns="0" tIns="0" rIns="0" bIns="0" rtlCol="0" anchor="t">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r>
              <a:rPr lang="de-DE" dirty="0">
                <a:solidFill>
                  <a:schemeClr val="bg1"/>
                </a:solidFill>
              </a:rPr>
              <a:t>IAA Experience</a:t>
            </a:r>
          </a:p>
        </p:txBody>
      </p:sp>
      <p:sp>
        <p:nvSpPr>
          <p:cNvPr id="10" name="Textplatzhalter 13">
            <a:extLst>
              <a:ext uri="{FF2B5EF4-FFF2-40B4-BE49-F238E27FC236}">
                <a16:creationId xmlns:a16="http://schemas.microsoft.com/office/drawing/2014/main" id="{3F5580F1-6165-6AD4-BE6E-2C0BE5F48D0C}"/>
              </a:ext>
            </a:extLst>
          </p:cNvPr>
          <p:cNvSpPr txBox="1">
            <a:spLocks/>
          </p:cNvSpPr>
          <p:nvPr/>
        </p:nvSpPr>
        <p:spPr bwMode="gray">
          <a:xfrm>
            <a:off x="409460" y="1306116"/>
            <a:ext cx="2428517" cy="318924"/>
          </a:xfrm>
          <a:prstGeom prst="homePlate">
            <a:avLst>
              <a:gd name="adj" fmla="val 28419"/>
            </a:avLst>
          </a:prstGeom>
          <a:solidFill>
            <a:schemeClr val="accent2"/>
          </a:solidFill>
        </p:spPr>
        <p:txBody>
          <a:bodyPr vert="horz" wrap="non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cap="all" dirty="0">
                <a:solidFill>
                  <a:schemeClr val="bg1"/>
                </a:solidFill>
                <a:latin typeface="+mj-lt"/>
              </a:rPr>
              <a:t>for lasting experiences</a:t>
            </a:r>
          </a:p>
        </p:txBody>
      </p:sp>
      <p:cxnSp>
        <p:nvCxnSpPr>
          <p:cNvPr id="16" name="Gerade Verbindung 41">
            <a:extLst>
              <a:ext uri="{FF2B5EF4-FFF2-40B4-BE49-F238E27FC236}">
                <a16:creationId xmlns:a16="http://schemas.microsoft.com/office/drawing/2014/main" id="{844568CE-DE73-4B97-AD23-49A4404B9612}"/>
              </a:ext>
            </a:extLst>
          </p:cNvPr>
          <p:cNvCxnSpPr>
            <a:cxnSpLocks/>
          </p:cNvCxnSpPr>
          <p:nvPr/>
        </p:nvCxnSpPr>
        <p:spPr bwMode="gray">
          <a:xfrm>
            <a:off x="0" y="3429000"/>
            <a:ext cx="12192000" cy="0"/>
          </a:xfrm>
          <a:prstGeom prst="line">
            <a:avLst/>
          </a:prstGeom>
          <a:noFill/>
          <a:ln w="28575" cap="flat" cmpd="sng" algn="ctr">
            <a:solidFill>
              <a:schemeClr val="accent2"/>
            </a:solidFill>
            <a:prstDash val="solid"/>
            <a:round/>
            <a:headEnd type="none" w="med" len="med"/>
            <a:tailEnd type="none" w="med" len="med"/>
          </a:ln>
          <a:effectLst/>
        </p:spPr>
      </p:cxnSp>
      <p:grpSp>
        <p:nvGrpSpPr>
          <p:cNvPr id="18" name="Gruppieren 17">
            <a:extLst>
              <a:ext uri="{FF2B5EF4-FFF2-40B4-BE49-F238E27FC236}">
                <a16:creationId xmlns:a16="http://schemas.microsoft.com/office/drawing/2014/main" id="{8C04D425-D478-A413-E548-1D7A86248352}"/>
              </a:ext>
            </a:extLst>
          </p:cNvPr>
          <p:cNvGrpSpPr/>
          <p:nvPr/>
        </p:nvGrpSpPr>
        <p:grpSpPr bwMode="gray">
          <a:xfrm>
            <a:off x="407988" y="3674806"/>
            <a:ext cx="11376026" cy="1692771"/>
            <a:chOff x="415552" y="3782961"/>
            <a:chExt cx="11368461" cy="1692771"/>
          </a:xfrm>
        </p:grpSpPr>
        <p:sp>
          <p:nvSpPr>
            <p:cNvPr id="20" name="Textplatzhalter 13">
              <a:extLst>
                <a:ext uri="{FF2B5EF4-FFF2-40B4-BE49-F238E27FC236}">
                  <a16:creationId xmlns:a16="http://schemas.microsoft.com/office/drawing/2014/main" id="{7A47A2E6-BF7B-61D4-33C6-BA19A3372B81}"/>
                </a:ext>
              </a:extLst>
            </p:cNvPr>
            <p:cNvSpPr txBox="1">
              <a:spLocks/>
            </p:cNvSpPr>
            <p:nvPr/>
          </p:nvSpPr>
          <p:spPr bwMode="gray">
            <a:xfrm>
              <a:off x="415552" y="3782961"/>
              <a:ext cx="3600000" cy="1646605"/>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GB" sz="1600" dirty="0">
                  <a:latin typeface="+mj-lt"/>
                </a:rPr>
                <a:t>Boost your profile</a:t>
              </a:r>
            </a:p>
            <a:p>
              <a:pPr>
                <a:spcBef>
                  <a:spcPts val="300"/>
                </a:spcBef>
              </a:pPr>
              <a:r>
                <a:rPr lang="en-GB" sz="1200" dirty="0">
                  <a:ea typeface="+mn-lt"/>
                  <a:cs typeface="+mn-lt"/>
                </a:rPr>
                <a:t>Stage your innovations and your brand accessibly. Show that the future has started for your company a long time ago.</a:t>
              </a:r>
            </a:p>
            <a:p>
              <a:pPr>
                <a:spcBef>
                  <a:spcPts val="1200"/>
                </a:spcBef>
              </a:pPr>
              <a:r>
                <a:rPr lang="en-GB" sz="1600" dirty="0">
                  <a:latin typeface="+mj-lt"/>
                </a:rPr>
                <a:t>Create experiences</a:t>
              </a:r>
            </a:p>
            <a:p>
              <a:pPr>
                <a:spcBef>
                  <a:spcPts val="300"/>
                </a:spcBef>
              </a:pPr>
              <a:r>
                <a:rPr lang="en-GB" sz="1200" dirty="0">
                  <a:ea typeface="+mn-lt"/>
                  <a:cs typeface="+mn-lt"/>
                </a:rPr>
                <a:t>Stand out: Turn theory into practice and intense experiences for customers and experts alike.</a:t>
              </a:r>
            </a:p>
          </p:txBody>
        </p:sp>
        <p:sp>
          <p:nvSpPr>
            <p:cNvPr id="21" name="Textplatzhalter 13">
              <a:extLst>
                <a:ext uri="{FF2B5EF4-FFF2-40B4-BE49-F238E27FC236}">
                  <a16:creationId xmlns:a16="http://schemas.microsoft.com/office/drawing/2014/main" id="{BE23285A-A2BE-FEF2-E506-19BA5B211C3D}"/>
                </a:ext>
              </a:extLst>
            </p:cNvPr>
            <p:cNvSpPr txBox="1">
              <a:spLocks/>
            </p:cNvSpPr>
            <p:nvPr/>
          </p:nvSpPr>
          <p:spPr bwMode="gray">
            <a:xfrm>
              <a:off x="8184013" y="3782961"/>
              <a:ext cx="3600000" cy="169277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GB" sz="1600" dirty="0">
                  <a:latin typeface="+mj-lt"/>
                </a:rPr>
                <a:t>Participation Options</a:t>
              </a:r>
            </a:p>
            <a:p>
              <a:pPr lvl="1">
                <a:spcBef>
                  <a:spcPts val="300"/>
                </a:spcBef>
                <a:buClr>
                  <a:schemeClr val="accent2"/>
                </a:buClr>
              </a:pPr>
              <a:r>
                <a:rPr lang="en-US" sz="1200" dirty="0"/>
                <a:t>Offer test drives and shuttle busses with your mobility solutions</a:t>
              </a:r>
            </a:p>
            <a:p>
              <a:pPr lvl="1">
                <a:spcBef>
                  <a:spcPts val="300"/>
                </a:spcBef>
                <a:buClr>
                  <a:schemeClr val="accent2"/>
                </a:buClr>
              </a:pPr>
              <a:r>
                <a:rPr lang="en-US" sz="1200" dirty="0"/>
                <a:t>Participate in the Cycling and </a:t>
              </a:r>
              <a:r>
                <a:rPr lang="en-US" sz="1200" dirty="0" err="1"/>
                <a:t>Micromobility</a:t>
              </a:r>
              <a:r>
                <a:rPr lang="en-US" sz="1200" dirty="0"/>
                <a:t> </a:t>
              </a:r>
              <a:r>
                <a:rPr lang="en-US" sz="1200" dirty="0" err="1"/>
                <a:t>Parcours</a:t>
              </a:r>
              <a:endParaRPr lang="en-US" sz="1200" dirty="0"/>
            </a:p>
            <a:p>
              <a:pPr lvl="1">
                <a:spcBef>
                  <a:spcPts val="300"/>
                </a:spcBef>
                <a:buClr>
                  <a:schemeClr val="accent2"/>
                </a:buClr>
              </a:pPr>
              <a:r>
                <a:rPr lang="en-US" sz="1200" dirty="0"/>
                <a:t>Live demonstration of your company's Future Innovation Use Cases</a:t>
              </a:r>
            </a:p>
            <a:p>
              <a:pPr lvl="1">
                <a:spcBef>
                  <a:spcPts val="300"/>
                </a:spcBef>
                <a:buClr>
                  <a:schemeClr val="accent2"/>
                </a:buClr>
              </a:pPr>
              <a:r>
                <a:rPr lang="en-US" sz="1200" dirty="0"/>
                <a:t>Marketing and sponsorship opportunities at the Experience and along the Blue Lane</a:t>
              </a:r>
              <a:endParaRPr lang="en-GB" sz="1200" dirty="0"/>
            </a:p>
          </p:txBody>
        </p:sp>
        <p:sp>
          <p:nvSpPr>
            <p:cNvPr id="22" name="Textplatzhalter 13">
              <a:extLst>
                <a:ext uri="{FF2B5EF4-FFF2-40B4-BE49-F238E27FC236}">
                  <a16:creationId xmlns:a16="http://schemas.microsoft.com/office/drawing/2014/main" id="{4AE72D65-0E85-FB34-7763-E786F12B896C}"/>
                </a:ext>
              </a:extLst>
            </p:cNvPr>
            <p:cNvSpPr txBox="1">
              <a:spLocks/>
            </p:cNvSpPr>
            <p:nvPr/>
          </p:nvSpPr>
          <p:spPr bwMode="gray">
            <a:xfrm>
              <a:off x="4299782" y="3782961"/>
              <a:ext cx="3600000" cy="83869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GB" sz="1600" dirty="0">
                  <a:latin typeface="+mj-lt"/>
                </a:rPr>
                <a:t>Gain valuable feedback</a:t>
              </a:r>
            </a:p>
            <a:p>
              <a:pPr>
                <a:spcBef>
                  <a:spcPts val="300"/>
                </a:spcBef>
              </a:pPr>
              <a:r>
                <a:rPr lang="en-GB" sz="1200" dirty="0">
                  <a:ea typeface="+mn-lt"/>
                  <a:cs typeface="+mn-lt"/>
                </a:rPr>
                <a:t>At the IAA Experience, you can enter into discussions with your target audience and gain unfiltered feedback about your offer.</a:t>
              </a:r>
            </a:p>
          </p:txBody>
        </p:sp>
      </p:grpSp>
    </p:spTree>
    <p:extLst>
      <p:ext uri="{BB962C8B-B14F-4D97-AF65-F5344CB8AC3E}">
        <p14:creationId xmlns:p14="http://schemas.microsoft.com/office/powerpoint/2010/main" val="304782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7BBA65-CC55-80AD-1299-F766674E43A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DF7BBA65-CC55-80AD-1299-F766674E43A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5" name="Picture 4">
            <a:extLst>
              <a:ext uri="{FF2B5EF4-FFF2-40B4-BE49-F238E27FC236}">
                <a16:creationId xmlns:a16="http://schemas.microsoft.com/office/drawing/2014/main" id="{90DB2091-5DF3-313E-7179-2AACB1CEA683}"/>
              </a:ext>
            </a:extLst>
          </p:cNvPr>
          <p:cNvPicPr>
            <a:picLocks noChangeAspect="1"/>
          </p:cNvPicPr>
          <p:nvPr/>
        </p:nvPicPr>
        <p:blipFill rotWithShape="1">
          <a:blip r:embed="rId5"/>
          <a:srcRect l="273" t="33461" r="902" b="24700"/>
          <a:stretch/>
        </p:blipFill>
        <p:spPr>
          <a:xfrm>
            <a:off x="0" y="0"/>
            <a:ext cx="12195036" cy="3434765"/>
          </a:xfrm>
          <a:prstGeom prst="rect">
            <a:avLst/>
          </a:prstGeom>
          <a:solidFill>
            <a:schemeClr val="bg2"/>
          </a:solidFill>
        </p:spPr>
      </p:pic>
      <p:sp>
        <p:nvSpPr>
          <p:cNvPr id="3" name="Textplatzhalter 13">
            <a:extLst>
              <a:ext uri="{FF2B5EF4-FFF2-40B4-BE49-F238E27FC236}">
                <a16:creationId xmlns:a16="http://schemas.microsoft.com/office/drawing/2014/main" id="{8A8C68E6-9F9D-2F4A-4077-3AD3F6654826}"/>
              </a:ext>
            </a:extLst>
          </p:cNvPr>
          <p:cNvSpPr txBox="1">
            <a:spLocks/>
          </p:cNvSpPr>
          <p:nvPr/>
        </p:nvSpPr>
        <p:spPr bwMode="gray">
          <a:xfrm>
            <a:off x="409460" y="1306116"/>
            <a:ext cx="942262" cy="318924"/>
          </a:xfrm>
          <a:prstGeom prst="homePlate">
            <a:avLst>
              <a:gd name="adj" fmla="val 28419"/>
            </a:avLst>
          </a:prstGeom>
          <a:solidFill>
            <a:schemeClr val="accent2"/>
          </a:solidFill>
        </p:spPr>
        <p:txBody>
          <a:bodyPr vert="horz" wrap="square" lIns="72000" tIns="36000" rIns="72000" bIns="36000" rtlCol="0">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cap="all" dirty="0">
                <a:solidFill>
                  <a:schemeClr val="bg1"/>
                </a:solidFill>
                <a:latin typeface="+mj-lt"/>
              </a:rPr>
              <a:t>prices</a:t>
            </a:r>
          </a:p>
        </p:txBody>
      </p:sp>
      <p:cxnSp>
        <p:nvCxnSpPr>
          <p:cNvPr id="4" name="Gerade Verbindung 41">
            <a:extLst>
              <a:ext uri="{FF2B5EF4-FFF2-40B4-BE49-F238E27FC236}">
                <a16:creationId xmlns:a16="http://schemas.microsoft.com/office/drawing/2014/main" id="{20EA074F-F142-9B85-A100-6E9D61FA69D3}"/>
              </a:ext>
            </a:extLst>
          </p:cNvPr>
          <p:cNvCxnSpPr>
            <a:cxnSpLocks/>
          </p:cNvCxnSpPr>
          <p:nvPr/>
        </p:nvCxnSpPr>
        <p:spPr bwMode="gray">
          <a:xfrm>
            <a:off x="0" y="3429000"/>
            <a:ext cx="12192000" cy="0"/>
          </a:xfrm>
          <a:prstGeom prst="line">
            <a:avLst/>
          </a:prstGeom>
          <a:noFill/>
          <a:ln w="28575" cap="flat" cmpd="sng" algn="ctr">
            <a:solidFill>
              <a:schemeClr val="accent2"/>
            </a:solidFill>
            <a:prstDash val="solid"/>
            <a:round/>
            <a:headEnd type="none" w="med" len="med"/>
            <a:tailEnd type="none" w="med" len="med"/>
          </a:ln>
          <a:effectLst/>
        </p:spPr>
      </p:cxnSp>
      <p:sp>
        <p:nvSpPr>
          <p:cNvPr id="6" name="Titel 5">
            <a:extLst>
              <a:ext uri="{FF2B5EF4-FFF2-40B4-BE49-F238E27FC236}">
                <a16:creationId xmlns:a16="http://schemas.microsoft.com/office/drawing/2014/main" id="{CB5F9CAC-8560-08DF-8139-62114ADDEE88}"/>
              </a:ext>
            </a:extLst>
          </p:cNvPr>
          <p:cNvSpPr>
            <a:spLocks noGrp="1"/>
          </p:cNvSpPr>
          <p:nvPr>
            <p:ph type="title"/>
          </p:nvPr>
        </p:nvSpPr>
        <p:spPr bwMode="gray"/>
        <p:txBody>
          <a:bodyPr vert="horz"/>
          <a:lstStyle/>
          <a:p>
            <a:r>
              <a:rPr lang="de-DE" dirty="0">
                <a:solidFill>
                  <a:schemeClr val="bg1"/>
                </a:solidFill>
              </a:rPr>
              <a:t>IAA Test Drives</a:t>
            </a:r>
          </a:p>
        </p:txBody>
      </p:sp>
      <p:graphicFrame>
        <p:nvGraphicFramePr>
          <p:cNvPr id="10" name="Tabelle 14">
            <a:extLst>
              <a:ext uri="{FF2B5EF4-FFF2-40B4-BE49-F238E27FC236}">
                <a16:creationId xmlns:a16="http://schemas.microsoft.com/office/drawing/2014/main" id="{63D8D190-4E76-F764-ED8B-6534CB72B701}"/>
              </a:ext>
            </a:extLst>
          </p:cNvPr>
          <p:cNvGraphicFramePr>
            <a:graphicFrameLocks noGrp="1"/>
          </p:cNvGraphicFramePr>
          <p:nvPr>
            <p:extLst>
              <p:ext uri="{D42A27DB-BD31-4B8C-83A1-F6EECF244321}">
                <p14:modId xmlns:p14="http://schemas.microsoft.com/office/powerpoint/2010/main" val="1816705132"/>
              </p:ext>
            </p:extLst>
          </p:nvPr>
        </p:nvGraphicFramePr>
        <p:xfrm>
          <a:off x="407988" y="3605981"/>
          <a:ext cx="5471350" cy="1944000"/>
        </p:xfrm>
        <a:graphic>
          <a:graphicData uri="http://schemas.openxmlformats.org/drawingml/2006/table">
            <a:tbl>
              <a:tblPr firstRow="1" bandRow="1">
                <a:tableStyleId>{72833802-FEF1-4C79-8D5D-14CF1EAF98D9}</a:tableStyleId>
              </a:tblPr>
              <a:tblGrid>
                <a:gridCol w="4068000">
                  <a:extLst>
                    <a:ext uri="{9D8B030D-6E8A-4147-A177-3AD203B41FA5}">
                      <a16:colId xmlns:a16="http://schemas.microsoft.com/office/drawing/2014/main" val="24612881"/>
                    </a:ext>
                  </a:extLst>
                </a:gridCol>
                <a:gridCol w="1403350">
                  <a:extLst>
                    <a:ext uri="{9D8B030D-6E8A-4147-A177-3AD203B41FA5}">
                      <a16:colId xmlns:a16="http://schemas.microsoft.com/office/drawing/2014/main" val="4153395177"/>
                    </a:ext>
                  </a:extLst>
                </a:gridCol>
              </a:tblGrid>
              <a:tr h="648000">
                <a:tc>
                  <a:txBody>
                    <a:bodyPr/>
                    <a:lstStyle/>
                    <a:p>
                      <a:pPr marL="0" indent="0" algn="l">
                        <a:lnSpc>
                          <a:spcPct val="100000"/>
                        </a:lnSpc>
                        <a:spcBef>
                          <a:spcPts val="0"/>
                        </a:spcBef>
                      </a:pPr>
                      <a:r>
                        <a:rPr lang="en-GB" sz="1200" b="0" kern="1200" dirty="0">
                          <a:solidFill>
                            <a:schemeClr val="tx1"/>
                          </a:solidFill>
                          <a:latin typeface="+mj-lt"/>
                          <a:ea typeface="+mn-ea"/>
                          <a:cs typeface="+mn-cs"/>
                        </a:rPr>
                        <a:t>½ container at an arrival and departure point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Biotif Bold"/>
                          <a:ea typeface="+mn-ea"/>
                          <a:cs typeface="+mn-cs"/>
                        </a:rPr>
                        <a:t>1 container at an arrival and departure point</a:t>
                      </a:r>
                      <a:endParaRPr lang="en-GB" sz="1200" b="0" kern="1200" dirty="0">
                        <a:solidFill>
                          <a:schemeClr val="tx1"/>
                        </a:solidFill>
                        <a:latin typeface="+mj-lt"/>
                        <a:ea typeface="+mn-ea"/>
                        <a:cs typeface="+mn-cs"/>
                      </a:endParaRPr>
                    </a:p>
                    <a:p>
                      <a:pPr marL="0" indent="0" algn="l">
                        <a:lnSpc>
                          <a:spcPct val="100000"/>
                        </a:lnSpc>
                        <a:spcBef>
                          <a:spcPts val="0"/>
                        </a:spcBef>
                      </a:pPr>
                      <a:r>
                        <a:rPr lang="en-GB" sz="800" b="0" kern="1200" dirty="0">
                          <a:solidFill>
                            <a:schemeClr val="tx1"/>
                          </a:solidFill>
                          <a:latin typeface="+mn-lt"/>
                          <a:ea typeface="+mn-lt"/>
                          <a:cs typeface="+mn-lt"/>
                        </a:rPr>
                        <a:t>(incl. equipment, whole event)</a:t>
                      </a:r>
                    </a:p>
                  </a:txBody>
                  <a:tcPr marL="0" marR="0" marT="0" marB="0" anchor="ctr">
                    <a:lnL>
                      <a:noFill/>
                    </a:lnL>
                    <a:lnR>
                      <a:noFill/>
                    </a:lnR>
                    <a:lnT w="6350" cap="flat" cmpd="sng" algn="ctr">
                      <a:noFill/>
                      <a:prstDash val="solid"/>
                      <a:miter lim="800000"/>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accent2"/>
                          </a:solidFill>
                          <a:latin typeface="+mj-lt"/>
                          <a:ea typeface="+mn-ea"/>
                          <a:cs typeface="+mn-cs"/>
                        </a:rPr>
                        <a:t>€ 13,500.00</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ED1F7"/>
                          </a:solidFill>
                          <a:effectLst/>
                          <a:uLnTx/>
                          <a:uFillTx/>
                          <a:latin typeface="Biotif Bold"/>
                          <a:ea typeface="+mn-ea"/>
                          <a:cs typeface="+mn-cs"/>
                        </a:rPr>
                        <a:t>€ 27,000.00</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800" b="0" kern="1200" noProof="0">
                          <a:solidFill>
                            <a:schemeClr val="tx1"/>
                          </a:solidFill>
                          <a:latin typeface="+mn-lt"/>
                          <a:ea typeface="+mn-lt"/>
                          <a:cs typeface="+mn-lt"/>
                        </a:rPr>
                        <a:t> </a:t>
                      </a:r>
                      <a:endParaRPr lang="en-GB" sz="800" b="0" kern="1200" noProof="0" dirty="0">
                        <a:solidFill>
                          <a:schemeClr val="tx1"/>
                        </a:solidFill>
                        <a:latin typeface="+mn-lt"/>
                        <a:ea typeface="+mn-lt"/>
                        <a:cs typeface="+mn-lt"/>
                      </a:endParaRPr>
                    </a:p>
                  </a:txBody>
                  <a:tcPr marL="0" marR="0" marT="0" marB="0" anchor="ctr">
                    <a:lnL>
                      <a:noFill/>
                    </a:lnL>
                    <a:lnR w="6350" cap="flat" cmpd="sng" algn="ctr">
                      <a:noFill/>
                      <a:prstDash val="solid"/>
                      <a:miter lim="800000"/>
                    </a:lnR>
                    <a:lnT w="6350" cap="flat" cmpd="sng" algn="ctr">
                      <a:noFill/>
                      <a:prstDash val="solid"/>
                      <a:miter lim="800000"/>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7442824"/>
                  </a:ext>
                </a:extLst>
              </a:tr>
              <a:tr h="648000">
                <a:tc>
                  <a:txBody>
                    <a:bodyPr/>
                    <a:lstStyle/>
                    <a:p>
                      <a:pPr marL="0" indent="0" algn="l">
                        <a:lnSpc>
                          <a:spcPct val="100000"/>
                        </a:lnSpc>
                        <a:spcBef>
                          <a:spcPts val="0"/>
                        </a:spcBef>
                      </a:pPr>
                      <a:r>
                        <a:rPr lang="en-GB" sz="1200" b="0" kern="1200">
                          <a:solidFill>
                            <a:schemeClr val="tx1"/>
                          </a:solidFill>
                          <a:latin typeface="+mj-lt"/>
                          <a:ea typeface="+mn-ea"/>
                          <a:cs typeface="+mn-cs"/>
                        </a:rPr>
                        <a:t>Exhibition platform on a container at the Summit</a:t>
                      </a:r>
                    </a:p>
                    <a:p>
                      <a:pPr marL="0" indent="0" algn="l">
                        <a:lnSpc>
                          <a:spcPct val="100000"/>
                        </a:lnSpc>
                        <a:spcBef>
                          <a:spcPts val="0"/>
                        </a:spcBef>
                      </a:pPr>
                      <a:r>
                        <a:rPr lang="en-GB" sz="1200" b="0" kern="1200">
                          <a:solidFill>
                            <a:schemeClr val="tx1"/>
                          </a:solidFill>
                          <a:latin typeface="+mj-lt"/>
                          <a:ea typeface="+mn-ea"/>
                          <a:cs typeface="+mn-cs"/>
                        </a:rPr>
                        <a:t>(only available with exclusive booking of a container)</a:t>
                      </a:r>
                    </a:p>
                    <a:p>
                      <a:pPr marL="0" indent="0" algn="l">
                        <a:lnSpc>
                          <a:spcPct val="100000"/>
                        </a:lnSpc>
                        <a:spcBef>
                          <a:spcPts val="0"/>
                        </a:spcBef>
                      </a:pPr>
                      <a:r>
                        <a:rPr lang="en-GB" sz="800" b="0" kern="1200">
                          <a:solidFill>
                            <a:schemeClr val="tx1"/>
                          </a:solidFill>
                          <a:latin typeface="+mn-lt"/>
                          <a:ea typeface="+mn-lt"/>
                          <a:cs typeface="+mn-lt"/>
                        </a:rPr>
                        <a:t>(incl. set-up/lifting the vehicle, whole event)</a:t>
                      </a:r>
                      <a:endParaRPr lang="en-GB" sz="800" b="0" kern="1200" dirty="0">
                        <a:solidFill>
                          <a:schemeClr val="tx1"/>
                        </a:solidFill>
                        <a:latin typeface="+mn-lt"/>
                        <a:ea typeface="+mn-lt"/>
                        <a:cs typeface="+mn-lt"/>
                      </a:endParaRP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kern="1200">
                          <a:solidFill>
                            <a:schemeClr val="accent2"/>
                          </a:solidFill>
                          <a:latin typeface="+mj-lt"/>
                          <a:ea typeface="+mn-ea"/>
                          <a:cs typeface="+mn-cs"/>
                        </a:rPr>
                        <a:t>€ 10,000.00</a:t>
                      </a:r>
                      <a:br>
                        <a:rPr lang="en-GB" sz="1200" b="0" kern="1200">
                          <a:solidFill>
                            <a:schemeClr val="accent2"/>
                          </a:solidFill>
                          <a:latin typeface="+mj-lt"/>
                          <a:ea typeface="+mn-ea"/>
                          <a:cs typeface="+mn-cs"/>
                        </a:rPr>
                      </a:br>
                      <a:endParaRPr lang="en-GB" sz="1200" b="0" kern="1200">
                        <a:solidFill>
                          <a:schemeClr val="accent2"/>
                        </a:solidFill>
                        <a:latin typeface="+mj-lt"/>
                        <a:ea typeface="+mn-ea"/>
                        <a:cs typeface="+mn-cs"/>
                      </a:endParaRPr>
                    </a:p>
                    <a:p>
                      <a:pPr marL="0" indent="0" algn="r">
                        <a:lnSpc>
                          <a:spcPct val="100000"/>
                        </a:lnSpc>
                        <a:spcBef>
                          <a:spcPts val="0"/>
                        </a:spcBef>
                      </a:pPr>
                      <a:r>
                        <a:rPr lang="en-GB" sz="800" b="0" kern="1200">
                          <a:solidFill>
                            <a:schemeClr val="tx1"/>
                          </a:solidFill>
                          <a:latin typeface="+mn-lt"/>
                          <a:ea typeface="+mn-lt"/>
                          <a:cs typeface="+mn-lt"/>
                        </a:rPr>
                        <a:t> </a:t>
                      </a:r>
                      <a:endParaRPr lang="en-GB" sz="800" b="0" kern="1200" dirty="0">
                        <a:solidFill>
                          <a:schemeClr val="tx1"/>
                        </a:solidFill>
                        <a:latin typeface="+mn-lt"/>
                        <a:ea typeface="+mn-lt"/>
                        <a:cs typeface="+mn-lt"/>
                      </a:endParaRP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82899712"/>
                  </a:ext>
                </a:extLst>
              </a:tr>
              <a:tr h="648000">
                <a:tc>
                  <a:txBody>
                    <a:bodyPr/>
                    <a:lstStyle/>
                    <a:p>
                      <a:pPr marL="0" indent="0" algn="l">
                        <a:lnSpc>
                          <a:spcPct val="100000"/>
                        </a:lnSpc>
                        <a:spcBef>
                          <a:spcPts val="0"/>
                        </a:spcBef>
                      </a:pPr>
                      <a:r>
                        <a:rPr lang="en-GB" sz="1200" b="0" kern="1200" dirty="0">
                          <a:solidFill>
                            <a:schemeClr val="tx1"/>
                          </a:solidFill>
                          <a:latin typeface="+mj-lt"/>
                          <a:ea typeface="+mn-ea"/>
                          <a:cs typeface="+mn-cs"/>
                        </a:rPr>
                        <a:t>Exhibition platform on a container at the Open Space</a:t>
                      </a:r>
                    </a:p>
                    <a:p>
                      <a:pPr marL="0" indent="0" algn="l">
                        <a:lnSpc>
                          <a:spcPct val="100000"/>
                        </a:lnSpc>
                        <a:spcBef>
                          <a:spcPts val="0"/>
                        </a:spcBef>
                      </a:pPr>
                      <a:r>
                        <a:rPr lang="en-GB" sz="1200" b="0" kern="1200" dirty="0">
                          <a:solidFill>
                            <a:schemeClr val="tx1"/>
                          </a:solidFill>
                          <a:latin typeface="+mj-lt"/>
                          <a:ea typeface="+mn-ea"/>
                          <a:cs typeface="+mn-cs"/>
                        </a:rPr>
                        <a:t>(only available with exclusive booking of a container)</a:t>
                      </a:r>
                    </a:p>
                    <a:p>
                      <a:pPr marL="0" indent="0" algn="l">
                        <a:lnSpc>
                          <a:spcPct val="100000"/>
                        </a:lnSpc>
                        <a:spcBef>
                          <a:spcPts val="0"/>
                        </a:spcBef>
                      </a:pPr>
                      <a:r>
                        <a:rPr lang="en-GB" sz="800" b="0" kern="1200" dirty="0">
                          <a:solidFill>
                            <a:schemeClr val="tx1"/>
                          </a:solidFill>
                          <a:latin typeface="+mn-lt"/>
                          <a:ea typeface="+mn-lt"/>
                          <a:cs typeface="+mn-lt"/>
                        </a:rPr>
                        <a:t>(incl. static calculation, approval procedure with the responsible agencies.</a:t>
                      </a:r>
                    </a:p>
                    <a:p>
                      <a:pPr marL="0" indent="0" algn="l">
                        <a:lnSpc>
                          <a:spcPct val="100000"/>
                        </a:lnSpc>
                        <a:spcBef>
                          <a:spcPts val="0"/>
                        </a:spcBef>
                      </a:pPr>
                      <a:r>
                        <a:rPr lang="en-GB" sz="800" b="0" kern="1200" dirty="0">
                          <a:solidFill>
                            <a:schemeClr val="tx1"/>
                          </a:solidFill>
                          <a:latin typeface="+mn-lt"/>
                          <a:ea typeface="+mn-lt"/>
                          <a:cs typeface="+mn-lt"/>
                        </a:rPr>
                        <a:t>Set-up/lifting of the vehicle, whole event)</a:t>
                      </a: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kern="1200" noProof="0" dirty="0">
                          <a:solidFill>
                            <a:schemeClr val="accent2"/>
                          </a:solidFill>
                          <a:latin typeface="+mj-lt"/>
                          <a:ea typeface="+mn-ea"/>
                          <a:cs typeface="+mn-cs"/>
                        </a:rPr>
                        <a:t>on request</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2ED1F7"/>
                        </a:solidFill>
                        <a:effectLst/>
                        <a:uLnTx/>
                        <a:uFillTx/>
                        <a:latin typeface="Biotif Bold"/>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latin typeface="+mn-lt"/>
                          <a:ea typeface="+mn-lt"/>
                          <a:cs typeface="+mn-lt"/>
                        </a:rPr>
                        <a:t> </a:t>
                      </a:r>
                      <a:br>
                        <a:rPr lang="en-GB" sz="800" b="0" kern="1200" noProof="0" dirty="0">
                          <a:solidFill>
                            <a:schemeClr val="tx1"/>
                          </a:solidFill>
                          <a:latin typeface="+mn-lt"/>
                          <a:ea typeface="+mn-lt"/>
                          <a:cs typeface="+mn-lt"/>
                        </a:rPr>
                      </a:br>
                      <a:endParaRPr lang="en-GB" sz="800" b="0" kern="1200" noProof="0" dirty="0">
                        <a:solidFill>
                          <a:schemeClr val="tx1"/>
                        </a:solidFill>
                        <a:latin typeface="+mn-lt"/>
                        <a:ea typeface="+mn-lt"/>
                        <a:cs typeface="+mn-lt"/>
                      </a:endParaRP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5519016"/>
                  </a:ext>
                </a:extLst>
              </a:tr>
            </a:tbl>
          </a:graphicData>
        </a:graphic>
      </p:graphicFrame>
      <p:graphicFrame>
        <p:nvGraphicFramePr>
          <p:cNvPr id="12" name="Tabelle 14">
            <a:extLst>
              <a:ext uri="{FF2B5EF4-FFF2-40B4-BE49-F238E27FC236}">
                <a16:creationId xmlns:a16="http://schemas.microsoft.com/office/drawing/2014/main" id="{1BBCBAFD-CAAD-E759-4818-B7ACBAC95F29}"/>
              </a:ext>
            </a:extLst>
          </p:cNvPr>
          <p:cNvGraphicFramePr>
            <a:graphicFrameLocks noGrp="1"/>
          </p:cNvGraphicFramePr>
          <p:nvPr>
            <p:extLst>
              <p:ext uri="{D42A27DB-BD31-4B8C-83A1-F6EECF244321}">
                <p14:modId xmlns:p14="http://schemas.microsoft.com/office/powerpoint/2010/main" val="2894779710"/>
              </p:ext>
            </p:extLst>
          </p:nvPr>
        </p:nvGraphicFramePr>
        <p:xfrm>
          <a:off x="6312014" y="3605981"/>
          <a:ext cx="5472000" cy="1944000"/>
        </p:xfrm>
        <a:graphic>
          <a:graphicData uri="http://schemas.openxmlformats.org/drawingml/2006/table">
            <a:tbl>
              <a:tblPr firstRow="1" bandRow="1">
                <a:tableStyleId>{72833802-FEF1-4C79-8D5D-14CF1EAF98D9}</a:tableStyleId>
              </a:tblPr>
              <a:tblGrid>
                <a:gridCol w="4068000">
                  <a:extLst>
                    <a:ext uri="{9D8B030D-6E8A-4147-A177-3AD203B41FA5}">
                      <a16:colId xmlns:a16="http://schemas.microsoft.com/office/drawing/2014/main" val="24612881"/>
                    </a:ext>
                  </a:extLst>
                </a:gridCol>
                <a:gridCol w="1404000">
                  <a:extLst>
                    <a:ext uri="{9D8B030D-6E8A-4147-A177-3AD203B41FA5}">
                      <a16:colId xmlns:a16="http://schemas.microsoft.com/office/drawing/2014/main" val="4153395177"/>
                    </a:ext>
                  </a:extLst>
                </a:gridCol>
              </a:tblGrid>
              <a:tr h="648000">
                <a:tc>
                  <a:txBody>
                    <a:bodyPr/>
                    <a:lstStyle/>
                    <a:p>
                      <a:pPr marL="0" indent="0" algn="l">
                        <a:lnSpc>
                          <a:spcPct val="100000"/>
                        </a:lnSpc>
                        <a:spcBef>
                          <a:spcPts val="0"/>
                        </a:spcBef>
                      </a:pPr>
                      <a:r>
                        <a:rPr lang="en-GB" sz="1200" b="0" kern="1200" noProof="0">
                          <a:solidFill>
                            <a:schemeClr val="tx1"/>
                          </a:solidFill>
                          <a:latin typeface="+mj-lt"/>
                          <a:ea typeface="+mn-ea"/>
                          <a:cs typeface="+mn-cs"/>
                        </a:rPr>
                        <a:t>Service charge*</a:t>
                      </a:r>
                    </a:p>
                    <a:p>
                      <a:pPr marL="0" indent="0" algn="l">
                        <a:lnSpc>
                          <a:spcPct val="100000"/>
                        </a:lnSpc>
                        <a:spcBef>
                          <a:spcPts val="0"/>
                        </a:spcBef>
                      </a:pPr>
                      <a:r>
                        <a:rPr lang="en-GB" sz="800" b="0" kern="1200" noProof="0">
                          <a:solidFill>
                            <a:schemeClr val="tx1"/>
                          </a:solidFill>
                          <a:latin typeface="+mn-lt"/>
                          <a:ea typeface="+mn-lt"/>
                          <a:cs typeface="+mn-lt"/>
                        </a:rPr>
                        <a:t>(participating hybrid, hydrogen or fully electric vehicle, whole event)</a:t>
                      </a:r>
                    </a:p>
                  </a:txBody>
                  <a:tcPr marL="0" marR="0" marT="0" marB="0" anchor="ctr">
                    <a:lnL>
                      <a:noFill/>
                    </a:lnL>
                    <a:lnR>
                      <a:noFill/>
                    </a:lnR>
                    <a:lnT w="9525" cap="flat" cmpd="sng" algn="ctr">
                      <a:no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accent2"/>
                          </a:solidFill>
                          <a:latin typeface="+mj-lt"/>
                          <a:ea typeface="+mn-ea"/>
                          <a:cs typeface="+mn-cs"/>
                        </a:rPr>
                        <a:t>€ 1,800.00</a:t>
                      </a:r>
                    </a:p>
                    <a:p>
                      <a:pPr marL="0" marR="0" lvl="0" indent="0" algn="r" defTabSz="914400" rtl="0" eaLnBrk="1" fontAlgn="auto" latinLnBrk="0" hangingPunct="1">
                        <a:lnSpc>
                          <a:spcPct val="100000"/>
                        </a:lnSpc>
                        <a:spcBef>
                          <a:spcPts val="0"/>
                        </a:spcBef>
                        <a:spcAft>
                          <a:spcPts val="0"/>
                        </a:spcAft>
                        <a:buClrTx/>
                        <a:buSzTx/>
                        <a:buFontTx/>
                        <a:buNone/>
                        <a:tabLst/>
                        <a:defRPr/>
                      </a:pPr>
                      <a:r>
                        <a:rPr lang="en-GB" sz="800" b="0" kern="1200" noProof="0">
                          <a:solidFill>
                            <a:schemeClr val="tx1"/>
                          </a:solidFill>
                          <a:latin typeface="+mn-lt"/>
                          <a:ea typeface="+mn-lt"/>
                          <a:cs typeface="+mn-lt"/>
                        </a:rPr>
                        <a:t> </a:t>
                      </a:r>
                    </a:p>
                  </a:txBody>
                  <a:tcPr marL="0" marR="0" marT="0" marB="0" anchor="ctr">
                    <a:lnL>
                      <a:noFill/>
                    </a:lnL>
                    <a:lnR w="6350" cap="flat" cmpd="sng" algn="ctr">
                      <a:noFill/>
                      <a:prstDash val="solid"/>
                      <a:miter lim="800000"/>
                    </a:lnR>
                    <a:lnT w="9525" cap="flat" cmpd="sng" algn="ctr">
                      <a:no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69707835"/>
                  </a:ext>
                </a:extLst>
              </a:tr>
              <a:tr h="648000">
                <a:tc>
                  <a:txBody>
                    <a:bodyPr/>
                    <a:lstStyle/>
                    <a:p>
                      <a:pPr marL="0" indent="0" algn="l">
                        <a:lnSpc>
                          <a:spcPct val="100000"/>
                        </a:lnSpc>
                        <a:spcBef>
                          <a:spcPts val="0"/>
                        </a:spcBef>
                      </a:pPr>
                      <a:r>
                        <a:rPr lang="en-GB" sz="1200" b="0" kern="1200" noProof="0">
                          <a:solidFill>
                            <a:schemeClr val="tx1"/>
                          </a:solidFill>
                          <a:latin typeface="+mj-lt"/>
                          <a:ea typeface="+mn-ea"/>
                          <a:cs typeface="+mn-cs"/>
                        </a:rPr>
                        <a:t>Charging infrastructure &amp; power consumption (Summit)**</a:t>
                      </a:r>
                    </a:p>
                    <a:p>
                      <a:pPr marL="0" indent="0" algn="l">
                        <a:lnSpc>
                          <a:spcPct val="100000"/>
                        </a:lnSpc>
                        <a:spcBef>
                          <a:spcPts val="0"/>
                        </a:spcBef>
                      </a:pPr>
                      <a:r>
                        <a:rPr lang="en-GB" sz="800" b="0" kern="1200" noProof="0">
                          <a:solidFill>
                            <a:schemeClr val="tx1"/>
                          </a:solidFill>
                          <a:latin typeface="+mn-lt"/>
                          <a:ea typeface="+mn-lt"/>
                          <a:cs typeface="+mn-lt"/>
                        </a:rPr>
                        <a:t>(participating hybrid or fully electric vehicle, whole event)</a:t>
                      </a: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r">
                        <a:lnSpc>
                          <a:spcPct val="100000"/>
                        </a:lnSpc>
                        <a:spcBef>
                          <a:spcPts val="0"/>
                        </a:spcBef>
                      </a:pPr>
                      <a:r>
                        <a:rPr lang="en-GB" sz="1200" b="0" kern="1200" noProof="0">
                          <a:solidFill>
                            <a:schemeClr val="accent2"/>
                          </a:solidFill>
                          <a:latin typeface="+mj-lt"/>
                          <a:ea typeface="+mn-ea"/>
                          <a:cs typeface="+mn-cs"/>
                        </a:rPr>
                        <a:t>€ 1,750.00</a:t>
                      </a:r>
                    </a:p>
                    <a:p>
                      <a:pPr marL="0" indent="0" algn="r">
                        <a:lnSpc>
                          <a:spcPct val="100000"/>
                        </a:lnSpc>
                        <a:spcBef>
                          <a:spcPts val="0"/>
                        </a:spcBef>
                      </a:pPr>
                      <a:r>
                        <a:rPr lang="en-GB" sz="800" b="0" kern="1200" noProof="0">
                          <a:solidFill>
                            <a:schemeClr val="tx1"/>
                          </a:solidFill>
                          <a:latin typeface="+mn-lt"/>
                          <a:ea typeface="+mn-lt"/>
                          <a:cs typeface="+mn-lt"/>
                        </a:rPr>
                        <a:t> </a:t>
                      </a: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82899712"/>
                  </a:ext>
                </a:extLst>
              </a:tr>
              <a:tr h="648000">
                <a:tc>
                  <a:txBody>
                    <a:bodyPr/>
                    <a:lstStyle/>
                    <a:p>
                      <a:pPr marL="0" indent="0" algn="l">
                        <a:lnSpc>
                          <a:spcPct val="100000"/>
                        </a:lnSpc>
                        <a:spcBef>
                          <a:spcPts val="0"/>
                        </a:spcBef>
                      </a:pPr>
                      <a:r>
                        <a:rPr lang="en-GB" sz="1200" b="0" kern="1200" noProof="0">
                          <a:solidFill>
                            <a:schemeClr val="tx1"/>
                          </a:solidFill>
                          <a:latin typeface="+mj-lt"/>
                          <a:ea typeface="+mn-ea"/>
                          <a:cs typeface="+mn-cs"/>
                        </a:rPr>
                        <a:t>Provision of necessary special infrastructure</a:t>
                      </a:r>
                    </a:p>
                    <a:p>
                      <a:pPr marL="0" indent="0" algn="l">
                        <a:lnSpc>
                          <a:spcPct val="100000"/>
                        </a:lnSpc>
                        <a:spcBef>
                          <a:spcPts val="0"/>
                        </a:spcBef>
                      </a:pPr>
                      <a:r>
                        <a:rPr lang="en-GB" sz="800" b="0" kern="1200" noProof="0">
                          <a:solidFill>
                            <a:schemeClr val="tx1"/>
                          </a:solidFill>
                          <a:latin typeface="+mn-lt"/>
                          <a:ea typeface="+mn-lt"/>
                          <a:cs typeface="+mn-lt"/>
                        </a:rPr>
                        <a:t>(e.g. sensor technology along the route for demonstration use cases)</a:t>
                      </a:r>
                    </a:p>
                  </a:txBody>
                  <a:tcPr marL="0" marR="0" marT="0" marB="0" anchor="ctr">
                    <a:lnL>
                      <a:noFill/>
                    </a:lnL>
                    <a:lnR>
                      <a:noFill/>
                    </a:lnR>
                    <a:lnT w="9525" cap="flat" cmpd="sng" algn="ctr">
                      <a:solidFill>
                        <a:schemeClr val="accent6"/>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r">
                        <a:lnSpc>
                          <a:spcPct val="100000"/>
                        </a:lnSpc>
                        <a:spcBef>
                          <a:spcPts val="0"/>
                        </a:spcBef>
                      </a:pPr>
                      <a:r>
                        <a:rPr lang="en-GB" sz="1200" b="0" kern="1200" noProof="0" dirty="0">
                          <a:solidFill>
                            <a:schemeClr val="accent2"/>
                          </a:solidFill>
                          <a:latin typeface="+mj-lt"/>
                          <a:ea typeface="+mn-ea"/>
                          <a:cs typeface="+mn-cs"/>
                        </a:rPr>
                        <a:t>on request</a:t>
                      </a:r>
                    </a:p>
                    <a:p>
                      <a:pPr marL="0" indent="0" algn="r">
                        <a:lnSpc>
                          <a:spcPct val="100000"/>
                        </a:lnSpc>
                        <a:spcBef>
                          <a:spcPts val="0"/>
                        </a:spcBef>
                      </a:pPr>
                      <a:r>
                        <a:rPr lang="en-GB" sz="800" b="0" kern="1200" noProof="0" dirty="0">
                          <a:solidFill>
                            <a:schemeClr val="tx1"/>
                          </a:solidFill>
                          <a:latin typeface="+mn-lt"/>
                          <a:ea typeface="+mn-lt"/>
                          <a:cs typeface="+mn-lt"/>
                        </a:rPr>
                        <a:t> </a:t>
                      </a:r>
                    </a:p>
                  </a:txBody>
                  <a:tcPr marL="0" marR="0" marT="0" marB="0" anchor="ctr">
                    <a:lnL>
                      <a:noFill/>
                    </a:lnL>
                    <a:lnR w="6350" cap="flat" cmpd="sng" algn="ctr">
                      <a:noFill/>
                      <a:prstDash val="solid"/>
                      <a:miter lim="800000"/>
                    </a:lnR>
                    <a:lnT w="9525" cap="flat" cmpd="sng" algn="ctr">
                      <a:solidFill>
                        <a:schemeClr val="accent6"/>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889014"/>
                  </a:ext>
                </a:extLst>
              </a:tr>
            </a:tbl>
          </a:graphicData>
        </a:graphic>
      </p:graphicFrame>
      <p:sp>
        <p:nvSpPr>
          <p:cNvPr id="13" name="object 17">
            <a:extLst>
              <a:ext uri="{FF2B5EF4-FFF2-40B4-BE49-F238E27FC236}">
                <a16:creationId xmlns:a16="http://schemas.microsoft.com/office/drawing/2014/main" id="{574CD331-4603-44CD-7B42-34D7F684AC76}"/>
              </a:ext>
            </a:extLst>
          </p:cNvPr>
          <p:cNvSpPr txBox="1"/>
          <p:nvPr/>
        </p:nvSpPr>
        <p:spPr bwMode="gray">
          <a:xfrm>
            <a:off x="407988" y="5698931"/>
            <a:ext cx="9347057" cy="463937"/>
          </a:xfrm>
          <a:prstGeom prst="rect">
            <a:avLst/>
          </a:prstGeom>
        </p:spPr>
        <p:txBody>
          <a:bodyPr vert="horz" wrap="square" lIns="0" tIns="32730" rIns="0" bIns="0" rtlCol="0" anchor="b">
            <a:spAutoFit/>
          </a:bodyPr>
          <a:lstStyle/>
          <a:p>
            <a:pPr marL="7701"/>
            <a:r>
              <a:rPr lang="en-GB" sz="1000" spc="-6" dirty="0">
                <a:cs typeface="Biotif"/>
              </a:rPr>
              <a:t>* Includes one night parking space per vehicle, personnel costs (hall attendant, fire guard, stewards, staffing of the gate), inclusion of the vehicles in the app.</a:t>
            </a:r>
            <a:br>
              <a:rPr lang="en-GB" sz="1000" spc="-6" dirty="0">
                <a:cs typeface="Biotif"/>
              </a:rPr>
            </a:br>
            <a:r>
              <a:rPr lang="en-GB" sz="1000" spc="-6" dirty="0">
                <a:cs typeface="Biotif"/>
              </a:rPr>
              <a:t>** Includes power connection (11kW) and electricity consumption; the guest must bring wall boxes or similar facilities for charging.</a:t>
            </a:r>
          </a:p>
          <a:p>
            <a:pPr marL="7701"/>
            <a:r>
              <a:rPr lang="en-GB" sz="800" dirty="0">
                <a:cs typeface="Biotif-Light"/>
              </a:rPr>
              <a:t>All prices are exclusive of VAT and subject to change. We reserve the right to adjust the prices in line with rising inflation/material costs.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D6448A58-1139-426D-84F9-3BA7CD394C01}"/>
              </a:ext>
            </a:extLst>
          </p:cNvPr>
          <p:cNvGraphicFramePr>
            <a:graphicFrameLocks noChangeAspect="1"/>
          </p:cNvGraphicFramePr>
          <p:nvPr>
            <p:custDataLst>
              <p:tags r:id="rId1"/>
            </p:custDataLst>
          </p:nvPr>
        </p:nvGraphicFramePr>
        <p:xfrm>
          <a:off x="1587" y="3372"/>
          <a:ext cx="1587" cy="1587"/>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D6448A58-1139-426D-84F9-3BA7CD394C01}"/>
                          </a:ext>
                        </a:extLst>
                      </p:cNvPr>
                      <p:cNvPicPr/>
                      <p:nvPr/>
                    </p:nvPicPr>
                    <p:blipFill>
                      <a:blip r:embed="rId5"/>
                      <a:stretch>
                        <a:fillRect/>
                      </a:stretch>
                    </p:blipFill>
                    <p:spPr>
                      <a:xfrm>
                        <a:off x="1587" y="3372"/>
                        <a:ext cx="1587" cy="1587"/>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67CB41EB-E478-40BD-B765-B69C650B050D}"/>
              </a:ext>
            </a:extLst>
          </p:cNvPr>
          <p:cNvSpPr>
            <a:spLocks noGrp="1"/>
          </p:cNvSpPr>
          <p:nvPr>
            <p:ph type="title"/>
          </p:nvPr>
        </p:nvSpPr>
        <p:spPr bwMode="gray">
          <a:xfrm>
            <a:off x="383924" y="727329"/>
            <a:ext cx="11379198" cy="492443"/>
          </a:xfrm>
        </p:spPr>
        <p:txBody>
          <a:bodyPr vert="horz"/>
          <a:lstStyle/>
          <a:p>
            <a:r>
              <a:rPr lang="de-DE" dirty="0">
                <a:latin typeface="Biotif Bold"/>
                <a:cs typeface="Calibri"/>
              </a:rPr>
              <a:t>IAA MOBILITY 2023 – </a:t>
            </a:r>
            <a:r>
              <a:rPr lang="de-DE" dirty="0" err="1">
                <a:latin typeface="Biotif Bold"/>
                <a:cs typeface="Calibri"/>
              </a:rPr>
              <a:t>Exhibitor</a:t>
            </a:r>
            <a:r>
              <a:rPr lang="de-DE" dirty="0">
                <a:latin typeface="Biotif Bold"/>
                <a:cs typeface="Calibri"/>
              </a:rPr>
              <a:t> </a:t>
            </a:r>
            <a:r>
              <a:rPr lang="de-DE" dirty="0" err="1">
                <a:latin typeface="Biotif Bold"/>
                <a:cs typeface="Calibri"/>
              </a:rPr>
              <a:t>Excerpt</a:t>
            </a:r>
            <a:endParaRPr lang="de-DE">
              <a:latin typeface="Biotif Bold"/>
              <a:cs typeface="Calibri"/>
            </a:endParaRPr>
          </a:p>
        </p:txBody>
      </p:sp>
      <p:sp>
        <p:nvSpPr>
          <p:cNvPr id="5" name="Textplatzhalter 6">
            <a:extLst>
              <a:ext uri="{FF2B5EF4-FFF2-40B4-BE49-F238E27FC236}">
                <a16:creationId xmlns:a16="http://schemas.microsoft.com/office/drawing/2014/main" id="{C9BCAE41-4D4B-D4DD-E28D-4F0A7B56557F}"/>
              </a:ext>
            </a:extLst>
          </p:cNvPr>
          <p:cNvSpPr txBox="1">
            <a:spLocks/>
          </p:cNvSpPr>
          <p:nvPr/>
        </p:nvSpPr>
        <p:spPr bwMode="gray">
          <a:xfrm>
            <a:off x="407988" y="5694265"/>
            <a:ext cx="3280720" cy="215444"/>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spcBef>
                <a:spcPts val="0"/>
              </a:spcBef>
              <a:buFont typeface="Arial" panose="020B0604020202020204" pitchFamily="34" charset="0"/>
              <a:buNone/>
            </a:pPr>
            <a:r>
              <a:rPr lang="de-DE" dirty="0">
                <a:latin typeface="Biotif Bold"/>
                <a:cs typeface="Calibri"/>
              </a:rPr>
              <a:t>Automotive</a:t>
            </a:r>
          </a:p>
        </p:txBody>
      </p:sp>
      <p:sp>
        <p:nvSpPr>
          <p:cNvPr id="20" name="Textplatzhalter 6">
            <a:extLst>
              <a:ext uri="{FF2B5EF4-FFF2-40B4-BE49-F238E27FC236}">
                <a16:creationId xmlns:a16="http://schemas.microsoft.com/office/drawing/2014/main" id="{2159E57A-7308-7152-F35D-20CEB72FDF5D}"/>
              </a:ext>
            </a:extLst>
          </p:cNvPr>
          <p:cNvSpPr txBox="1">
            <a:spLocks/>
          </p:cNvSpPr>
          <p:nvPr/>
        </p:nvSpPr>
        <p:spPr bwMode="gray">
          <a:xfrm>
            <a:off x="6227587" y="5694265"/>
            <a:ext cx="1512000" cy="215444"/>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spcBef>
                <a:spcPts val="0"/>
              </a:spcBef>
              <a:buFont typeface="Arial" panose="020B0604020202020204" pitchFamily="34" charset="0"/>
              <a:buNone/>
            </a:pPr>
            <a:r>
              <a:rPr lang="de-DE" dirty="0">
                <a:latin typeface="Biotif Bold"/>
                <a:cs typeface="Calibri"/>
              </a:rPr>
              <a:t>Tech &amp; Digital</a:t>
            </a:r>
          </a:p>
        </p:txBody>
      </p:sp>
      <p:sp>
        <p:nvSpPr>
          <p:cNvPr id="21" name="Textplatzhalter 6">
            <a:extLst>
              <a:ext uri="{FF2B5EF4-FFF2-40B4-BE49-F238E27FC236}">
                <a16:creationId xmlns:a16="http://schemas.microsoft.com/office/drawing/2014/main" id="{2BDCA74C-B403-3F51-9D2E-6E31112522C2}"/>
              </a:ext>
            </a:extLst>
          </p:cNvPr>
          <p:cNvSpPr txBox="1">
            <a:spLocks/>
          </p:cNvSpPr>
          <p:nvPr/>
        </p:nvSpPr>
        <p:spPr bwMode="gray">
          <a:xfrm>
            <a:off x="8253026" y="5694265"/>
            <a:ext cx="1512000" cy="430887"/>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spcBef>
                <a:spcPts val="0"/>
              </a:spcBef>
              <a:buNone/>
            </a:pPr>
            <a:r>
              <a:rPr lang="de-DE" dirty="0">
                <a:latin typeface="Biotif Bold"/>
                <a:cs typeface="Calibri"/>
              </a:rPr>
              <a:t>Cycling &amp; </a:t>
            </a:r>
          </a:p>
          <a:p>
            <a:pPr marL="0" lvl="1" indent="0">
              <a:spcBef>
                <a:spcPts val="0"/>
              </a:spcBef>
              <a:buFont typeface="Arial" panose="020B0604020202020204" pitchFamily="34" charset="0"/>
              <a:buNone/>
            </a:pPr>
            <a:r>
              <a:rPr lang="de-DE" dirty="0" err="1">
                <a:latin typeface="Biotif Bold"/>
                <a:cs typeface="Calibri"/>
              </a:rPr>
              <a:t>Micromobility</a:t>
            </a:r>
            <a:endParaRPr lang="de-DE">
              <a:latin typeface="Biotif Bold"/>
              <a:cs typeface="Calibri"/>
            </a:endParaRPr>
          </a:p>
        </p:txBody>
      </p:sp>
      <p:sp>
        <p:nvSpPr>
          <p:cNvPr id="24" name="Textplatzhalter 6">
            <a:extLst>
              <a:ext uri="{FF2B5EF4-FFF2-40B4-BE49-F238E27FC236}">
                <a16:creationId xmlns:a16="http://schemas.microsoft.com/office/drawing/2014/main" id="{DC852937-B4EF-1127-BD30-1B3CF1E9E2AB}"/>
              </a:ext>
            </a:extLst>
          </p:cNvPr>
          <p:cNvSpPr txBox="1">
            <a:spLocks/>
          </p:cNvSpPr>
          <p:nvPr/>
        </p:nvSpPr>
        <p:spPr bwMode="gray">
          <a:xfrm>
            <a:off x="10278464" y="5694265"/>
            <a:ext cx="1512000" cy="215444"/>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spcBef>
                <a:spcPts val="0"/>
              </a:spcBef>
              <a:buFont typeface="Arial" panose="020B0604020202020204" pitchFamily="34" charset="0"/>
              <a:buNone/>
            </a:pPr>
            <a:r>
              <a:rPr lang="de-DE" dirty="0">
                <a:latin typeface="Biotif Bold"/>
                <a:cs typeface="Calibri"/>
              </a:rPr>
              <a:t>Energy</a:t>
            </a:r>
          </a:p>
        </p:txBody>
      </p:sp>
      <p:sp>
        <p:nvSpPr>
          <p:cNvPr id="16" name="Textplatzhalter 6">
            <a:extLst>
              <a:ext uri="{FF2B5EF4-FFF2-40B4-BE49-F238E27FC236}">
                <a16:creationId xmlns:a16="http://schemas.microsoft.com/office/drawing/2014/main" id="{6F406168-9077-9A31-664C-7695BECE4330}"/>
              </a:ext>
            </a:extLst>
          </p:cNvPr>
          <p:cNvSpPr txBox="1">
            <a:spLocks/>
          </p:cNvSpPr>
          <p:nvPr/>
        </p:nvSpPr>
        <p:spPr bwMode="gray">
          <a:xfrm>
            <a:off x="4202148" y="5694265"/>
            <a:ext cx="1512000" cy="215444"/>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spcBef>
                <a:spcPts val="0"/>
              </a:spcBef>
              <a:buFont typeface="Arial" panose="020B0604020202020204" pitchFamily="34" charset="0"/>
              <a:buNone/>
            </a:pPr>
            <a:r>
              <a:rPr lang="de-DE" dirty="0" err="1">
                <a:latin typeface="Biotif Bold"/>
                <a:cs typeface="Calibri"/>
              </a:rPr>
              <a:t>Suppliers</a:t>
            </a:r>
            <a:endParaRPr lang="de-DE">
              <a:latin typeface="Biotif Bold"/>
              <a:cs typeface="Calibri"/>
            </a:endParaRPr>
          </a:p>
        </p:txBody>
      </p:sp>
      <p:sp>
        <p:nvSpPr>
          <p:cNvPr id="288" name="Rechteck 287">
            <a:extLst>
              <a:ext uri="{FF2B5EF4-FFF2-40B4-BE49-F238E27FC236}">
                <a16:creationId xmlns:a16="http://schemas.microsoft.com/office/drawing/2014/main" id="{B3DDBE1D-8C57-4491-8A9E-31C69940107A}"/>
              </a:ext>
            </a:extLst>
          </p:cNvPr>
          <p:cNvSpPr>
            <a:spLocks/>
          </p:cNvSpPr>
          <p:nvPr/>
        </p:nvSpPr>
        <p:spPr bwMode="gray">
          <a:xfrm>
            <a:off x="217670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90" name="Rechteck 289">
            <a:extLst>
              <a:ext uri="{FF2B5EF4-FFF2-40B4-BE49-F238E27FC236}">
                <a16:creationId xmlns:a16="http://schemas.microsoft.com/office/drawing/2014/main" id="{2A6B40F0-9E16-4F25-A63C-0D7563C50E81}"/>
              </a:ext>
            </a:extLst>
          </p:cNvPr>
          <p:cNvSpPr>
            <a:spLocks/>
          </p:cNvSpPr>
          <p:nvPr/>
        </p:nvSpPr>
        <p:spPr bwMode="gray">
          <a:xfrm>
            <a:off x="40798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93" name="Rechteck 292">
            <a:extLst>
              <a:ext uri="{FF2B5EF4-FFF2-40B4-BE49-F238E27FC236}">
                <a16:creationId xmlns:a16="http://schemas.microsoft.com/office/drawing/2014/main" id="{84A9337E-2AD8-425D-93FC-F6E7E04B239B}"/>
              </a:ext>
            </a:extLst>
          </p:cNvPr>
          <p:cNvSpPr>
            <a:spLocks/>
          </p:cNvSpPr>
          <p:nvPr/>
        </p:nvSpPr>
        <p:spPr bwMode="gray">
          <a:xfrm>
            <a:off x="40798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94" name="Rechteck 293">
            <a:extLst>
              <a:ext uri="{FF2B5EF4-FFF2-40B4-BE49-F238E27FC236}">
                <a16:creationId xmlns:a16="http://schemas.microsoft.com/office/drawing/2014/main" id="{9627260B-91A3-4AB7-8301-DDF783C87123}"/>
              </a:ext>
            </a:extLst>
          </p:cNvPr>
          <p:cNvSpPr>
            <a:spLocks/>
          </p:cNvSpPr>
          <p:nvPr/>
        </p:nvSpPr>
        <p:spPr bwMode="gray">
          <a:xfrm>
            <a:off x="217670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18" name="Rechteck 17">
            <a:extLst>
              <a:ext uri="{FF2B5EF4-FFF2-40B4-BE49-F238E27FC236}">
                <a16:creationId xmlns:a16="http://schemas.microsoft.com/office/drawing/2014/main" id="{1E05FFF3-1897-46CA-15D1-E48A7D347A68}"/>
              </a:ext>
            </a:extLst>
          </p:cNvPr>
          <p:cNvSpPr>
            <a:spLocks/>
          </p:cNvSpPr>
          <p:nvPr/>
        </p:nvSpPr>
        <p:spPr bwMode="gray">
          <a:xfrm>
            <a:off x="217670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31" name="Rechteck 30">
            <a:extLst>
              <a:ext uri="{FF2B5EF4-FFF2-40B4-BE49-F238E27FC236}">
                <a16:creationId xmlns:a16="http://schemas.microsoft.com/office/drawing/2014/main" id="{09FD7A5A-4EF7-443F-A26E-F9A5403A040C}"/>
              </a:ext>
            </a:extLst>
          </p:cNvPr>
          <p:cNvSpPr>
            <a:spLocks/>
          </p:cNvSpPr>
          <p:nvPr/>
        </p:nvSpPr>
        <p:spPr bwMode="gray">
          <a:xfrm>
            <a:off x="622758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478" name="Rechteck 477">
            <a:extLst>
              <a:ext uri="{FF2B5EF4-FFF2-40B4-BE49-F238E27FC236}">
                <a16:creationId xmlns:a16="http://schemas.microsoft.com/office/drawing/2014/main" id="{3B6306CC-D9F4-70C6-7C74-432779CE7E00}"/>
              </a:ext>
            </a:extLst>
          </p:cNvPr>
          <p:cNvSpPr>
            <a:spLocks/>
          </p:cNvSpPr>
          <p:nvPr/>
        </p:nvSpPr>
        <p:spPr bwMode="gray">
          <a:xfrm>
            <a:off x="420214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479" name="Rechteck 478">
            <a:extLst>
              <a:ext uri="{FF2B5EF4-FFF2-40B4-BE49-F238E27FC236}">
                <a16:creationId xmlns:a16="http://schemas.microsoft.com/office/drawing/2014/main" id="{1FD55143-B55A-A053-8463-C77079156547}"/>
              </a:ext>
            </a:extLst>
          </p:cNvPr>
          <p:cNvSpPr>
            <a:spLocks/>
          </p:cNvSpPr>
          <p:nvPr/>
        </p:nvSpPr>
        <p:spPr bwMode="gray">
          <a:xfrm>
            <a:off x="420214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56" name="Rechteck 255">
            <a:extLst>
              <a:ext uri="{FF2B5EF4-FFF2-40B4-BE49-F238E27FC236}">
                <a16:creationId xmlns:a16="http://schemas.microsoft.com/office/drawing/2014/main" id="{4A330992-19BD-2AE1-0988-73C98E9EA70A}"/>
              </a:ext>
            </a:extLst>
          </p:cNvPr>
          <p:cNvSpPr>
            <a:spLocks/>
          </p:cNvSpPr>
          <p:nvPr/>
        </p:nvSpPr>
        <p:spPr bwMode="gray">
          <a:xfrm>
            <a:off x="622758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57" name="Rechteck 256">
            <a:extLst>
              <a:ext uri="{FF2B5EF4-FFF2-40B4-BE49-F238E27FC236}">
                <a16:creationId xmlns:a16="http://schemas.microsoft.com/office/drawing/2014/main" id="{EC91E6D3-D58F-6619-3C24-BE5414CB61E8}"/>
              </a:ext>
            </a:extLst>
          </p:cNvPr>
          <p:cNvSpPr>
            <a:spLocks/>
          </p:cNvSpPr>
          <p:nvPr/>
        </p:nvSpPr>
        <p:spPr bwMode="gray">
          <a:xfrm>
            <a:off x="622758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58" name="Rechteck 257">
            <a:extLst>
              <a:ext uri="{FF2B5EF4-FFF2-40B4-BE49-F238E27FC236}">
                <a16:creationId xmlns:a16="http://schemas.microsoft.com/office/drawing/2014/main" id="{07944F91-5433-6551-C385-694BCA0EB907}"/>
              </a:ext>
            </a:extLst>
          </p:cNvPr>
          <p:cNvSpPr>
            <a:spLocks/>
          </p:cNvSpPr>
          <p:nvPr/>
        </p:nvSpPr>
        <p:spPr bwMode="gray">
          <a:xfrm>
            <a:off x="825302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59" name="Rechteck 258">
            <a:extLst>
              <a:ext uri="{FF2B5EF4-FFF2-40B4-BE49-F238E27FC236}">
                <a16:creationId xmlns:a16="http://schemas.microsoft.com/office/drawing/2014/main" id="{CAFBA7BF-768A-7429-CA0A-BF61B4ABCCCC}"/>
              </a:ext>
            </a:extLst>
          </p:cNvPr>
          <p:cNvSpPr>
            <a:spLocks/>
          </p:cNvSpPr>
          <p:nvPr/>
        </p:nvSpPr>
        <p:spPr bwMode="gray">
          <a:xfrm>
            <a:off x="10278464"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60" name="Rechteck 259">
            <a:extLst>
              <a:ext uri="{FF2B5EF4-FFF2-40B4-BE49-F238E27FC236}">
                <a16:creationId xmlns:a16="http://schemas.microsoft.com/office/drawing/2014/main" id="{489203DE-2CF8-69E2-B869-C27EC29988F4}"/>
              </a:ext>
            </a:extLst>
          </p:cNvPr>
          <p:cNvSpPr>
            <a:spLocks/>
          </p:cNvSpPr>
          <p:nvPr/>
        </p:nvSpPr>
        <p:spPr bwMode="gray">
          <a:xfrm>
            <a:off x="8253028"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61" name="Rechteck 260">
            <a:extLst>
              <a:ext uri="{FF2B5EF4-FFF2-40B4-BE49-F238E27FC236}">
                <a16:creationId xmlns:a16="http://schemas.microsoft.com/office/drawing/2014/main" id="{354BEFC2-C2EB-9D4C-B2BB-E9456024CDB0}"/>
              </a:ext>
            </a:extLst>
          </p:cNvPr>
          <p:cNvSpPr>
            <a:spLocks/>
          </p:cNvSpPr>
          <p:nvPr/>
        </p:nvSpPr>
        <p:spPr bwMode="gray">
          <a:xfrm>
            <a:off x="8253028"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62" name="Rechteck 261">
            <a:extLst>
              <a:ext uri="{FF2B5EF4-FFF2-40B4-BE49-F238E27FC236}">
                <a16:creationId xmlns:a16="http://schemas.microsoft.com/office/drawing/2014/main" id="{B7272F79-34F8-8565-6E23-82CE373D0B54}"/>
              </a:ext>
            </a:extLst>
          </p:cNvPr>
          <p:cNvSpPr>
            <a:spLocks/>
          </p:cNvSpPr>
          <p:nvPr/>
        </p:nvSpPr>
        <p:spPr bwMode="gray">
          <a:xfrm>
            <a:off x="10278464" y="313992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263" name="Rechteck 262">
            <a:extLst>
              <a:ext uri="{FF2B5EF4-FFF2-40B4-BE49-F238E27FC236}">
                <a16:creationId xmlns:a16="http://schemas.microsoft.com/office/drawing/2014/main" id="{A6892029-AE61-E7B8-890A-77E8716DA99E}"/>
              </a:ext>
            </a:extLst>
          </p:cNvPr>
          <p:cNvSpPr>
            <a:spLocks/>
          </p:cNvSpPr>
          <p:nvPr/>
        </p:nvSpPr>
        <p:spPr bwMode="gray">
          <a:xfrm>
            <a:off x="10278464" y="4463299"/>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3" name="Rechteck 2">
            <a:extLst>
              <a:ext uri="{FF2B5EF4-FFF2-40B4-BE49-F238E27FC236}">
                <a16:creationId xmlns:a16="http://schemas.microsoft.com/office/drawing/2014/main" id="{79EAA881-6290-8081-BA5C-9386E7EA0684}"/>
              </a:ext>
            </a:extLst>
          </p:cNvPr>
          <p:cNvSpPr>
            <a:spLocks/>
          </p:cNvSpPr>
          <p:nvPr/>
        </p:nvSpPr>
        <p:spPr bwMode="gray">
          <a:xfrm>
            <a:off x="420214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sp>
        <p:nvSpPr>
          <p:cNvPr id="17" name="Rechteck 16">
            <a:extLst>
              <a:ext uri="{FF2B5EF4-FFF2-40B4-BE49-F238E27FC236}">
                <a16:creationId xmlns:a16="http://schemas.microsoft.com/office/drawing/2014/main" id="{668B2B2D-948B-BFAE-6248-73CBC7D881F8}"/>
              </a:ext>
            </a:extLst>
          </p:cNvPr>
          <p:cNvSpPr>
            <a:spLocks/>
          </p:cNvSpPr>
          <p:nvPr/>
        </p:nvSpPr>
        <p:spPr bwMode="gray">
          <a:xfrm>
            <a:off x="407988" y="1816560"/>
            <a:ext cx="1512000" cy="1152000"/>
          </a:xfrm>
          <a:prstGeom prst="rect">
            <a:avLst/>
          </a:prstGeom>
          <a:solidFill>
            <a:schemeClr val="bg1"/>
          </a:solidFill>
          <a:ln w="9525" cap="rnd" cmpd="sng" algn="ctr">
            <a:solidFill>
              <a:schemeClr val="accent6"/>
            </a:solidFill>
            <a:prstDash val="solid"/>
            <a:round/>
            <a:headEnd type="oval" w="med" len="med"/>
            <a:tailEnd type="oval" w="med" len="med"/>
          </a:ln>
          <a:effectLst/>
        </p:spPr>
        <p:txBody>
          <a:bodyPr rtlCol="0" anchor="ctr"/>
          <a:lstStyle/>
          <a:p>
            <a:pPr algn="ctr"/>
            <a:endParaRPr lang="de-DE" sz="1799" dirty="0"/>
          </a:p>
        </p:txBody>
      </p:sp>
      <p:pic>
        <p:nvPicPr>
          <p:cNvPr id="1026" name="Picture 2" descr="Audi-Logo: Neues Corporate Design | Audi MediaCenter">
            <a:extLst>
              <a:ext uri="{FF2B5EF4-FFF2-40B4-BE49-F238E27FC236}">
                <a16:creationId xmlns:a16="http://schemas.microsoft.com/office/drawing/2014/main" id="{B7FB6118-11E7-1DEA-D7E0-6482309231BA}"/>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gray">
          <a:xfrm>
            <a:off x="720405" y="1948978"/>
            <a:ext cx="887165" cy="8871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nault zeigt neues Logo – KÜS Newsroom">
            <a:extLst>
              <a:ext uri="{FF2B5EF4-FFF2-40B4-BE49-F238E27FC236}">
                <a16:creationId xmlns:a16="http://schemas.microsoft.com/office/drawing/2014/main" id="{E6194393-F870-A16B-70DC-E7E2C08DCD84}"/>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gray">
          <a:xfrm>
            <a:off x="2509822" y="2004369"/>
            <a:ext cx="845772" cy="776383"/>
          </a:xfrm>
          <a:prstGeom prst="rect">
            <a:avLst/>
          </a:prstGeom>
          <a:noFill/>
          <a:extLst>
            <a:ext uri="{909E8E84-426E-40DD-AFC4-6F175D3DCCD1}">
              <a14:hiddenFill xmlns:a14="http://schemas.microsoft.com/office/drawing/2010/main">
                <a:solidFill>
                  <a:srgbClr val="FFFFFF"/>
                </a:solidFill>
              </a14:hiddenFill>
            </a:ext>
          </a:extLst>
        </p:spPr>
      </p:pic>
      <p:pic>
        <p:nvPicPr>
          <p:cNvPr id="22" name="Grafik 21">
            <a:extLst>
              <a:ext uri="{FF2B5EF4-FFF2-40B4-BE49-F238E27FC236}">
                <a16:creationId xmlns:a16="http://schemas.microsoft.com/office/drawing/2014/main" id="{98D31573-05FC-20E8-985F-E68452A83B26}"/>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bwMode="gray">
          <a:xfrm>
            <a:off x="858598" y="3410539"/>
            <a:ext cx="610779" cy="610779"/>
          </a:xfrm>
          <a:prstGeom prst="rect">
            <a:avLst/>
          </a:prstGeom>
        </p:spPr>
      </p:pic>
      <p:pic>
        <p:nvPicPr>
          <p:cNvPr id="1034" name="Picture 10">
            <a:extLst>
              <a:ext uri="{FF2B5EF4-FFF2-40B4-BE49-F238E27FC236}">
                <a16:creationId xmlns:a16="http://schemas.microsoft.com/office/drawing/2014/main" id="{2CC7905B-6AB1-D307-9616-D259F7E63EF6}"/>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gray">
          <a:xfrm>
            <a:off x="2397926" y="3392544"/>
            <a:ext cx="1069565" cy="64676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ercedes-Benz erneuert Markenauftritt – Design Tagebuch">
            <a:extLst>
              <a:ext uri="{FF2B5EF4-FFF2-40B4-BE49-F238E27FC236}">
                <a16:creationId xmlns:a16="http://schemas.microsoft.com/office/drawing/2014/main" id="{95312AE1-E08D-357C-7B40-F229794BBFC9}"/>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gray">
          <a:xfrm>
            <a:off x="618757" y="4640214"/>
            <a:ext cx="1090461" cy="798169"/>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Volkswagen – Wikipedia">
            <a:extLst>
              <a:ext uri="{FF2B5EF4-FFF2-40B4-BE49-F238E27FC236}">
                <a16:creationId xmlns:a16="http://schemas.microsoft.com/office/drawing/2014/main" id="{F6C72C8B-CFEB-E69A-A802-341D3645E0A8}"/>
              </a:ext>
            </a:extLst>
          </p:cNvPr>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gray">
          <a:xfrm>
            <a:off x="2646159" y="4752750"/>
            <a:ext cx="573098" cy="573098"/>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5826EE78-BDB4-E93A-3DD4-DE32AF9AEAD8}"/>
              </a:ext>
            </a:extLst>
          </p:cNvPr>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gray">
          <a:xfrm>
            <a:off x="4351899" y="2250234"/>
            <a:ext cx="1212499" cy="284653"/>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1640CD5F-50EA-F6A1-CD73-E6ADE515470C}"/>
              </a:ext>
            </a:extLst>
          </p:cNvPr>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gray">
          <a:xfrm>
            <a:off x="4364148" y="3650266"/>
            <a:ext cx="1188000" cy="131325"/>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A557FE5C-D186-8C92-D181-E64AE6E3AFAE}"/>
              </a:ext>
            </a:extLst>
          </p:cNvPr>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gray">
          <a:xfrm>
            <a:off x="4659290" y="4740441"/>
            <a:ext cx="597716" cy="597716"/>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a:extLst>
              <a:ext uri="{FF2B5EF4-FFF2-40B4-BE49-F238E27FC236}">
                <a16:creationId xmlns:a16="http://schemas.microsoft.com/office/drawing/2014/main" id="{32B26C54-986D-325D-A6D1-67CE25A962B6}"/>
              </a:ext>
            </a:extLst>
          </p:cNvPr>
          <p:cNvPicPr>
            <a:picLocks noChangeAspect="1" noChangeArrowheads="1"/>
          </p:cNvPicPr>
          <p:nvPr/>
        </p:nvPicPr>
        <p:blipFill>
          <a:blip r:embed="rId15" cstate="print">
            <a:extLst>
              <a:ext uri="{28A0092B-C50C-407E-A947-70E740481C1C}">
                <a14:useLocalDpi xmlns:a14="http://schemas.microsoft.com/office/drawing/2010/main"/>
              </a:ext>
            </a:extLst>
          </a:blip>
          <a:srcRect/>
          <a:stretch>
            <a:fillRect/>
          </a:stretch>
        </p:blipFill>
        <p:spPr bwMode="gray">
          <a:xfrm>
            <a:off x="6424657" y="2078162"/>
            <a:ext cx="1117862" cy="628797"/>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a:extLst>
              <a:ext uri="{FF2B5EF4-FFF2-40B4-BE49-F238E27FC236}">
                <a16:creationId xmlns:a16="http://schemas.microsoft.com/office/drawing/2014/main" id="{E67FDBDA-03AA-9B16-8458-FB83F26DA5A4}"/>
              </a:ext>
            </a:extLst>
          </p:cNvPr>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gray">
          <a:xfrm>
            <a:off x="6389588" y="3606874"/>
            <a:ext cx="1188000" cy="218109"/>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a:extLst>
              <a:ext uri="{FF2B5EF4-FFF2-40B4-BE49-F238E27FC236}">
                <a16:creationId xmlns:a16="http://schemas.microsoft.com/office/drawing/2014/main" id="{AFFA2011-461C-CB5E-F7DB-115B5D3A5906}"/>
              </a:ext>
            </a:extLst>
          </p:cNvPr>
          <p:cNvPicPr>
            <a:picLocks noChangeAspect="1" noChangeArrowheads="1"/>
          </p:cNvPicPr>
          <p:nvPr/>
        </p:nvPicPr>
        <p:blipFill>
          <a:blip r:embed="rId17" cstate="print">
            <a:extLst>
              <a:ext uri="{28A0092B-C50C-407E-A947-70E740481C1C}">
                <a14:useLocalDpi xmlns:a14="http://schemas.microsoft.com/office/drawing/2010/main"/>
              </a:ext>
            </a:extLst>
          </a:blip>
          <a:srcRect/>
          <a:stretch>
            <a:fillRect/>
          </a:stretch>
        </p:blipFill>
        <p:spPr bwMode="gray">
          <a:xfrm>
            <a:off x="6401329" y="4911247"/>
            <a:ext cx="1164518" cy="256103"/>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Brose | Finde das E-Bike, das zu dir passt">
            <a:extLst>
              <a:ext uri="{FF2B5EF4-FFF2-40B4-BE49-F238E27FC236}">
                <a16:creationId xmlns:a16="http://schemas.microsoft.com/office/drawing/2014/main" id="{F64AC062-1481-DDE1-288D-6A5B1F600707}"/>
              </a:ext>
            </a:extLst>
          </p:cNvPr>
          <p:cNvPicPr>
            <a:picLocks noChangeAspect="1" noChangeArrowheads="1"/>
          </p:cNvPicPr>
          <p:nvPr/>
        </p:nvPicPr>
        <p:blipFill>
          <a:blip r:embed="rId18" cstate="print">
            <a:extLst>
              <a:ext uri="{28A0092B-C50C-407E-A947-70E740481C1C}">
                <a14:useLocalDpi xmlns:a14="http://schemas.microsoft.com/office/drawing/2010/main"/>
              </a:ext>
            </a:extLst>
          </a:blip>
          <a:srcRect/>
          <a:stretch>
            <a:fillRect/>
          </a:stretch>
        </p:blipFill>
        <p:spPr bwMode="gray">
          <a:xfrm>
            <a:off x="8467796" y="2254814"/>
            <a:ext cx="1082464" cy="275492"/>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a:extLst>
              <a:ext uri="{FF2B5EF4-FFF2-40B4-BE49-F238E27FC236}">
                <a16:creationId xmlns:a16="http://schemas.microsoft.com/office/drawing/2014/main" id="{8B731EA4-B45D-B852-BE44-B0EB0AD40343}"/>
              </a:ext>
            </a:extLst>
          </p:cNvPr>
          <p:cNvPicPr>
            <a:picLocks noChangeAspect="1" noChangeArrowheads="1"/>
          </p:cNvPicPr>
          <p:nvPr/>
        </p:nvPicPr>
        <p:blipFill>
          <a:blip r:embed="rId19" cstate="print">
            <a:extLst>
              <a:ext uri="{28A0092B-C50C-407E-A947-70E740481C1C}">
                <a14:useLocalDpi xmlns:a14="http://schemas.microsoft.com/office/drawing/2010/main"/>
              </a:ext>
            </a:extLst>
          </a:blip>
          <a:srcRect/>
          <a:stretch>
            <a:fillRect/>
          </a:stretch>
        </p:blipFill>
        <p:spPr bwMode="gray">
          <a:xfrm>
            <a:off x="8423691" y="4954827"/>
            <a:ext cx="1170675" cy="168943"/>
          </a:xfrm>
          <a:prstGeom prst="rect">
            <a:avLst/>
          </a:prstGeom>
          <a:noFill/>
          <a:extLst>
            <a:ext uri="{909E8E84-426E-40DD-AFC4-6F175D3DCCD1}">
              <a14:hiddenFill xmlns:a14="http://schemas.microsoft.com/office/drawing/2010/main">
                <a:solidFill>
                  <a:srgbClr val="FFFFFF"/>
                </a:solidFill>
              </a14:hiddenFill>
            </a:ext>
          </a:extLst>
        </p:spPr>
      </p:pic>
      <p:pic>
        <p:nvPicPr>
          <p:cNvPr id="1060" name="Picture 36">
            <a:extLst>
              <a:ext uri="{FF2B5EF4-FFF2-40B4-BE49-F238E27FC236}">
                <a16:creationId xmlns:a16="http://schemas.microsoft.com/office/drawing/2014/main" id="{18BC23DA-4D12-4DA6-4764-DB43DDEFA48D}"/>
              </a:ext>
            </a:extLst>
          </p:cNvPr>
          <p:cNvPicPr>
            <a:picLocks noChangeAspect="1" noChangeArrowheads="1"/>
          </p:cNvPicPr>
          <p:nvPr/>
        </p:nvPicPr>
        <p:blipFill>
          <a:blip r:embed="rId20" cstate="print">
            <a:extLst>
              <a:ext uri="{28A0092B-C50C-407E-A947-70E740481C1C}">
                <a14:useLocalDpi xmlns:a14="http://schemas.microsoft.com/office/drawing/2010/main"/>
              </a:ext>
            </a:extLst>
          </a:blip>
          <a:srcRect/>
          <a:stretch>
            <a:fillRect/>
          </a:stretch>
        </p:blipFill>
        <p:spPr bwMode="gray">
          <a:xfrm>
            <a:off x="10431884" y="2276752"/>
            <a:ext cx="1205161" cy="231617"/>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descr="Farasis Energy Europe GmbH: Farasis Energy seals joint venture with TOGG |  news aktuell GmbH">
            <a:extLst>
              <a:ext uri="{FF2B5EF4-FFF2-40B4-BE49-F238E27FC236}">
                <a16:creationId xmlns:a16="http://schemas.microsoft.com/office/drawing/2014/main" id="{837E66BA-D644-1D7D-2302-78CE7CD6CF1F}"/>
              </a:ext>
            </a:extLst>
          </p:cNvPr>
          <p:cNvPicPr>
            <a:picLocks noChangeAspect="1" noChangeArrowheads="1"/>
          </p:cNvPicPr>
          <p:nvPr/>
        </p:nvPicPr>
        <p:blipFill>
          <a:blip r:embed="rId21" cstate="print">
            <a:extLst>
              <a:ext uri="{28A0092B-C50C-407E-A947-70E740481C1C}">
                <a14:useLocalDpi xmlns:a14="http://schemas.microsoft.com/office/drawing/2010/main"/>
              </a:ext>
            </a:extLst>
          </a:blip>
          <a:srcRect/>
          <a:stretch>
            <a:fillRect/>
          </a:stretch>
        </p:blipFill>
        <p:spPr bwMode="gray">
          <a:xfrm>
            <a:off x="10455632" y="3413282"/>
            <a:ext cx="1157666" cy="605294"/>
          </a:xfrm>
          <a:prstGeom prst="rect">
            <a:avLst/>
          </a:prstGeom>
          <a:noFill/>
          <a:extLst>
            <a:ext uri="{909E8E84-426E-40DD-AFC4-6F175D3DCCD1}">
              <a14:hiddenFill xmlns:a14="http://schemas.microsoft.com/office/drawing/2010/main">
                <a:solidFill>
                  <a:srgbClr val="FFFFFF"/>
                </a:solidFill>
              </a14:hiddenFill>
            </a:ext>
          </a:extLst>
        </p:spPr>
      </p:pic>
      <p:pic>
        <p:nvPicPr>
          <p:cNvPr id="1064" name="Picture 40">
            <a:extLst>
              <a:ext uri="{FF2B5EF4-FFF2-40B4-BE49-F238E27FC236}">
                <a16:creationId xmlns:a16="http://schemas.microsoft.com/office/drawing/2014/main" id="{C876D8B2-826A-5C87-AEE2-202DE75BB080}"/>
              </a:ext>
            </a:extLst>
          </p:cNvPr>
          <p:cNvPicPr>
            <a:picLocks noChangeAspect="1" noChangeArrowheads="1"/>
          </p:cNvPicPr>
          <p:nvPr/>
        </p:nvPicPr>
        <p:blipFill>
          <a:blip r:embed="rId22" cstate="print">
            <a:extLst>
              <a:ext uri="{28A0092B-C50C-407E-A947-70E740481C1C}">
                <a14:useLocalDpi xmlns:a14="http://schemas.microsoft.com/office/drawing/2010/main"/>
              </a:ext>
            </a:extLst>
          </a:blip>
          <a:srcRect/>
          <a:stretch>
            <a:fillRect/>
          </a:stretch>
        </p:blipFill>
        <p:spPr bwMode="gray">
          <a:xfrm>
            <a:off x="10484829" y="4923360"/>
            <a:ext cx="1099271" cy="23187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4">
            <a:extLst>
              <a:ext uri="{FF2B5EF4-FFF2-40B4-BE49-F238E27FC236}">
                <a16:creationId xmlns:a16="http://schemas.microsoft.com/office/drawing/2014/main" id="{8B731EA4-B45D-B852-BE44-B0EB0AD40343}"/>
              </a:ext>
            </a:extLst>
          </p:cNvPr>
          <p:cNvPicPr>
            <a:picLocks noChangeAspect="1" noChangeArrowheads="1"/>
          </p:cNvPicPr>
          <p:nvPr/>
        </p:nvPicPr>
        <p:blipFill>
          <a:blip r:embed="rId23"/>
          <a:srcRect/>
          <a:stretch/>
        </p:blipFill>
        <p:spPr bwMode="gray">
          <a:xfrm>
            <a:off x="8572531" y="3532186"/>
            <a:ext cx="872989" cy="367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62387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621A59EC-7DC1-913E-388B-D3EA481EBADC}"/>
              </a:ext>
            </a:extLst>
          </p:cNvPr>
          <p:cNvGraphicFramePr>
            <a:graphicFrameLocks noChangeAspect="1"/>
          </p:cNvGraphicFramePr>
          <p:nvPr>
            <p:custDataLst>
              <p:tags r:id="rId1"/>
            </p:custDataLst>
            <p:extLst>
              <p:ext uri="{D42A27DB-BD31-4B8C-83A1-F6EECF244321}">
                <p14:modId xmlns:p14="http://schemas.microsoft.com/office/powerpoint/2010/main" val="3653437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2" name="Objekt 1" hidden="1">
                        <a:extLst>
                          <a:ext uri="{FF2B5EF4-FFF2-40B4-BE49-F238E27FC236}">
                            <a16:creationId xmlns:a16="http://schemas.microsoft.com/office/drawing/2014/main" id="{621A59EC-7DC1-913E-388B-D3EA481EBAD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B5B63FE5-EFE6-8360-A0C6-064E4E9A5D88}"/>
              </a:ext>
            </a:extLst>
          </p:cNvPr>
          <p:cNvSpPr>
            <a:spLocks noGrp="1"/>
          </p:cNvSpPr>
          <p:nvPr>
            <p:ph type="pic" sz="quarter" idx="10"/>
          </p:nvPr>
        </p:nvSpPr>
        <p:spPr bwMode="gray"/>
      </p:sp>
      <p:sp>
        <p:nvSpPr>
          <p:cNvPr id="12" name="Textplatzhalter 11">
            <a:extLst>
              <a:ext uri="{FF2B5EF4-FFF2-40B4-BE49-F238E27FC236}">
                <a16:creationId xmlns:a16="http://schemas.microsoft.com/office/drawing/2014/main" id="{2F17E3AD-A334-B9F0-34C5-A36C950DFE3E}"/>
              </a:ext>
            </a:extLst>
          </p:cNvPr>
          <p:cNvSpPr>
            <a:spLocks noGrp="1"/>
          </p:cNvSpPr>
          <p:nvPr>
            <p:ph type="body" sz="quarter" idx="13"/>
          </p:nvPr>
        </p:nvSpPr>
        <p:spPr bwMode="gray"/>
        <p:txBody>
          <a:bodyPr/>
          <a:lstStyle/>
          <a:p>
            <a:endParaRPr lang="en-US"/>
          </a:p>
        </p:txBody>
      </p:sp>
      <p:sp>
        <p:nvSpPr>
          <p:cNvPr id="13" name="Textplatzhalter 12">
            <a:extLst>
              <a:ext uri="{FF2B5EF4-FFF2-40B4-BE49-F238E27FC236}">
                <a16:creationId xmlns:a16="http://schemas.microsoft.com/office/drawing/2014/main" id="{7E612C70-C405-7FDB-D52F-23F0FF9AA808}"/>
              </a:ext>
            </a:extLst>
          </p:cNvPr>
          <p:cNvSpPr>
            <a:spLocks noGrp="1"/>
          </p:cNvSpPr>
          <p:nvPr>
            <p:ph type="body" sz="quarter" idx="14"/>
          </p:nvPr>
        </p:nvSpPr>
        <p:spPr bwMode="gray"/>
        <p:txBody>
          <a:bodyPr/>
          <a:lstStyle/>
          <a:p>
            <a:endParaRPr lang="en-US"/>
          </a:p>
        </p:txBody>
      </p:sp>
    </p:spTree>
    <p:extLst>
      <p:ext uri="{BB962C8B-B14F-4D97-AF65-F5344CB8AC3E}">
        <p14:creationId xmlns:p14="http://schemas.microsoft.com/office/powerpoint/2010/main" val="3868849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0D0D7B3-54A1-ADFD-8B01-D5F303E79ECD}"/>
              </a:ext>
            </a:extLst>
          </p:cNvPr>
          <p:cNvGraphicFramePr>
            <a:graphicFrameLocks noChangeAspect="1"/>
          </p:cNvGraphicFramePr>
          <p:nvPr>
            <p:custDataLst>
              <p:tags r:id="rId1"/>
            </p:custDataLst>
            <p:extLst>
              <p:ext uri="{D42A27DB-BD31-4B8C-83A1-F6EECF244321}">
                <p14:modId xmlns:p14="http://schemas.microsoft.com/office/powerpoint/2010/main" val="8318777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2" name="Objekt 1" hidden="1">
                        <a:extLst>
                          <a:ext uri="{FF2B5EF4-FFF2-40B4-BE49-F238E27FC236}">
                            <a16:creationId xmlns:a16="http://schemas.microsoft.com/office/drawing/2014/main" id="{80D0D7B3-54A1-ADFD-8B01-D5F303E79EC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42729261-8860-8000-BE75-2F9761EA6838}"/>
              </a:ext>
            </a:extLst>
          </p:cNvPr>
          <p:cNvSpPr>
            <a:spLocks noGrp="1"/>
          </p:cNvSpPr>
          <p:nvPr>
            <p:ph type="pic" sz="quarter" idx="10"/>
          </p:nvPr>
        </p:nvSpPr>
        <p:spPr bwMode="gray"/>
      </p:sp>
      <p:sp>
        <p:nvSpPr>
          <p:cNvPr id="12" name="Textplatzhalter 11">
            <a:extLst>
              <a:ext uri="{FF2B5EF4-FFF2-40B4-BE49-F238E27FC236}">
                <a16:creationId xmlns:a16="http://schemas.microsoft.com/office/drawing/2014/main" id="{D51C4F87-1C59-E1DB-7B0F-77A6B1437B73}"/>
              </a:ext>
            </a:extLst>
          </p:cNvPr>
          <p:cNvSpPr>
            <a:spLocks noGrp="1"/>
          </p:cNvSpPr>
          <p:nvPr>
            <p:ph type="body" sz="quarter" idx="13"/>
          </p:nvPr>
        </p:nvSpPr>
        <p:spPr bwMode="gray"/>
        <p:txBody>
          <a:bodyPr/>
          <a:lstStyle/>
          <a:p>
            <a:endParaRPr lang="en-US"/>
          </a:p>
        </p:txBody>
      </p:sp>
      <p:sp>
        <p:nvSpPr>
          <p:cNvPr id="13" name="Textplatzhalter 12">
            <a:extLst>
              <a:ext uri="{FF2B5EF4-FFF2-40B4-BE49-F238E27FC236}">
                <a16:creationId xmlns:a16="http://schemas.microsoft.com/office/drawing/2014/main" id="{5628C2AA-8B32-3E8A-CB16-9E54BDD9B4AF}"/>
              </a:ext>
            </a:extLst>
          </p:cNvPr>
          <p:cNvSpPr>
            <a:spLocks noGrp="1"/>
          </p:cNvSpPr>
          <p:nvPr>
            <p:ph type="body" sz="quarter" idx="14"/>
          </p:nvPr>
        </p:nvSpPr>
        <p:spPr bwMode="gray"/>
        <p:txBody>
          <a:bodyPr/>
          <a:lstStyle/>
          <a:p>
            <a:endParaRPr lang="en-US"/>
          </a:p>
        </p:txBody>
      </p:sp>
    </p:spTree>
    <p:extLst>
      <p:ext uri="{BB962C8B-B14F-4D97-AF65-F5344CB8AC3E}">
        <p14:creationId xmlns:p14="http://schemas.microsoft.com/office/powerpoint/2010/main" val="42777952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3F5B41F1-F7E9-4E36-B792-D91412E6896B}"/>
              </a:ext>
            </a:extLst>
          </p:cNvPr>
          <p:cNvGraphicFramePr>
            <a:graphicFrameLocks noChangeAspect="1"/>
          </p:cNvGraphicFramePr>
          <p:nvPr>
            <p:custDataLst>
              <p:tags r:id="rId1"/>
            </p:custDataLst>
            <p:extLst>
              <p:ext uri="{D42A27DB-BD31-4B8C-83A1-F6EECF244321}">
                <p14:modId xmlns:p14="http://schemas.microsoft.com/office/powerpoint/2010/main" val="2351939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10" name="Objekt 9" hidden="1">
                        <a:extLst>
                          <a:ext uri="{FF2B5EF4-FFF2-40B4-BE49-F238E27FC236}">
                            <a16:creationId xmlns:a16="http://schemas.microsoft.com/office/drawing/2014/main" id="{3F5B41F1-F7E9-4E36-B792-D91412E6896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167033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kt 15" hidden="1">
            <a:extLst>
              <a:ext uri="{FF2B5EF4-FFF2-40B4-BE49-F238E27FC236}">
                <a16:creationId xmlns:a16="http://schemas.microsoft.com/office/drawing/2014/main" id="{FF517332-9915-B82B-665B-FA0286AC6A2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16" name="Objekt 15" hidden="1">
                        <a:extLst>
                          <a:ext uri="{FF2B5EF4-FFF2-40B4-BE49-F238E27FC236}">
                            <a16:creationId xmlns:a16="http://schemas.microsoft.com/office/drawing/2014/main" id="{FF517332-9915-B82B-665B-FA0286AC6A2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D863502A-A06C-815C-267A-4D46A30A1F0F}"/>
              </a:ext>
            </a:extLst>
          </p:cNvPr>
          <p:cNvSpPr>
            <a:spLocks noGrp="1"/>
          </p:cNvSpPr>
          <p:nvPr>
            <p:ph type="title"/>
          </p:nvPr>
        </p:nvSpPr>
        <p:spPr/>
        <p:txBody>
          <a:bodyPr/>
          <a:lstStyle/>
          <a:p>
            <a:r>
              <a:rPr lang="de-DE" dirty="0"/>
              <a:t>contact us </a:t>
            </a:r>
          </a:p>
        </p:txBody>
      </p:sp>
      <p:sp>
        <p:nvSpPr>
          <p:cNvPr id="57" name="Rechteck: abgerundete Ecken 56">
            <a:extLst>
              <a:ext uri="{FF2B5EF4-FFF2-40B4-BE49-F238E27FC236}">
                <a16:creationId xmlns:a16="http://schemas.microsoft.com/office/drawing/2014/main" id="{894A2A60-E0D8-9B3F-8AA7-687E6A9DDCF9}"/>
              </a:ext>
            </a:extLst>
          </p:cNvPr>
          <p:cNvSpPr/>
          <p:nvPr/>
        </p:nvSpPr>
        <p:spPr>
          <a:xfrm>
            <a:off x="431977" y="1788176"/>
            <a:ext cx="3816742" cy="8057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rPr>
              <a:t>	</a:t>
            </a:r>
            <a:r>
              <a:rPr lang="de-DE" sz="1400" b="1" dirty="0">
                <a:solidFill>
                  <a:schemeClr val="tx1"/>
                </a:solidFill>
              </a:rPr>
              <a:t>Patrick Keller</a:t>
            </a:r>
          </a:p>
          <a:p>
            <a:r>
              <a:rPr lang="de-DE" sz="1200" dirty="0">
                <a:solidFill>
                  <a:schemeClr val="tx1"/>
                </a:solidFill>
              </a:rPr>
              <a:t>	Head of Sales, Partnerships and </a:t>
            </a:r>
          </a:p>
          <a:p>
            <a:r>
              <a:rPr lang="de-DE" sz="1200" dirty="0">
                <a:solidFill>
                  <a:schemeClr val="tx1"/>
                </a:solidFill>
              </a:rPr>
              <a:t>	Sponsoring</a:t>
            </a:r>
          </a:p>
          <a:p>
            <a:r>
              <a:rPr lang="de-DE" sz="1200" dirty="0">
                <a:solidFill>
                  <a:schemeClr val="tx1"/>
                </a:solidFill>
              </a:rPr>
              <a:t>	patrick.keller@messe-muenchen.de</a:t>
            </a:r>
          </a:p>
        </p:txBody>
      </p:sp>
      <p:sp>
        <p:nvSpPr>
          <p:cNvPr id="60" name="Rechteck: abgerundete Ecken 59">
            <a:extLst>
              <a:ext uri="{FF2B5EF4-FFF2-40B4-BE49-F238E27FC236}">
                <a16:creationId xmlns:a16="http://schemas.microsoft.com/office/drawing/2014/main" id="{4DD8AEBF-032A-8BF9-064D-E76719091620}"/>
              </a:ext>
            </a:extLst>
          </p:cNvPr>
          <p:cNvSpPr/>
          <p:nvPr/>
        </p:nvSpPr>
        <p:spPr>
          <a:xfrm>
            <a:off x="4445882" y="1795491"/>
            <a:ext cx="3818281" cy="8057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rPr>
              <a:t>	</a:t>
            </a:r>
            <a:r>
              <a:rPr lang="de-DE" sz="1400" b="1" dirty="0">
                <a:solidFill>
                  <a:schemeClr val="tx1"/>
                </a:solidFill>
              </a:rPr>
              <a:t>Oliver Jänisch</a:t>
            </a:r>
          </a:p>
          <a:p>
            <a:r>
              <a:rPr lang="de-DE" sz="1200" dirty="0">
                <a:solidFill>
                  <a:schemeClr val="tx1"/>
                </a:solidFill>
              </a:rPr>
              <a:t>	Business Development &amp; Key 	Account Manager Automotive</a:t>
            </a:r>
          </a:p>
          <a:p>
            <a:r>
              <a:rPr lang="de-DE" sz="1200" dirty="0">
                <a:solidFill>
                  <a:schemeClr val="tx1"/>
                </a:solidFill>
              </a:rPr>
              <a:t>	oliver.jaenisch@vda.de</a:t>
            </a:r>
          </a:p>
        </p:txBody>
      </p:sp>
      <p:sp>
        <p:nvSpPr>
          <p:cNvPr id="61" name="Rechteck: abgerundete Ecken 60">
            <a:extLst>
              <a:ext uri="{FF2B5EF4-FFF2-40B4-BE49-F238E27FC236}">
                <a16:creationId xmlns:a16="http://schemas.microsoft.com/office/drawing/2014/main" id="{15ACA7E4-BBC8-670C-DC97-6E945E84D129}"/>
              </a:ext>
            </a:extLst>
          </p:cNvPr>
          <p:cNvSpPr/>
          <p:nvPr/>
        </p:nvSpPr>
        <p:spPr>
          <a:xfrm>
            <a:off x="8459788" y="1795491"/>
            <a:ext cx="3818281" cy="8057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rPr>
              <a:t>	</a:t>
            </a:r>
            <a:r>
              <a:rPr lang="de-DE" sz="1400" b="1" dirty="0">
                <a:solidFill>
                  <a:schemeClr val="tx1"/>
                </a:solidFill>
              </a:rPr>
              <a:t>Reiner Strauch</a:t>
            </a:r>
          </a:p>
          <a:p>
            <a:r>
              <a:rPr lang="de-DE" sz="1200" dirty="0">
                <a:solidFill>
                  <a:schemeClr val="tx1"/>
                </a:solidFill>
              </a:rPr>
              <a:t>	</a:t>
            </a:r>
            <a:r>
              <a:rPr lang="en-US" sz="1200" dirty="0">
                <a:solidFill>
                  <a:schemeClr val="tx1"/>
                </a:solidFill>
              </a:rPr>
              <a:t>Business Development &amp; Key 	Account Manager Automotive</a:t>
            </a:r>
            <a:r>
              <a:rPr lang="de-DE" sz="1200" dirty="0">
                <a:solidFill>
                  <a:schemeClr val="tx1"/>
                </a:solidFill>
              </a:rPr>
              <a:t>	reiner.strauch@vda.de</a:t>
            </a:r>
          </a:p>
        </p:txBody>
      </p:sp>
      <p:pic>
        <p:nvPicPr>
          <p:cNvPr id="1026" name="Picture 2" descr="Oliver Jänisch">
            <a:extLst>
              <a:ext uri="{FF2B5EF4-FFF2-40B4-BE49-F238E27FC236}">
                <a16:creationId xmlns:a16="http://schemas.microsoft.com/office/drawing/2014/main" id="{C9FAD444-050A-B941-FE25-BCF1A5F1018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5883" y="1795155"/>
            <a:ext cx="806400" cy="806400"/>
          </a:xfrm>
          <a:prstGeom prst="ellipse">
            <a:avLst/>
          </a:prstGeom>
          <a:noFill/>
          <a:ln>
            <a:solidFill>
              <a:schemeClr val="accent3"/>
            </a:solidFill>
          </a:ln>
          <a:extLst>
            <a:ext uri="{909E8E84-426E-40DD-AFC4-6F175D3DCCD1}">
              <a14:hiddenFill xmlns:a14="http://schemas.microsoft.com/office/drawing/2010/main">
                <a:solidFill>
                  <a:srgbClr val="FFFFFF"/>
                </a:solidFill>
              </a14:hiddenFill>
            </a:ext>
          </a:extLst>
        </p:spPr>
      </p:pic>
      <p:pic>
        <p:nvPicPr>
          <p:cNvPr id="1028" name="Picture 4" descr="Reiner Strauch">
            <a:extLst>
              <a:ext uri="{FF2B5EF4-FFF2-40B4-BE49-F238E27FC236}">
                <a16:creationId xmlns:a16="http://schemas.microsoft.com/office/drawing/2014/main" id="{7AD76A4C-1D8E-CB6C-1A2F-DC4FE7B8AF0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59789" y="1794819"/>
            <a:ext cx="806400" cy="806400"/>
          </a:xfrm>
          <a:prstGeom prst="ellipse">
            <a:avLst/>
          </a:prstGeom>
          <a:noFill/>
          <a:ln>
            <a:solidFill>
              <a:schemeClr val="accent3"/>
            </a:solidFill>
          </a:ln>
          <a:extLst>
            <a:ext uri="{909E8E84-426E-40DD-AFC4-6F175D3DCCD1}">
              <a14:hiddenFill xmlns:a14="http://schemas.microsoft.com/office/drawing/2010/main">
                <a:solidFill>
                  <a:srgbClr val="FFFFFF"/>
                </a:solidFill>
              </a14:hiddenFill>
            </a:ext>
          </a:extLst>
        </p:spPr>
      </p:pic>
      <p:sp>
        <p:nvSpPr>
          <p:cNvPr id="63" name="Rechteck: abgerundete Ecken 62">
            <a:extLst>
              <a:ext uri="{FF2B5EF4-FFF2-40B4-BE49-F238E27FC236}">
                <a16:creationId xmlns:a16="http://schemas.microsoft.com/office/drawing/2014/main" id="{FC33235B-3075-9307-EC17-AE3BF4DA6B96}"/>
              </a:ext>
            </a:extLst>
          </p:cNvPr>
          <p:cNvSpPr/>
          <p:nvPr/>
        </p:nvSpPr>
        <p:spPr>
          <a:xfrm>
            <a:off x="431977" y="3353740"/>
            <a:ext cx="3816742" cy="8057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rPr>
              <a:t>	</a:t>
            </a:r>
            <a:r>
              <a:rPr lang="de-DE" sz="1400" b="1" dirty="0">
                <a:solidFill>
                  <a:schemeClr val="tx1"/>
                </a:solidFill>
              </a:rPr>
              <a:t>Stefan Fischer</a:t>
            </a:r>
          </a:p>
          <a:p>
            <a:r>
              <a:rPr lang="de-DE" sz="1200" dirty="0">
                <a:solidFill>
                  <a:schemeClr val="tx1"/>
                </a:solidFill>
              </a:rPr>
              <a:t>	</a:t>
            </a:r>
            <a:r>
              <a:rPr lang="en-US" sz="1200" dirty="0">
                <a:solidFill>
                  <a:schemeClr val="tx1"/>
                </a:solidFill>
              </a:rPr>
              <a:t>Key Account Manager Cycling &amp; 	</a:t>
            </a:r>
            <a:r>
              <a:rPr lang="en-US" sz="1200" dirty="0" err="1">
                <a:solidFill>
                  <a:schemeClr val="tx1"/>
                </a:solidFill>
              </a:rPr>
              <a:t>Micromobility</a:t>
            </a:r>
            <a:r>
              <a:rPr lang="de-DE" sz="1200" dirty="0">
                <a:solidFill>
                  <a:schemeClr val="tx1"/>
                </a:solidFill>
              </a:rPr>
              <a:t>	</a:t>
            </a:r>
          </a:p>
          <a:p>
            <a:r>
              <a:rPr lang="de-DE" sz="1200" dirty="0">
                <a:solidFill>
                  <a:schemeClr val="tx1"/>
                </a:solidFill>
              </a:rPr>
              <a:t>	stefan.fischer@messe-muenchen.de</a:t>
            </a:r>
          </a:p>
        </p:txBody>
      </p:sp>
      <p:sp>
        <p:nvSpPr>
          <p:cNvPr id="1025" name="Rechteck: abgerundete Ecken 1024">
            <a:extLst>
              <a:ext uri="{FF2B5EF4-FFF2-40B4-BE49-F238E27FC236}">
                <a16:creationId xmlns:a16="http://schemas.microsoft.com/office/drawing/2014/main" id="{AEA82783-66E0-58F4-1DBB-CC588A7F811E}"/>
              </a:ext>
            </a:extLst>
          </p:cNvPr>
          <p:cNvSpPr/>
          <p:nvPr/>
        </p:nvSpPr>
        <p:spPr>
          <a:xfrm>
            <a:off x="431977" y="4911338"/>
            <a:ext cx="3816000" cy="8057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rPr>
              <a:t>	</a:t>
            </a:r>
            <a:r>
              <a:rPr lang="de-DE" sz="1400" b="1" dirty="0">
                <a:solidFill>
                  <a:schemeClr val="tx1"/>
                </a:solidFill>
              </a:rPr>
              <a:t>Oliver Schädel</a:t>
            </a:r>
          </a:p>
          <a:p>
            <a:r>
              <a:rPr lang="de-DE" sz="1200" dirty="0">
                <a:solidFill>
                  <a:schemeClr val="tx1"/>
                </a:solidFill>
              </a:rPr>
              <a:t>	</a:t>
            </a:r>
            <a:r>
              <a:rPr lang="en-US" sz="1200" dirty="0">
                <a:solidFill>
                  <a:schemeClr val="tx1"/>
                </a:solidFill>
              </a:rPr>
              <a:t>Project Manager Sales, Partnerships 	&amp; Sponsoring</a:t>
            </a:r>
            <a:r>
              <a:rPr lang="de-DE" sz="1200" dirty="0">
                <a:solidFill>
                  <a:schemeClr val="tx1"/>
                </a:solidFill>
              </a:rPr>
              <a:t>	</a:t>
            </a:r>
          </a:p>
          <a:p>
            <a:r>
              <a:rPr lang="de-DE" sz="1200" dirty="0">
                <a:solidFill>
                  <a:schemeClr val="tx1"/>
                </a:solidFill>
              </a:rPr>
              <a:t>	oliver.schaedel@messe-muenchen.de</a:t>
            </a:r>
          </a:p>
        </p:txBody>
      </p:sp>
      <p:pic>
        <p:nvPicPr>
          <p:cNvPr id="1030" name="Picture 6" descr="Stefan Fischer">
            <a:extLst>
              <a:ext uri="{FF2B5EF4-FFF2-40B4-BE49-F238E27FC236}">
                <a16:creationId xmlns:a16="http://schemas.microsoft.com/office/drawing/2014/main" id="{0258B4E5-09C5-080B-B702-F9E5D1D24EE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2313" y="3353068"/>
            <a:ext cx="806400" cy="806400"/>
          </a:xfrm>
          <a:prstGeom prst="ellipse">
            <a:avLst/>
          </a:prstGeom>
          <a:noFill/>
          <a:ln>
            <a:solidFill>
              <a:schemeClr val="accent3"/>
            </a:solidFill>
          </a:ln>
          <a:extLst>
            <a:ext uri="{909E8E84-426E-40DD-AFC4-6F175D3DCCD1}">
              <a14:hiddenFill xmlns:a14="http://schemas.microsoft.com/office/drawing/2010/main">
                <a:solidFill>
                  <a:srgbClr val="FFFFFF"/>
                </a:solidFill>
              </a14:hiddenFill>
            </a:ext>
          </a:extLst>
        </p:spPr>
      </p:pic>
      <p:pic>
        <p:nvPicPr>
          <p:cNvPr id="19" name="Grafik 18">
            <a:extLst>
              <a:ext uri="{FF2B5EF4-FFF2-40B4-BE49-F238E27FC236}">
                <a16:creationId xmlns:a16="http://schemas.microsoft.com/office/drawing/2014/main" id="{0072078E-EBEC-3F3D-28DB-7294CDBE4CF8}"/>
              </a:ext>
            </a:extLst>
          </p:cNvPr>
          <p:cNvPicPr>
            <a:picLocks noChangeAspect="1"/>
          </p:cNvPicPr>
          <p:nvPr/>
        </p:nvPicPr>
        <p:blipFill>
          <a:blip r:embed="rId9"/>
          <a:stretch>
            <a:fillRect/>
          </a:stretch>
        </p:blipFill>
        <p:spPr>
          <a:xfrm>
            <a:off x="432313" y="4910666"/>
            <a:ext cx="806400" cy="806400"/>
          </a:xfrm>
          <a:prstGeom prst="ellipse">
            <a:avLst/>
          </a:prstGeom>
          <a:ln>
            <a:solidFill>
              <a:schemeClr val="accent3"/>
            </a:solidFill>
          </a:ln>
        </p:spPr>
      </p:pic>
      <p:sp>
        <p:nvSpPr>
          <p:cNvPr id="1032" name="Rechteck: abgerundete Ecken 1031">
            <a:extLst>
              <a:ext uri="{FF2B5EF4-FFF2-40B4-BE49-F238E27FC236}">
                <a16:creationId xmlns:a16="http://schemas.microsoft.com/office/drawing/2014/main" id="{F03D3FD1-4ED2-A73A-3FAF-38E430EBC0E2}"/>
              </a:ext>
            </a:extLst>
          </p:cNvPr>
          <p:cNvSpPr/>
          <p:nvPr/>
        </p:nvSpPr>
        <p:spPr>
          <a:xfrm>
            <a:off x="4445882" y="3353068"/>
            <a:ext cx="3816742" cy="8057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rPr>
              <a:t>	</a:t>
            </a:r>
            <a:r>
              <a:rPr lang="de-DE" sz="1400" b="1" dirty="0">
                <a:solidFill>
                  <a:schemeClr val="tx1"/>
                </a:solidFill>
              </a:rPr>
              <a:t>Filip Skrlec</a:t>
            </a:r>
          </a:p>
          <a:p>
            <a:r>
              <a:rPr lang="de-DE" sz="1200" dirty="0">
                <a:solidFill>
                  <a:schemeClr val="tx1"/>
                </a:solidFill>
              </a:rPr>
              <a:t>	</a:t>
            </a:r>
            <a:r>
              <a:rPr lang="en-US" sz="1200" dirty="0">
                <a:solidFill>
                  <a:schemeClr val="tx1"/>
                </a:solidFill>
              </a:rPr>
              <a:t>Project Manager Sales, Partnerships &amp; 	Sponsoring</a:t>
            </a:r>
            <a:endParaRPr lang="de-DE" sz="1200" dirty="0">
              <a:solidFill>
                <a:schemeClr val="tx1"/>
              </a:solidFill>
            </a:endParaRPr>
          </a:p>
          <a:p>
            <a:r>
              <a:rPr lang="de-DE" sz="1200" dirty="0">
                <a:solidFill>
                  <a:schemeClr val="tx1"/>
                </a:solidFill>
              </a:rPr>
              <a:t>	filip.skrlec@messe-muenchen.de</a:t>
            </a:r>
          </a:p>
        </p:txBody>
      </p:sp>
      <p:sp>
        <p:nvSpPr>
          <p:cNvPr id="1034" name="Rechteck: abgerundete Ecken 1033">
            <a:extLst>
              <a:ext uri="{FF2B5EF4-FFF2-40B4-BE49-F238E27FC236}">
                <a16:creationId xmlns:a16="http://schemas.microsoft.com/office/drawing/2014/main" id="{14466C0D-134F-8B58-46F5-D306E4F9ED94}"/>
              </a:ext>
            </a:extLst>
          </p:cNvPr>
          <p:cNvSpPr/>
          <p:nvPr/>
        </p:nvSpPr>
        <p:spPr>
          <a:xfrm>
            <a:off x="8461327" y="3353068"/>
            <a:ext cx="3816742" cy="8057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rPr>
              <a:t>	</a:t>
            </a:r>
            <a:r>
              <a:rPr lang="de-DE" sz="1400" b="1" dirty="0">
                <a:solidFill>
                  <a:schemeClr val="tx1"/>
                </a:solidFill>
              </a:rPr>
              <a:t>Daniela Steiner</a:t>
            </a:r>
          </a:p>
          <a:p>
            <a:r>
              <a:rPr lang="de-DE" sz="1200" dirty="0">
                <a:solidFill>
                  <a:schemeClr val="tx1"/>
                </a:solidFill>
              </a:rPr>
              <a:t>	Sales Manager National</a:t>
            </a:r>
          </a:p>
          <a:p>
            <a:r>
              <a:rPr lang="de-DE" sz="1200" dirty="0">
                <a:solidFill>
                  <a:schemeClr val="tx1"/>
                </a:solidFill>
              </a:rPr>
              <a:t>	daniela.steiner@messe-muenchen.de</a:t>
            </a:r>
          </a:p>
        </p:txBody>
      </p:sp>
      <p:pic>
        <p:nvPicPr>
          <p:cNvPr id="22" name="Grafik 21">
            <a:extLst>
              <a:ext uri="{FF2B5EF4-FFF2-40B4-BE49-F238E27FC236}">
                <a16:creationId xmlns:a16="http://schemas.microsoft.com/office/drawing/2014/main" id="{EB0116F2-F4E4-5628-7F92-49CF9DA88C09}"/>
              </a:ext>
            </a:extLst>
          </p:cNvPr>
          <p:cNvPicPr>
            <a:picLocks noChangeAspect="1"/>
          </p:cNvPicPr>
          <p:nvPr/>
        </p:nvPicPr>
        <p:blipFill>
          <a:blip r:embed="rId10"/>
          <a:stretch>
            <a:fillRect/>
          </a:stretch>
        </p:blipFill>
        <p:spPr>
          <a:xfrm>
            <a:off x="8459453" y="3352396"/>
            <a:ext cx="857872" cy="806400"/>
          </a:xfrm>
          <a:prstGeom prst="ellipse">
            <a:avLst/>
          </a:prstGeom>
          <a:ln>
            <a:solidFill>
              <a:schemeClr val="accent3"/>
            </a:solidFill>
          </a:ln>
        </p:spPr>
      </p:pic>
      <p:pic>
        <p:nvPicPr>
          <p:cNvPr id="21" name="Grafik 20">
            <a:extLst>
              <a:ext uri="{FF2B5EF4-FFF2-40B4-BE49-F238E27FC236}">
                <a16:creationId xmlns:a16="http://schemas.microsoft.com/office/drawing/2014/main" id="{048CC109-8FAC-A1B5-3A86-B4A786458185}"/>
              </a:ext>
            </a:extLst>
          </p:cNvPr>
          <p:cNvPicPr>
            <a:picLocks noChangeAspect="1"/>
          </p:cNvPicPr>
          <p:nvPr/>
        </p:nvPicPr>
        <p:blipFill>
          <a:blip r:embed="rId11"/>
          <a:stretch>
            <a:fillRect/>
          </a:stretch>
        </p:blipFill>
        <p:spPr>
          <a:xfrm>
            <a:off x="4445883" y="3352396"/>
            <a:ext cx="806400" cy="806400"/>
          </a:xfrm>
          <a:prstGeom prst="ellipse">
            <a:avLst/>
          </a:prstGeom>
          <a:ln>
            <a:solidFill>
              <a:schemeClr val="accent3"/>
            </a:solidFill>
          </a:ln>
        </p:spPr>
      </p:pic>
      <p:sp>
        <p:nvSpPr>
          <p:cNvPr id="1036" name="Rechteck: abgerundete Ecken 1035">
            <a:extLst>
              <a:ext uri="{FF2B5EF4-FFF2-40B4-BE49-F238E27FC236}">
                <a16:creationId xmlns:a16="http://schemas.microsoft.com/office/drawing/2014/main" id="{C2307B8B-1AA1-E372-EC6E-E0CBA2CB9183}"/>
              </a:ext>
            </a:extLst>
          </p:cNvPr>
          <p:cNvSpPr/>
          <p:nvPr/>
        </p:nvSpPr>
        <p:spPr>
          <a:xfrm>
            <a:off x="4445882" y="4911338"/>
            <a:ext cx="3816742" cy="8057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rPr>
              <a:t>	</a:t>
            </a:r>
            <a:r>
              <a:rPr lang="de-DE" sz="1400" b="1" dirty="0">
                <a:solidFill>
                  <a:schemeClr val="tx1"/>
                </a:solidFill>
              </a:rPr>
              <a:t>Saba Kempkes</a:t>
            </a:r>
          </a:p>
          <a:p>
            <a:r>
              <a:rPr lang="de-DE" sz="1200" dirty="0">
                <a:solidFill>
                  <a:schemeClr val="tx1"/>
                </a:solidFill>
              </a:rPr>
              <a:t>	</a:t>
            </a:r>
            <a:r>
              <a:rPr lang="en-US" sz="1200" dirty="0">
                <a:solidFill>
                  <a:schemeClr val="tx1"/>
                </a:solidFill>
              </a:rPr>
              <a:t>Key Account Manager Tech &amp; 	Digital</a:t>
            </a:r>
            <a:r>
              <a:rPr lang="de-DE" sz="1200" dirty="0">
                <a:solidFill>
                  <a:schemeClr val="tx1"/>
                </a:solidFill>
              </a:rPr>
              <a:t>	</a:t>
            </a:r>
          </a:p>
          <a:p>
            <a:r>
              <a:rPr lang="de-DE" sz="1200" dirty="0">
                <a:solidFill>
                  <a:schemeClr val="tx1"/>
                </a:solidFill>
              </a:rPr>
              <a:t>	saba.kempkes@messe-muenchen.de</a:t>
            </a:r>
          </a:p>
        </p:txBody>
      </p:sp>
      <p:sp>
        <p:nvSpPr>
          <p:cNvPr id="1037" name="Rechteck: abgerundete Ecken 1036">
            <a:extLst>
              <a:ext uri="{FF2B5EF4-FFF2-40B4-BE49-F238E27FC236}">
                <a16:creationId xmlns:a16="http://schemas.microsoft.com/office/drawing/2014/main" id="{0EA0863E-4825-07AA-8F1D-FB1AA66839D4}"/>
              </a:ext>
            </a:extLst>
          </p:cNvPr>
          <p:cNvSpPr/>
          <p:nvPr/>
        </p:nvSpPr>
        <p:spPr>
          <a:xfrm>
            <a:off x="8461327" y="4911338"/>
            <a:ext cx="3816742" cy="8057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chemeClr val="tx1"/>
                </a:solidFill>
              </a:rPr>
              <a:t>	</a:t>
            </a:r>
            <a:r>
              <a:rPr lang="de-DE" sz="1400" b="1" dirty="0">
                <a:solidFill>
                  <a:schemeClr val="tx1"/>
                </a:solidFill>
              </a:rPr>
              <a:t>Dr. Marina Bode</a:t>
            </a:r>
          </a:p>
          <a:p>
            <a:r>
              <a:rPr lang="de-DE" sz="1200" dirty="0">
                <a:solidFill>
                  <a:schemeClr val="tx1"/>
                </a:solidFill>
              </a:rPr>
              <a:t>	</a:t>
            </a:r>
            <a:r>
              <a:rPr lang="en-US" sz="1200" dirty="0">
                <a:solidFill>
                  <a:schemeClr val="tx1"/>
                </a:solidFill>
              </a:rPr>
              <a:t>Key Account Manager Smart City</a:t>
            </a:r>
            <a:endParaRPr lang="de-DE" sz="1200" dirty="0">
              <a:solidFill>
                <a:schemeClr val="tx1"/>
              </a:solidFill>
            </a:endParaRPr>
          </a:p>
          <a:p>
            <a:r>
              <a:rPr lang="de-DE" sz="1200" dirty="0">
                <a:solidFill>
                  <a:schemeClr val="tx1"/>
                </a:solidFill>
              </a:rPr>
              <a:t>	marina.bode@messe-muenchen.de</a:t>
            </a:r>
          </a:p>
        </p:txBody>
      </p:sp>
      <p:sp>
        <p:nvSpPr>
          <p:cNvPr id="36" name="Ellipse 35">
            <a:extLst>
              <a:ext uri="{FF2B5EF4-FFF2-40B4-BE49-F238E27FC236}">
                <a16:creationId xmlns:a16="http://schemas.microsoft.com/office/drawing/2014/main" id="{F4EB3AE1-F468-9848-2ECA-9DDDBE7F1DA7}"/>
              </a:ext>
            </a:extLst>
          </p:cNvPr>
          <p:cNvSpPr/>
          <p:nvPr/>
        </p:nvSpPr>
        <p:spPr>
          <a:xfrm>
            <a:off x="4445883" y="4909637"/>
            <a:ext cx="806400" cy="806400"/>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pic>
        <p:nvPicPr>
          <p:cNvPr id="25" name="Grafik 24">
            <a:extLst>
              <a:ext uri="{FF2B5EF4-FFF2-40B4-BE49-F238E27FC236}">
                <a16:creationId xmlns:a16="http://schemas.microsoft.com/office/drawing/2014/main" id="{C35D89A2-D797-924F-9CEA-F5EA00E705B0}"/>
              </a:ext>
            </a:extLst>
          </p:cNvPr>
          <p:cNvPicPr>
            <a:picLocks noChangeAspect="1"/>
          </p:cNvPicPr>
          <p:nvPr/>
        </p:nvPicPr>
        <p:blipFill>
          <a:blip r:embed="rId12"/>
          <a:srcRect/>
          <a:stretch/>
        </p:blipFill>
        <p:spPr>
          <a:xfrm>
            <a:off x="4445883" y="4909637"/>
            <a:ext cx="806400" cy="806400"/>
          </a:xfrm>
          <a:prstGeom prst="ellipse">
            <a:avLst/>
          </a:prstGeom>
        </p:spPr>
      </p:pic>
      <p:pic>
        <p:nvPicPr>
          <p:cNvPr id="2" name="Grafik 1">
            <a:extLst>
              <a:ext uri="{FF2B5EF4-FFF2-40B4-BE49-F238E27FC236}">
                <a16:creationId xmlns:a16="http://schemas.microsoft.com/office/drawing/2014/main" id="{24695E0D-DE45-DE6C-75CF-27BF1791C5B6}"/>
              </a:ext>
            </a:extLst>
          </p:cNvPr>
          <p:cNvPicPr>
            <a:picLocks noChangeAspect="1"/>
          </p:cNvPicPr>
          <p:nvPr/>
        </p:nvPicPr>
        <p:blipFill>
          <a:blip r:embed="rId13"/>
          <a:srcRect l="5282" r="5282"/>
          <a:stretch/>
        </p:blipFill>
        <p:spPr>
          <a:xfrm>
            <a:off x="432649" y="1796142"/>
            <a:ext cx="805728" cy="805728"/>
          </a:xfrm>
          <a:prstGeom prst="ellipse">
            <a:avLst/>
          </a:prstGeom>
          <a:ln>
            <a:solidFill>
              <a:schemeClr val="accent3"/>
            </a:solidFill>
          </a:ln>
        </p:spPr>
      </p:pic>
      <p:pic>
        <p:nvPicPr>
          <p:cNvPr id="4" name="Grafik 3">
            <a:extLst>
              <a:ext uri="{FF2B5EF4-FFF2-40B4-BE49-F238E27FC236}">
                <a16:creationId xmlns:a16="http://schemas.microsoft.com/office/drawing/2014/main" id="{464C284C-EAD7-3B4D-0BC9-7BC0038E8C5E}"/>
              </a:ext>
            </a:extLst>
          </p:cNvPr>
          <p:cNvPicPr>
            <a:picLocks noChangeAspect="1"/>
          </p:cNvPicPr>
          <p:nvPr/>
        </p:nvPicPr>
        <p:blipFill>
          <a:blip r:embed="rId14"/>
          <a:srcRect l="3512" r="3512"/>
          <a:stretch/>
        </p:blipFill>
        <p:spPr>
          <a:xfrm>
            <a:off x="8510925" y="4909637"/>
            <a:ext cx="806400" cy="806400"/>
          </a:xfrm>
          <a:prstGeom prst="ellipse">
            <a:avLst/>
          </a:prstGeom>
          <a:ln>
            <a:solidFill>
              <a:schemeClr val="accent3"/>
            </a:solidFill>
          </a:ln>
        </p:spPr>
      </p:pic>
    </p:spTree>
    <p:extLst>
      <p:ext uri="{BB962C8B-B14F-4D97-AF65-F5344CB8AC3E}">
        <p14:creationId xmlns:p14="http://schemas.microsoft.com/office/powerpoint/2010/main" val="3946056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7CD4193-3DE9-51A9-DE3D-B062649CE773}"/>
              </a:ext>
            </a:extLst>
          </p:cNvPr>
          <p:cNvGraphicFramePr>
            <a:graphicFrameLocks noChangeAspect="1"/>
          </p:cNvGraphicFramePr>
          <p:nvPr>
            <p:custDataLst>
              <p:tags r:id="rId1"/>
            </p:custDataLst>
            <p:extLst>
              <p:ext uri="{D42A27DB-BD31-4B8C-83A1-F6EECF244321}">
                <p14:modId xmlns:p14="http://schemas.microsoft.com/office/powerpoint/2010/main" val="28833548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4" name="Objekt 3" hidden="1">
                        <a:extLst>
                          <a:ext uri="{FF2B5EF4-FFF2-40B4-BE49-F238E27FC236}">
                            <a16:creationId xmlns:a16="http://schemas.microsoft.com/office/drawing/2014/main" id="{17CD4193-3DE9-51A9-DE3D-B062649CE77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463982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DBAA4E80-653B-8EBA-FBEB-B43EA3303483}"/>
              </a:ext>
            </a:extLst>
          </p:cNvPr>
          <p:cNvGraphicFramePr>
            <a:graphicFrameLocks noChangeAspect="1"/>
          </p:cNvGraphicFramePr>
          <p:nvPr>
            <p:custDataLst>
              <p:tags r:id="rId1"/>
            </p:custDataLst>
            <p:extLst>
              <p:ext uri="{D42A27DB-BD31-4B8C-83A1-F6EECF244321}">
                <p14:modId xmlns:p14="http://schemas.microsoft.com/office/powerpoint/2010/main" val="1245171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8" name="Objekt 7" hidden="1">
                        <a:extLst>
                          <a:ext uri="{FF2B5EF4-FFF2-40B4-BE49-F238E27FC236}">
                            <a16:creationId xmlns:a16="http://schemas.microsoft.com/office/drawing/2014/main" id="{DBAA4E80-653B-8EBA-FBEB-B43EA330348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2925388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D6448A58-1139-426D-84F9-3BA7CD394C01}"/>
              </a:ext>
            </a:extLst>
          </p:cNvPr>
          <p:cNvGraphicFramePr>
            <a:graphicFrameLocks noChangeAspect="1"/>
          </p:cNvGraphicFramePr>
          <p:nvPr>
            <p:custDataLst>
              <p:tags r:id="rId1"/>
            </p:custDataLst>
            <p:extLst>
              <p:ext uri="{D42A27DB-BD31-4B8C-83A1-F6EECF244321}">
                <p14:modId xmlns:p14="http://schemas.microsoft.com/office/powerpoint/2010/main" val="2732048999"/>
              </p:ext>
            </p:extLst>
          </p:nvPr>
        </p:nvGraphicFramePr>
        <p:xfrm>
          <a:off x="1587" y="3372"/>
          <a:ext cx="1587" cy="1587"/>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D6448A58-1139-426D-84F9-3BA7CD394C01}"/>
                          </a:ext>
                        </a:extLst>
                      </p:cNvPr>
                      <p:cNvPicPr/>
                      <p:nvPr/>
                    </p:nvPicPr>
                    <p:blipFill>
                      <a:blip r:embed="rId5"/>
                      <a:stretch>
                        <a:fillRect/>
                      </a:stretch>
                    </p:blipFill>
                    <p:spPr>
                      <a:xfrm>
                        <a:off x="1587" y="3372"/>
                        <a:ext cx="1587" cy="1587"/>
                      </a:xfrm>
                      <a:prstGeom prst="rect">
                        <a:avLst/>
                      </a:prstGeom>
                    </p:spPr>
                  </p:pic>
                </p:oleObj>
              </mc:Fallback>
            </mc:AlternateContent>
          </a:graphicData>
        </a:graphic>
      </p:graphicFrame>
    </p:spTree>
    <p:extLst>
      <p:ext uri="{BB962C8B-B14F-4D97-AF65-F5344CB8AC3E}">
        <p14:creationId xmlns:p14="http://schemas.microsoft.com/office/powerpoint/2010/main" val="3177534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555922A-4739-49FD-9481-C46E42897ECD}"/>
              </a:ext>
            </a:extLst>
          </p:cNvPr>
          <p:cNvGraphicFramePr>
            <a:graphicFrameLocks noChangeAspect="1"/>
          </p:cNvGraphicFramePr>
          <p:nvPr>
            <p:custDataLst>
              <p:tags r:id="rId1"/>
            </p:custDataLst>
            <p:extLst>
              <p:ext uri="{D42A27DB-BD31-4B8C-83A1-F6EECF244321}">
                <p14:modId xmlns:p14="http://schemas.microsoft.com/office/powerpoint/2010/main" val="10283500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5" name="Objekt 4" hidden="1">
                        <a:extLst>
                          <a:ext uri="{FF2B5EF4-FFF2-40B4-BE49-F238E27FC236}">
                            <a16:creationId xmlns:a16="http://schemas.microsoft.com/office/drawing/2014/main" id="{5555922A-4739-49FD-9481-C46E42897EC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475621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platzhalter 13">
            <a:extLst>
              <a:ext uri="{FF2B5EF4-FFF2-40B4-BE49-F238E27FC236}">
                <a16:creationId xmlns:a16="http://schemas.microsoft.com/office/drawing/2014/main" id="{B7140BAD-94C4-81C8-486C-F2ABF3571390}"/>
              </a:ext>
            </a:extLst>
          </p:cNvPr>
          <p:cNvSpPr txBox="1">
            <a:spLocks/>
          </p:cNvSpPr>
          <p:nvPr/>
        </p:nvSpPr>
        <p:spPr bwMode="gray">
          <a:xfrm>
            <a:off x="4875387" y="4577967"/>
            <a:ext cx="827324" cy="504000"/>
          </a:xfrm>
          <a:prstGeom prst="chevron">
            <a:avLst>
              <a:gd name="adj" fmla="val 25902"/>
            </a:avLst>
          </a:prstGeom>
          <a:solidFill>
            <a:schemeClr val="accent5"/>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endParaRPr lang="de-DE" sz="1200" dirty="0">
              <a:solidFill>
                <a:schemeClr val="bg1"/>
              </a:solidFill>
            </a:endParaRPr>
          </a:p>
        </p:txBody>
      </p:sp>
      <p:graphicFrame>
        <p:nvGraphicFramePr>
          <p:cNvPr id="10" name="Objekt 9" hidden="1">
            <a:extLst>
              <a:ext uri="{FF2B5EF4-FFF2-40B4-BE49-F238E27FC236}">
                <a16:creationId xmlns:a16="http://schemas.microsoft.com/office/drawing/2014/main" id="{0DDBB8D1-2A56-0C13-96E7-D779D4C6F24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0" name="Objekt 9" hidden="1">
                        <a:extLst>
                          <a:ext uri="{FF2B5EF4-FFF2-40B4-BE49-F238E27FC236}">
                            <a16:creationId xmlns:a16="http://schemas.microsoft.com/office/drawing/2014/main" id="{0DDBB8D1-2A56-0C13-96E7-D779D4C6F2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6606580-C23C-3A1B-2837-15BE19E486C1}"/>
              </a:ext>
            </a:extLst>
          </p:cNvPr>
          <p:cNvSpPr>
            <a:spLocks noGrp="1"/>
          </p:cNvSpPr>
          <p:nvPr>
            <p:ph type="title"/>
          </p:nvPr>
        </p:nvSpPr>
        <p:spPr bwMode="gray"/>
        <p:txBody>
          <a:bodyPr vert="horz"/>
          <a:lstStyle/>
          <a:p>
            <a:r>
              <a:rPr lang="de-DE" dirty="0"/>
              <a:t>IAA MOBILITY – Timings 2023</a:t>
            </a:r>
          </a:p>
        </p:txBody>
      </p:sp>
      <p:sp>
        <p:nvSpPr>
          <p:cNvPr id="14" name="Rectangle 3">
            <a:extLst>
              <a:ext uri="{FF2B5EF4-FFF2-40B4-BE49-F238E27FC236}">
                <a16:creationId xmlns:a16="http://schemas.microsoft.com/office/drawing/2014/main" id="{47BBCC11-9E67-79AD-414B-6172C6C0E405}"/>
              </a:ext>
            </a:extLst>
          </p:cNvPr>
          <p:cNvSpPr>
            <a:spLocks noChangeArrowheads="1"/>
          </p:cNvSpPr>
          <p:nvPr/>
        </p:nvSpPr>
        <p:spPr bwMode="gray">
          <a:xfrm>
            <a:off x="407988" y="2657081"/>
            <a:ext cx="2330908" cy="307777"/>
          </a:xfrm>
          <a:prstGeom prst="rect">
            <a:avLst/>
          </a:prstGeom>
          <a:noFill/>
          <a:ln w="9525" algn="ctr">
            <a:noFill/>
            <a:miter lim="800000"/>
            <a:headEnd/>
            <a:tailEnd/>
          </a:ln>
          <a:effectLst/>
        </p:spPr>
        <p:txBody>
          <a:bodyPr wrap="square" lIns="0" tIns="0" rIns="0" bIns="0" anchor="t">
            <a:noAutofit/>
          </a:bodyPr>
          <a:lstStyle/>
          <a:p>
            <a:pPr defTabSz="978998" fontAlgn="base">
              <a:spcBef>
                <a:spcPct val="0"/>
              </a:spcBef>
              <a:spcAft>
                <a:spcPct val="0"/>
              </a:spcAft>
            </a:pPr>
            <a:r>
              <a:rPr lang="de-DE" sz="2000" dirty="0">
                <a:latin typeface="+mj-lt"/>
              </a:rPr>
              <a:t>Open Space</a:t>
            </a:r>
          </a:p>
        </p:txBody>
      </p:sp>
      <p:sp>
        <p:nvSpPr>
          <p:cNvPr id="16" name="Rectangle 3">
            <a:extLst>
              <a:ext uri="{FF2B5EF4-FFF2-40B4-BE49-F238E27FC236}">
                <a16:creationId xmlns:a16="http://schemas.microsoft.com/office/drawing/2014/main" id="{651B9FD4-9609-E8F2-297C-2EEF438EFE42}"/>
              </a:ext>
            </a:extLst>
          </p:cNvPr>
          <p:cNvSpPr>
            <a:spLocks noChangeArrowheads="1"/>
          </p:cNvSpPr>
          <p:nvPr/>
        </p:nvSpPr>
        <p:spPr bwMode="gray">
          <a:xfrm>
            <a:off x="407988" y="3941524"/>
            <a:ext cx="2330908" cy="307777"/>
          </a:xfrm>
          <a:prstGeom prst="rect">
            <a:avLst/>
          </a:prstGeom>
          <a:noFill/>
          <a:ln w="9525" algn="ctr">
            <a:noFill/>
            <a:miter lim="800000"/>
            <a:headEnd/>
            <a:tailEnd/>
          </a:ln>
          <a:effectLst/>
        </p:spPr>
        <p:txBody>
          <a:bodyPr wrap="square" lIns="0" tIns="0" rIns="0" bIns="0" anchor="t">
            <a:noAutofit/>
          </a:bodyPr>
          <a:lstStyle/>
          <a:p>
            <a:pPr defTabSz="978998" fontAlgn="base">
              <a:spcBef>
                <a:spcPct val="0"/>
              </a:spcBef>
              <a:spcAft>
                <a:spcPct val="0"/>
              </a:spcAft>
            </a:pPr>
            <a:r>
              <a:rPr lang="de-DE" sz="2000" dirty="0">
                <a:latin typeface="+mj-lt"/>
              </a:rPr>
              <a:t>Summit</a:t>
            </a:r>
          </a:p>
        </p:txBody>
      </p:sp>
      <p:graphicFrame>
        <p:nvGraphicFramePr>
          <p:cNvPr id="24" name="Tabelle 24">
            <a:extLst>
              <a:ext uri="{FF2B5EF4-FFF2-40B4-BE49-F238E27FC236}">
                <a16:creationId xmlns:a16="http://schemas.microsoft.com/office/drawing/2014/main" id="{FB987693-5895-2760-C835-37185B7E1F49}"/>
              </a:ext>
            </a:extLst>
          </p:cNvPr>
          <p:cNvGraphicFramePr>
            <a:graphicFrameLocks noGrp="1"/>
          </p:cNvGraphicFramePr>
          <p:nvPr/>
        </p:nvGraphicFramePr>
        <p:xfrm>
          <a:off x="407987" y="1817995"/>
          <a:ext cx="11376024" cy="548640"/>
        </p:xfrm>
        <a:graphic>
          <a:graphicData uri="http://schemas.openxmlformats.org/drawingml/2006/table">
            <a:tbl>
              <a:tblPr firstRow="1" bandRow="1">
                <a:tableStyleId>{72833802-FEF1-4C79-8D5D-14CF1EAF98D9}</a:tableStyleId>
              </a:tblPr>
              <a:tblGrid>
                <a:gridCol w="517092">
                  <a:extLst>
                    <a:ext uri="{9D8B030D-6E8A-4147-A177-3AD203B41FA5}">
                      <a16:colId xmlns:a16="http://schemas.microsoft.com/office/drawing/2014/main" val="3420804758"/>
                    </a:ext>
                  </a:extLst>
                </a:gridCol>
                <a:gridCol w="517092">
                  <a:extLst>
                    <a:ext uri="{9D8B030D-6E8A-4147-A177-3AD203B41FA5}">
                      <a16:colId xmlns:a16="http://schemas.microsoft.com/office/drawing/2014/main" val="634883381"/>
                    </a:ext>
                  </a:extLst>
                </a:gridCol>
                <a:gridCol w="517092">
                  <a:extLst>
                    <a:ext uri="{9D8B030D-6E8A-4147-A177-3AD203B41FA5}">
                      <a16:colId xmlns:a16="http://schemas.microsoft.com/office/drawing/2014/main" val="618575814"/>
                    </a:ext>
                  </a:extLst>
                </a:gridCol>
                <a:gridCol w="517092">
                  <a:extLst>
                    <a:ext uri="{9D8B030D-6E8A-4147-A177-3AD203B41FA5}">
                      <a16:colId xmlns:a16="http://schemas.microsoft.com/office/drawing/2014/main" val="3990398752"/>
                    </a:ext>
                  </a:extLst>
                </a:gridCol>
                <a:gridCol w="517092">
                  <a:extLst>
                    <a:ext uri="{9D8B030D-6E8A-4147-A177-3AD203B41FA5}">
                      <a16:colId xmlns:a16="http://schemas.microsoft.com/office/drawing/2014/main" val="1967473491"/>
                    </a:ext>
                  </a:extLst>
                </a:gridCol>
                <a:gridCol w="517092">
                  <a:extLst>
                    <a:ext uri="{9D8B030D-6E8A-4147-A177-3AD203B41FA5}">
                      <a16:colId xmlns:a16="http://schemas.microsoft.com/office/drawing/2014/main" val="3457516516"/>
                    </a:ext>
                  </a:extLst>
                </a:gridCol>
                <a:gridCol w="517092">
                  <a:extLst>
                    <a:ext uri="{9D8B030D-6E8A-4147-A177-3AD203B41FA5}">
                      <a16:colId xmlns:a16="http://schemas.microsoft.com/office/drawing/2014/main" val="3279687454"/>
                    </a:ext>
                  </a:extLst>
                </a:gridCol>
                <a:gridCol w="517092">
                  <a:extLst>
                    <a:ext uri="{9D8B030D-6E8A-4147-A177-3AD203B41FA5}">
                      <a16:colId xmlns:a16="http://schemas.microsoft.com/office/drawing/2014/main" val="1006888964"/>
                    </a:ext>
                  </a:extLst>
                </a:gridCol>
                <a:gridCol w="517092">
                  <a:extLst>
                    <a:ext uri="{9D8B030D-6E8A-4147-A177-3AD203B41FA5}">
                      <a16:colId xmlns:a16="http://schemas.microsoft.com/office/drawing/2014/main" val="334706747"/>
                    </a:ext>
                  </a:extLst>
                </a:gridCol>
                <a:gridCol w="517092">
                  <a:extLst>
                    <a:ext uri="{9D8B030D-6E8A-4147-A177-3AD203B41FA5}">
                      <a16:colId xmlns:a16="http://schemas.microsoft.com/office/drawing/2014/main" val="3662812709"/>
                    </a:ext>
                  </a:extLst>
                </a:gridCol>
                <a:gridCol w="517092">
                  <a:extLst>
                    <a:ext uri="{9D8B030D-6E8A-4147-A177-3AD203B41FA5}">
                      <a16:colId xmlns:a16="http://schemas.microsoft.com/office/drawing/2014/main" val="3040909776"/>
                    </a:ext>
                  </a:extLst>
                </a:gridCol>
                <a:gridCol w="517092">
                  <a:extLst>
                    <a:ext uri="{9D8B030D-6E8A-4147-A177-3AD203B41FA5}">
                      <a16:colId xmlns:a16="http://schemas.microsoft.com/office/drawing/2014/main" val="3104393308"/>
                    </a:ext>
                  </a:extLst>
                </a:gridCol>
                <a:gridCol w="517092">
                  <a:extLst>
                    <a:ext uri="{9D8B030D-6E8A-4147-A177-3AD203B41FA5}">
                      <a16:colId xmlns:a16="http://schemas.microsoft.com/office/drawing/2014/main" val="3663357101"/>
                    </a:ext>
                  </a:extLst>
                </a:gridCol>
                <a:gridCol w="517092">
                  <a:extLst>
                    <a:ext uri="{9D8B030D-6E8A-4147-A177-3AD203B41FA5}">
                      <a16:colId xmlns:a16="http://schemas.microsoft.com/office/drawing/2014/main" val="899737359"/>
                    </a:ext>
                  </a:extLst>
                </a:gridCol>
                <a:gridCol w="517092">
                  <a:extLst>
                    <a:ext uri="{9D8B030D-6E8A-4147-A177-3AD203B41FA5}">
                      <a16:colId xmlns:a16="http://schemas.microsoft.com/office/drawing/2014/main" val="2841934160"/>
                    </a:ext>
                  </a:extLst>
                </a:gridCol>
                <a:gridCol w="517092">
                  <a:extLst>
                    <a:ext uri="{9D8B030D-6E8A-4147-A177-3AD203B41FA5}">
                      <a16:colId xmlns:a16="http://schemas.microsoft.com/office/drawing/2014/main" val="1578852046"/>
                    </a:ext>
                  </a:extLst>
                </a:gridCol>
                <a:gridCol w="517092">
                  <a:extLst>
                    <a:ext uri="{9D8B030D-6E8A-4147-A177-3AD203B41FA5}">
                      <a16:colId xmlns:a16="http://schemas.microsoft.com/office/drawing/2014/main" val="327761463"/>
                    </a:ext>
                  </a:extLst>
                </a:gridCol>
                <a:gridCol w="517092">
                  <a:extLst>
                    <a:ext uri="{9D8B030D-6E8A-4147-A177-3AD203B41FA5}">
                      <a16:colId xmlns:a16="http://schemas.microsoft.com/office/drawing/2014/main" val="2423559062"/>
                    </a:ext>
                  </a:extLst>
                </a:gridCol>
                <a:gridCol w="517092">
                  <a:extLst>
                    <a:ext uri="{9D8B030D-6E8A-4147-A177-3AD203B41FA5}">
                      <a16:colId xmlns:a16="http://schemas.microsoft.com/office/drawing/2014/main" val="412717275"/>
                    </a:ext>
                  </a:extLst>
                </a:gridCol>
                <a:gridCol w="517092">
                  <a:extLst>
                    <a:ext uri="{9D8B030D-6E8A-4147-A177-3AD203B41FA5}">
                      <a16:colId xmlns:a16="http://schemas.microsoft.com/office/drawing/2014/main" val="2807453641"/>
                    </a:ext>
                  </a:extLst>
                </a:gridCol>
                <a:gridCol w="517092">
                  <a:extLst>
                    <a:ext uri="{9D8B030D-6E8A-4147-A177-3AD203B41FA5}">
                      <a16:colId xmlns:a16="http://schemas.microsoft.com/office/drawing/2014/main" val="2465733564"/>
                    </a:ext>
                  </a:extLst>
                </a:gridCol>
                <a:gridCol w="517092">
                  <a:extLst>
                    <a:ext uri="{9D8B030D-6E8A-4147-A177-3AD203B41FA5}">
                      <a16:colId xmlns:a16="http://schemas.microsoft.com/office/drawing/2014/main" val="3792197479"/>
                    </a:ext>
                  </a:extLst>
                </a:gridCol>
              </a:tblGrid>
              <a:tr h="0">
                <a:tc gridSpan="6">
                  <a:txBody>
                    <a:bodyPr/>
                    <a:lstStyle/>
                    <a:p>
                      <a:r>
                        <a:rPr lang="de-DE" sz="1200" b="0">
                          <a:solidFill>
                            <a:schemeClr val="tx1"/>
                          </a:solidFill>
                          <a:latin typeface="+mj-lt"/>
                        </a:rPr>
                        <a:t>August</a:t>
                      </a:r>
                      <a:endParaRPr lang="de-DE" sz="1200" b="0" dirty="0">
                        <a:solidFill>
                          <a:schemeClr val="tx1"/>
                        </a:solidFill>
                        <a:latin typeface="+mj-lt"/>
                      </a:endParaRPr>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r>
                        <a:rPr lang="en-US" sz="1200" b="0" dirty="0">
                          <a:solidFill>
                            <a:schemeClr val="tx1"/>
                          </a:solidFill>
                          <a:latin typeface="+mj-lt"/>
                        </a:rPr>
                        <a:t>August</a:t>
                      </a:r>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dirty="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dirty="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dirty="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gridSpan="16">
                  <a:txBody>
                    <a:bodyPr/>
                    <a:lstStyle/>
                    <a:p>
                      <a:r>
                        <a:rPr lang="de-DE" sz="1200" b="0">
                          <a:solidFill>
                            <a:schemeClr val="tx1"/>
                          </a:solidFill>
                          <a:latin typeface="+mj-lt"/>
                        </a:rPr>
                        <a:t>September</a:t>
                      </a:r>
                      <a:endParaRPr lang="de-DE" sz="1200" b="0" dirty="0">
                        <a:solidFill>
                          <a:schemeClr val="tx1"/>
                        </a:solidFill>
                        <a:latin typeface="+mj-lt"/>
                      </a:endParaRPr>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dirty="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dirty="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dirty="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hMerge="1">
                  <a:txBody>
                    <a:bodyPr/>
                    <a:lstStyle/>
                    <a:p>
                      <a:endParaRPr lang="en-US" sz="1200" dirty="0">
                        <a:solidFill>
                          <a:schemeClr val="tx1"/>
                        </a:solidFill>
                      </a:endParaRP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878763257"/>
                  </a:ext>
                </a:extLst>
              </a:tr>
              <a:tr h="0">
                <a:tc>
                  <a:txBody>
                    <a:bodyPr/>
                    <a:lstStyle/>
                    <a:p>
                      <a:pPr algn="ctr"/>
                      <a:r>
                        <a:rPr lang="de-DE" sz="1200">
                          <a:solidFill>
                            <a:schemeClr val="tx1"/>
                          </a:solidFill>
                        </a:rPr>
                        <a:t>26</a:t>
                      </a:r>
                      <a:endParaRPr lang="de-DE" sz="1200" dirty="0">
                        <a:solidFill>
                          <a:schemeClr val="tx1"/>
                        </a:solidFill>
                      </a:endParaRPr>
                    </a:p>
                  </a:txBody>
                  <a:tcPr>
                    <a:lnL w="6350" cap="flat" cmpd="sng" algn="ctr">
                      <a:noFill/>
                      <a:prstDash val="solid"/>
                      <a:miter lim="800000"/>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27</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28</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29</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30</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31</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01</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02</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03</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04</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05</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06</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07</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08</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09</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10</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11</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12</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13</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14</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15</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tc>
                  <a:txBody>
                    <a:bodyPr/>
                    <a:lstStyle/>
                    <a:p>
                      <a:pPr algn="ctr"/>
                      <a:r>
                        <a:rPr lang="de-DE" sz="1200">
                          <a:solidFill>
                            <a:schemeClr val="tx1"/>
                          </a:solidFill>
                        </a:rPr>
                        <a:t>16</a:t>
                      </a:r>
                      <a:endParaRPr lang="de-DE" sz="1200" dirty="0">
                        <a:solidFill>
                          <a:schemeClr val="tx1"/>
                        </a:solidFill>
                      </a:endParaRPr>
                    </a:p>
                  </a:txBody>
                  <a:tcPr>
                    <a:lnL w="9525" cap="flat" cmpd="sng" algn="ctr">
                      <a:solidFill>
                        <a:schemeClr val="accent6"/>
                      </a:solidFill>
                      <a:prstDash val="solid"/>
                      <a:round/>
                      <a:headEnd type="none" w="med" len="med"/>
                      <a:tailEnd type="none" w="med" len="med"/>
                    </a:lnL>
                    <a:lnR w="9525" cap="flat" cmpd="sng" algn="ctr">
                      <a:solidFill>
                        <a:schemeClr val="accent6"/>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432134680"/>
                  </a:ext>
                </a:extLst>
              </a:tr>
            </a:tbl>
          </a:graphicData>
        </a:graphic>
      </p:graphicFrame>
      <p:grpSp>
        <p:nvGrpSpPr>
          <p:cNvPr id="61" name="Gruppieren 60">
            <a:extLst>
              <a:ext uri="{FF2B5EF4-FFF2-40B4-BE49-F238E27FC236}">
                <a16:creationId xmlns:a16="http://schemas.microsoft.com/office/drawing/2014/main" id="{1E1926C2-4DEA-763E-4EA7-E88D090D8FCE}"/>
              </a:ext>
            </a:extLst>
          </p:cNvPr>
          <p:cNvGrpSpPr>
            <a:grpSpLocks/>
          </p:cNvGrpSpPr>
          <p:nvPr/>
        </p:nvGrpSpPr>
        <p:grpSpPr bwMode="gray">
          <a:xfrm>
            <a:off x="2978273" y="3293524"/>
            <a:ext cx="7375095" cy="504000"/>
            <a:chOff x="2978273" y="2514216"/>
            <a:chExt cx="7375095" cy="504000"/>
          </a:xfrm>
        </p:grpSpPr>
        <p:sp>
          <p:nvSpPr>
            <p:cNvPr id="25" name="Textplatzhalter 13">
              <a:extLst>
                <a:ext uri="{FF2B5EF4-FFF2-40B4-BE49-F238E27FC236}">
                  <a16:creationId xmlns:a16="http://schemas.microsoft.com/office/drawing/2014/main" id="{897A3869-F8EB-B3CB-366C-16ABD7DE4E24}"/>
                </a:ext>
              </a:extLst>
            </p:cNvPr>
            <p:cNvSpPr txBox="1">
              <a:spLocks/>
            </p:cNvSpPr>
            <p:nvPr/>
          </p:nvSpPr>
          <p:spPr bwMode="gray">
            <a:xfrm>
              <a:off x="5564739" y="2514216"/>
              <a:ext cx="3215468" cy="504000"/>
            </a:xfrm>
            <a:prstGeom prst="chevron">
              <a:avLst>
                <a:gd name="adj" fmla="val 25902"/>
              </a:avLst>
            </a:prstGeom>
            <a:solidFill>
              <a:schemeClr val="accent4"/>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600" dirty="0">
                  <a:solidFill>
                    <a:schemeClr val="bg1"/>
                  </a:solidFill>
                  <a:latin typeface="+mj-lt"/>
                </a:rPr>
                <a:t>Duration (6 </a:t>
              </a:r>
              <a:r>
                <a:rPr lang="de-DE" sz="1600" dirty="0" err="1">
                  <a:solidFill>
                    <a:schemeClr val="bg1"/>
                  </a:solidFill>
                  <a:latin typeface="+mj-lt"/>
                </a:rPr>
                <a:t>days</a:t>
              </a:r>
              <a:r>
                <a:rPr lang="de-DE" sz="1600" dirty="0">
                  <a:solidFill>
                    <a:schemeClr val="bg1"/>
                  </a:solidFill>
                  <a:latin typeface="+mj-lt"/>
                </a:rPr>
                <a:t>)</a:t>
              </a:r>
            </a:p>
          </p:txBody>
        </p:sp>
        <p:sp>
          <p:nvSpPr>
            <p:cNvPr id="26" name="Textplatzhalter 13">
              <a:extLst>
                <a:ext uri="{FF2B5EF4-FFF2-40B4-BE49-F238E27FC236}">
                  <a16:creationId xmlns:a16="http://schemas.microsoft.com/office/drawing/2014/main" id="{74DD80C0-1C67-45C6-A01A-FC2410170483}"/>
                </a:ext>
              </a:extLst>
            </p:cNvPr>
            <p:cNvSpPr txBox="1">
              <a:spLocks/>
            </p:cNvSpPr>
            <p:nvPr/>
          </p:nvSpPr>
          <p:spPr bwMode="gray">
            <a:xfrm>
              <a:off x="2978273" y="2514216"/>
              <a:ext cx="2724437" cy="504000"/>
            </a:xfrm>
            <a:prstGeom prst="chevron">
              <a:avLst>
                <a:gd name="adj" fmla="val 25902"/>
              </a:avLst>
            </a:prstGeom>
            <a:solidFill>
              <a:schemeClr val="accent4"/>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600" dirty="0">
                  <a:solidFill>
                    <a:schemeClr val="bg1"/>
                  </a:solidFill>
                  <a:latin typeface="+mj-lt"/>
                </a:rPr>
                <a:t>Setup (5 </a:t>
              </a:r>
              <a:r>
                <a:rPr lang="de-DE" sz="1600" dirty="0" err="1">
                  <a:solidFill>
                    <a:schemeClr val="bg1"/>
                  </a:solidFill>
                  <a:latin typeface="+mj-lt"/>
                </a:rPr>
                <a:t>days</a:t>
              </a:r>
              <a:r>
                <a:rPr lang="de-DE" sz="1600" dirty="0">
                  <a:solidFill>
                    <a:schemeClr val="bg1"/>
                  </a:solidFill>
                  <a:latin typeface="+mj-lt"/>
                </a:rPr>
                <a:t>)</a:t>
              </a:r>
            </a:p>
          </p:txBody>
        </p:sp>
        <p:grpSp>
          <p:nvGrpSpPr>
            <p:cNvPr id="27" name="Gruppieren 26">
              <a:extLst>
                <a:ext uri="{FF2B5EF4-FFF2-40B4-BE49-F238E27FC236}">
                  <a16:creationId xmlns:a16="http://schemas.microsoft.com/office/drawing/2014/main" id="{3911E181-58AA-0424-D745-F14EEE529452}"/>
                </a:ext>
              </a:extLst>
            </p:cNvPr>
            <p:cNvGrpSpPr>
              <a:grpSpLocks/>
            </p:cNvGrpSpPr>
            <p:nvPr/>
          </p:nvGrpSpPr>
          <p:grpSpPr bwMode="gray">
            <a:xfrm>
              <a:off x="5267979" y="2514216"/>
              <a:ext cx="434731" cy="504000"/>
              <a:chOff x="1356722" y="1808163"/>
              <a:chExt cx="807358" cy="936000"/>
            </a:xfrm>
          </p:grpSpPr>
          <p:sp>
            <p:nvSpPr>
              <p:cNvPr id="28" name="Freihandform: Form 27">
                <a:extLst>
                  <a:ext uri="{FF2B5EF4-FFF2-40B4-BE49-F238E27FC236}">
                    <a16:creationId xmlns:a16="http://schemas.microsoft.com/office/drawing/2014/main" id="{3171C03B-6EEA-8EC2-FE4D-F229CB274693}"/>
                  </a:ext>
                </a:extLst>
              </p:cNvPr>
              <p:cNvSpPr>
                <a:spLocks noChangeArrowheads="1"/>
              </p:cNvSpPr>
              <p:nvPr/>
            </p:nvSpPr>
            <p:spPr bwMode="gray">
              <a:xfrm flipH="1">
                <a:off x="1356722" y="1808163"/>
                <a:ext cx="807358" cy="936000"/>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fontAlgn="base">
                  <a:spcBef>
                    <a:spcPct val="0"/>
                  </a:spcBef>
                  <a:spcAft>
                    <a:spcPct val="0"/>
                  </a:spcAft>
                </a:pPr>
                <a:endParaRPr lang="de-DE" sz="4398" dirty="0">
                  <a:latin typeface="+mj-lt"/>
                </a:endParaRPr>
              </a:p>
            </p:txBody>
          </p:sp>
          <p:grpSp>
            <p:nvGrpSpPr>
              <p:cNvPr id="29" name="Gruppieren 28">
                <a:extLst>
                  <a:ext uri="{FF2B5EF4-FFF2-40B4-BE49-F238E27FC236}">
                    <a16:creationId xmlns:a16="http://schemas.microsoft.com/office/drawing/2014/main" id="{4E9EF6E5-FD02-6594-8ED9-7EA7B33EA77A}"/>
                  </a:ext>
                </a:extLst>
              </p:cNvPr>
              <p:cNvGrpSpPr>
                <a:grpSpLocks/>
              </p:cNvGrpSpPr>
              <p:nvPr/>
            </p:nvGrpSpPr>
            <p:grpSpPr bwMode="gray">
              <a:xfrm>
                <a:off x="1592875" y="2078164"/>
                <a:ext cx="347745" cy="399364"/>
                <a:chOff x="8190360" y="2607013"/>
                <a:chExt cx="1431486" cy="1643974"/>
              </a:xfrm>
            </p:grpSpPr>
            <p:sp>
              <p:nvSpPr>
                <p:cNvPr id="30" name="Pfeil: Chevron 29">
                  <a:extLst>
                    <a:ext uri="{FF2B5EF4-FFF2-40B4-BE49-F238E27FC236}">
                      <a16:creationId xmlns:a16="http://schemas.microsoft.com/office/drawing/2014/main" id="{D7DB9A54-234B-76BF-8561-DB2A9BF7F64D}"/>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sp>
              <p:nvSpPr>
                <p:cNvPr id="31" name="Pfeil: Chevron 30">
                  <a:extLst>
                    <a:ext uri="{FF2B5EF4-FFF2-40B4-BE49-F238E27FC236}">
                      <a16:creationId xmlns:a16="http://schemas.microsoft.com/office/drawing/2014/main" id="{881550F0-AD0B-4B10-AFA5-9C04C8911A0F}"/>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grpSp>
        </p:grpSp>
        <p:sp>
          <p:nvSpPr>
            <p:cNvPr id="32" name="Textplatzhalter 13">
              <a:extLst>
                <a:ext uri="{FF2B5EF4-FFF2-40B4-BE49-F238E27FC236}">
                  <a16:creationId xmlns:a16="http://schemas.microsoft.com/office/drawing/2014/main" id="{4F6C885E-5173-2216-75CC-32C7C7F48697}"/>
                </a:ext>
              </a:extLst>
            </p:cNvPr>
            <p:cNvSpPr txBox="1">
              <a:spLocks/>
            </p:cNvSpPr>
            <p:nvPr/>
          </p:nvSpPr>
          <p:spPr bwMode="gray">
            <a:xfrm>
              <a:off x="8652067" y="2514216"/>
              <a:ext cx="1701301" cy="504000"/>
            </a:xfrm>
            <a:prstGeom prst="chevron">
              <a:avLst>
                <a:gd name="adj" fmla="val 25902"/>
              </a:avLst>
            </a:prstGeom>
            <a:solidFill>
              <a:schemeClr val="accent4"/>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600" dirty="0" err="1">
                  <a:solidFill>
                    <a:schemeClr val="bg1"/>
                  </a:solidFill>
                  <a:latin typeface="+mj-lt"/>
                </a:rPr>
                <a:t>Dismantling</a:t>
              </a:r>
              <a:r>
                <a:rPr lang="de-DE" sz="1600" dirty="0">
                  <a:solidFill>
                    <a:schemeClr val="bg1"/>
                  </a:solidFill>
                  <a:latin typeface="+mj-lt"/>
                </a:rPr>
                <a:t>       (3 </a:t>
              </a:r>
              <a:r>
                <a:rPr lang="de-DE" sz="1600" dirty="0" err="1">
                  <a:solidFill>
                    <a:schemeClr val="bg1"/>
                  </a:solidFill>
                  <a:latin typeface="+mj-lt"/>
                </a:rPr>
                <a:t>days</a:t>
              </a:r>
              <a:r>
                <a:rPr lang="de-DE" sz="1600" dirty="0">
                  <a:solidFill>
                    <a:schemeClr val="bg1"/>
                  </a:solidFill>
                  <a:latin typeface="+mj-lt"/>
                </a:rPr>
                <a:t>)</a:t>
              </a:r>
            </a:p>
          </p:txBody>
        </p:sp>
        <p:grpSp>
          <p:nvGrpSpPr>
            <p:cNvPr id="33" name="Gruppieren 32">
              <a:extLst>
                <a:ext uri="{FF2B5EF4-FFF2-40B4-BE49-F238E27FC236}">
                  <a16:creationId xmlns:a16="http://schemas.microsoft.com/office/drawing/2014/main" id="{AF85A798-F98A-D649-18B9-41D688F66378}"/>
                </a:ext>
              </a:extLst>
            </p:cNvPr>
            <p:cNvGrpSpPr>
              <a:grpSpLocks/>
            </p:cNvGrpSpPr>
            <p:nvPr/>
          </p:nvGrpSpPr>
          <p:grpSpPr bwMode="gray">
            <a:xfrm>
              <a:off x="8345476" y="2514216"/>
              <a:ext cx="434731" cy="504000"/>
              <a:chOff x="1356722" y="1808163"/>
              <a:chExt cx="807358" cy="936000"/>
            </a:xfrm>
          </p:grpSpPr>
          <p:sp>
            <p:nvSpPr>
              <p:cNvPr id="34" name="Freihandform: Form 33">
                <a:extLst>
                  <a:ext uri="{FF2B5EF4-FFF2-40B4-BE49-F238E27FC236}">
                    <a16:creationId xmlns:a16="http://schemas.microsoft.com/office/drawing/2014/main" id="{18BA72CF-B2AA-4B88-D968-6688B7E36877}"/>
                  </a:ext>
                </a:extLst>
              </p:cNvPr>
              <p:cNvSpPr>
                <a:spLocks noChangeArrowheads="1"/>
              </p:cNvSpPr>
              <p:nvPr/>
            </p:nvSpPr>
            <p:spPr bwMode="gray">
              <a:xfrm flipH="1">
                <a:off x="1356722" y="1808163"/>
                <a:ext cx="807358" cy="936000"/>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fontAlgn="base">
                  <a:spcBef>
                    <a:spcPct val="0"/>
                  </a:spcBef>
                  <a:spcAft>
                    <a:spcPct val="0"/>
                  </a:spcAft>
                </a:pPr>
                <a:endParaRPr lang="de-DE" sz="4398" dirty="0">
                  <a:latin typeface="+mj-lt"/>
                </a:endParaRPr>
              </a:p>
            </p:txBody>
          </p:sp>
          <p:grpSp>
            <p:nvGrpSpPr>
              <p:cNvPr id="35" name="Gruppieren 34">
                <a:extLst>
                  <a:ext uri="{FF2B5EF4-FFF2-40B4-BE49-F238E27FC236}">
                    <a16:creationId xmlns:a16="http://schemas.microsoft.com/office/drawing/2014/main" id="{E6580080-3BD0-FC0C-7897-E33ADB7A18AC}"/>
                  </a:ext>
                </a:extLst>
              </p:cNvPr>
              <p:cNvGrpSpPr>
                <a:grpSpLocks/>
              </p:cNvGrpSpPr>
              <p:nvPr/>
            </p:nvGrpSpPr>
            <p:grpSpPr bwMode="gray">
              <a:xfrm>
                <a:off x="1592875" y="2078164"/>
                <a:ext cx="347745" cy="399364"/>
                <a:chOff x="8190360" y="2607013"/>
                <a:chExt cx="1431486" cy="1643974"/>
              </a:xfrm>
            </p:grpSpPr>
            <p:sp>
              <p:nvSpPr>
                <p:cNvPr id="36" name="Pfeil: Chevron 35">
                  <a:extLst>
                    <a:ext uri="{FF2B5EF4-FFF2-40B4-BE49-F238E27FC236}">
                      <a16:creationId xmlns:a16="http://schemas.microsoft.com/office/drawing/2014/main" id="{28A90CD2-0D1B-1E6F-6155-5539ED111D4C}"/>
                    </a:ext>
                  </a:extLst>
                </p:cNvPr>
                <p:cNvSpPr>
                  <a:spLocks/>
                </p:cNvSpPr>
                <p:nvPr userDrawn="1"/>
              </p:nvSpPr>
              <p:spPr bwMode="gray">
                <a:xfrm>
                  <a:off x="8190360"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sp>
              <p:nvSpPr>
                <p:cNvPr id="37" name="Pfeil: Chevron 36">
                  <a:extLst>
                    <a:ext uri="{FF2B5EF4-FFF2-40B4-BE49-F238E27FC236}">
                      <a16:creationId xmlns:a16="http://schemas.microsoft.com/office/drawing/2014/main" id="{075ECA04-3295-B541-A6A0-1588C91E2FA4}"/>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grpSp>
        </p:grpSp>
      </p:grpSp>
      <p:cxnSp>
        <p:nvCxnSpPr>
          <p:cNvPr id="58" name="Gerade Verbindung 41">
            <a:extLst>
              <a:ext uri="{FF2B5EF4-FFF2-40B4-BE49-F238E27FC236}">
                <a16:creationId xmlns:a16="http://schemas.microsoft.com/office/drawing/2014/main" id="{28E1277E-F7B4-9318-6ADE-3A5B548DC952}"/>
              </a:ext>
            </a:extLst>
          </p:cNvPr>
          <p:cNvCxnSpPr>
            <a:cxnSpLocks/>
          </p:cNvCxnSpPr>
          <p:nvPr/>
        </p:nvCxnSpPr>
        <p:spPr bwMode="gray">
          <a:xfrm>
            <a:off x="407988" y="2514108"/>
            <a:ext cx="11376025" cy="0"/>
          </a:xfrm>
          <a:prstGeom prst="line">
            <a:avLst/>
          </a:prstGeom>
          <a:noFill/>
          <a:ln w="28575" cap="flat" cmpd="sng" algn="ctr">
            <a:solidFill>
              <a:schemeClr val="accent2"/>
            </a:solidFill>
            <a:prstDash val="solid"/>
            <a:round/>
            <a:headEnd type="none" w="med" len="med"/>
            <a:tailEnd type="none" w="med" len="med"/>
          </a:ln>
          <a:effectLst/>
        </p:spPr>
      </p:cxnSp>
      <p:sp>
        <p:nvSpPr>
          <p:cNvPr id="38" name="Textplatzhalter 13">
            <a:extLst>
              <a:ext uri="{FF2B5EF4-FFF2-40B4-BE49-F238E27FC236}">
                <a16:creationId xmlns:a16="http://schemas.microsoft.com/office/drawing/2014/main" id="{92919CF4-F6E0-A190-7407-B08F18F93A3D}"/>
              </a:ext>
            </a:extLst>
          </p:cNvPr>
          <p:cNvSpPr txBox="1">
            <a:spLocks/>
          </p:cNvSpPr>
          <p:nvPr/>
        </p:nvSpPr>
        <p:spPr bwMode="gray">
          <a:xfrm>
            <a:off x="5564738" y="4577967"/>
            <a:ext cx="2284993" cy="504000"/>
          </a:xfrm>
          <a:prstGeom prst="chevron">
            <a:avLst>
              <a:gd name="adj" fmla="val 25902"/>
            </a:avLst>
          </a:prstGeom>
          <a:solidFill>
            <a:schemeClr val="accent3"/>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600" dirty="0">
                <a:solidFill>
                  <a:schemeClr val="bg1"/>
                </a:solidFill>
                <a:latin typeface="+mj-lt"/>
              </a:rPr>
              <a:t>Duration (4 </a:t>
            </a:r>
            <a:r>
              <a:rPr lang="de-DE" sz="1600" dirty="0" err="1">
                <a:solidFill>
                  <a:schemeClr val="bg1"/>
                </a:solidFill>
                <a:latin typeface="+mj-lt"/>
              </a:rPr>
              <a:t>days</a:t>
            </a:r>
            <a:r>
              <a:rPr lang="de-DE" sz="1600" dirty="0">
                <a:solidFill>
                  <a:schemeClr val="bg1"/>
                </a:solidFill>
                <a:latin typeface="+mj-lt"/>
              </a:rPr>
              <a:t>)</a:t>
            </a:r>
          </a:p>
        </p:txBody>
      </p:sp>
      <p:sp>
        <p:nvSpPr>
          <p:cNvPr id="39" name="Textplatzhalter 13">
            <a:extLst>
              <a:ext uri="{FF2B5EF4-FFF2-40B4-BE49-F238E27FC236}">
                <a16:creationId xmlns:a16="http://schemas.microsoft.com/office/drawing/2014/main" id="{88FFEB8C-9004-9565-5BD7-4D8E32186A20}"/>
              </a:ext>
            </a:extLst>
          </p:cNvPr>
          <p:cNvSpPr txBox="1">
            <a:spLocks/>
          </p:cNvSpPr>
          <p:nvPr/>
        </p:nvSpPr>
        <p:spPr bwMode="gray">
          <a:xfrm>
            <a:off x="407989" y="4577967"/>
            <a:ext cx="4643329" cy="504000"/>
          </a:xfrm>
          <a:prstGeom prst="chevron">
            <a:avLst>
              <a:gd name="adj" fmla="val 25902"/>
            </a:avLst>
          </a:prstGeom>
          <a:solidFill>
            <a:schemeClr val="accent3"/>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600" dirty="0">
                <a:solidFill>
                  <a:schemeClr val="bg1"/>
                </a:solidFill>
                <a:latin typeface="+mj-lt"/>
              </a:rPr>
              <a:t>Setup (9 </a:t>
            </a:r>
            <a:r>
              <a:rPr lang="de-DE" sz="1600" dirty="0" err="1">
                <a:solidFill>
                  <a:schemeClr val="bg1"/>
                </a:solidFill>
                <a:latin typeface="+mj-lt"/>
              </a:rPr>
              <a:t>days</a:t>
            </a:r>
            <a:r>
              <a:rPr lang="de-DE" sz="1600" dirty="0">
                <a:solidFill>
                  <a:schemeClr val="bg1"/>
                </a:solidFill>
                <a:latin typeface="+mj-lt"/>
              </a:rPr>
              <a:t>)</a:t>
            </a:r>
          </a:p>
        </p:txBody>
      </p:sp>
      <p:sp>
        <p:nvSpPr>
          <p:cNvPr id="45" name="Textplatzhalter 13">
            <a:extLst>
              <a:ext uri="{FF2B5EF4-FFF2-40B4-BE49-F238E27FC236}">
                <a16:creationId xmlns:a16="http://schemas.microsoft.com/office/drawing/2014/main" id="{A49C7DB2-310D-CDCF-6B2F-F822CDE7FBA9}"/>
              </a:ext>
            </a:extLst>
          </p:cNvPr>
          <p:cNvSpPr txBox="1">
            <a:spLocks/>
          </p:cNvSpPr>
          <p:nvPr/>
        </p:nvSpPr>
        <p:spPr bwMode="gray">
          <a:xfrm>
            <a:off x="7639665" y="4577967"/>
            <a:ext cx="3116825" cy="504000"/>
          </a:xfrm>
          <a:prstGeom prst="chevron">
            <a:avLst>
              <a:gd name="adj" fmla="val 25902"/>
            </a:avLst>
          </a:prstGeom>
          <a:solidFill>
            <a:schemeClr val="accent3"/>
          </a:solidFill>
        </p:spPr>
        <p:txBody>
          <a:bodyPr vert="horz" wrap="square" lIns="72000" tIns="36000" rIns="72000" bIns="36000" rtlCol="0" anchor="ctr">
            <a:no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17550">
              <a:spcBef>
                <a:spcPts val="0"/>
              </a:spcBef>
            </a:pPr>
            <a:r>
              <a:rPr lang="de-DE" sz="1600" dirty="0" err="1">
                <a:solidFill>
                  <a:schemeClr val="bg1"/>
                </a:solidFill>
                <a:latin typeface="+mj-lt"/>
              </a:rPr>
              <a:t>Dismantling</a:t>
            </a:r>
            <a:r>
              <a:rPr lang="de-DE" sz="1600" dirty="0">
                <a:solidFill>
                  <a:schemeClr val="bg1"/>
                </a:solidFill>
                <a:latin typeface="+mj-lt"/>
              </a:rPr>
              <a:t> (6 </a:t>
            </a:r>
            <a:r>
              <a:rPr lang="de-DE" sz="1600" dirty="0" err="1">
                <a:solidFill>
                  <a:schemeClr val="bg1"/>
                </a:solidFill>
                <a:latin typeface="+mj-lt"/>
              </a:rPr>
              <a:t>days</a:t>
            </a:r>
            <a:r>
              <a:rPr lang="de-DE" sz="1600" dirty="0">
                <a:solidFill>
                  <a:schemeClr val="bg1"/>
                </a:solidFill>
                <a:latin typeface="+mj-lt"/>
              </a:rPr>
              <a:t>)</a:t>
            </a:r>
          </a:p>
        </p:txBody>
      </p:sp>
      <p:grpSp>
        <p:nvGrpSpPr>
          <p:cNvPr id="52" name="Gruppieren 51">
            <a:extLst>
              <a:ext uri="{FF2B5EF4-FFF2-40B4-BE49-F238E27FC236}">
                <a16:creationId xmlns:a16="http://schemas.microsoft.com/office/drawing/2014/main" id="{721D2980-1B8A-66FA-7818-98E7139B5704}"/>
              </a:ext>
            </a:extLst>
          </p:cNvPr>
          <p:cNvGrpSpPr>
            <a:grpSpLocks/>
          </p:cNvGrpSpPr>
          <p:nvPr/>
        </p:nvGrpSpPr>
        <p:grpSpPr bwMode="gray">
          <a:xfrm>
            <a:off x="8058960" y="4577967"/>
            <a:ext cx="434731" cy="504000"/>
            <a:chOff x="2705397" y="1808163"/>
            <a:chExt cx="807358" cy="936000"/>
          </a:xfrm>
        </p:grpSpPr>
        <p:sp>
          <p:nvSpPr>
            <p:cNvPr id="53" name="Freihandform: Form 52">
              <a:extLst>
                <a:ext uri="{FF2B5EF4-FFF2-40B4-BE49-F238E27FC236}">
                  <a16:creationId xmlns:a16="http://schemas.microsoft.com/office/drawing/2014/main" id="{BC6C0523-3B5E-5914-4519-3881EA9F12AC}"/>
                </a:ext>
              </a:extLst>
            </p:cNvPr>
            <p:cNvSpPr>
              <a:spLocks noChangeArrowheads="1"/>
            </p:cNvSpPr>
            <p:nvPr/>
          </p:nvSpPr>
          <p:spPr bwMode="gray">
            <a:xfrm flipH="1">
              <a:off x="2705397" y="1808163"/>
              <a:ext cx="807358" cy="936000"/>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fontAlgn="base">
                <a:spcBef>
                  <a:spcPct val="0"/>
                </a:spcBef>
                <a:spcAft>
                  <a:spcPct val="0"/>
                </a:spcAft>
              </a:pPr>
              <a:endParaRPr lang="de-DE" sz="4398" dirty="0">
                <a:latin typeface="+mj-lt"/>
              </a:endParaRPr>
            </a:p>
          </p:txBody>
        </p:sp>
        <p:grpSp>
          <p:nvGrpSpPr>
            <p:cNvPr id="54" name="Gruppieren 53">
              <a:extLst>
                <a:ext uri="{FF2B5EF4-FFF2-40B4-BE49-F238E27FC236}">
                  <a16:creationId xmlns:a16="http://schemas.microsoft.com/office/drawing/2014/main" id="{CED43755-42B7-7CE1-36BA-506EC4750985}"/>
                </a:ext>
              </a:extLst>
            </p:cNvPr>
            <p:cNvGrpSpPr>
              <a:grpSpLocks/>
            </p:cNvGrpSpPr>
            <p:nvPr/>
          </p:nvGrpSpPr>
          <p:grpSpPr bwMode="gray">
            <a:xfrm>
              <a:off x="2941548" y="2078164"/>
              <a:ext cx="347764" cy="399364"/>
              <a:chOff x="13742140" y="2607013"/>
              <a:chExt cx="1431561" cy="1643974"/>
            </a:xfrm>
          </p:grpSpPr>
          <p:sp>
            <p:nvSpPr>
              <p:cNvPr id="55" name="Pfeil: Chevron 54">
                <a:extLst>
                  <a:ext uri="{FF2B5EF4-FFF2-40B4-BE49-F238E27FC236}">
                    <a16:creationId xmlns:a16="http://schemas.microsoft.com/office/drawing/2014/main" id="{AF066619-B736-A06E-F2CE-BDFCA328C486}"/>
                  </a:ext>
                </a:extLst>
              </p:cNvPr>
              <p:cNvSpPr>
                <a:spLocks/>
              </p:cNvSpPr>
              <p:nvPr userDrawn="1"/>
            </p:nvSpPr>
            <p:spPr bwMode="gray">
              <a:xfrm>
                <a:off x="13742140" y="2607013"/>
                <a:ext cx="695082"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sp>
            <p:nvSpPr>
              <p:cNvPr id="56" name="Pfeil: Chevron 55">
                <a:extLst>
                  <a:ext uri="{FF2B5EF4-FFF2-40B4-BE49-F238E27FC236}">
                    <a16:creationId xmlns:a16="http://schemas.microsoft.com/office/drawing/2014/main" id="{AD9B7B7B-F204-8D9A-6C4E-22BC7C049911}"/>
                  </a:ext>
                </a:extLst>
              </p:cNvPr>
              <p:cNvSpPr>
                <a:spLocks/>
              </p:cNvSpPr>
              <p:nvPr userDrawn="1"/>
            </p:nvSpPr>
            <p:spPr bwMode="gray">
              <a:xfrm flipH="1">
                <a:off x="14478619" y="2607013"/>
                <a:ext cx="695082"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grpSp>
      </p:grpSp>
      <p:grpSp>
        <p:nvGrpSpPr>
          <p:cNvPr id="40" name="Gruppieren 39">
            <a:extLst>
              <a:ext uri="{FF2B5EF4-FFF2-40B4-BE49-F238E27FC236}">
                <a16:creationId xmlns:a16="http://schemas.microsoft.com/office/drawing/2014/main" id="{56C33829-85F7-25BE-1516-440771E606AB}"/>
              </a:ext>
            </a:extLst>
          </p:cNvPr>
          <p:cNvGrpSpPr>
            <a:grpSpLocks/>
          </p:cNvGrpSpPr>
          <p:nvPr/>
        </p:nvGrpSpPr>
        <p:grpSpPr bwMode="gray">
          <a:xfrm>
            <a:off x="4624702" y="4577967"/>
            <a:ext cx="434729" cy="504000"/>
            <a:chOff x="1356724" y="1808163"/>
            <a:chExt cx="807356" cy="936000"/>
          </a:xfrm>
        </p:grpSpPr>
        <p:sp>
          <p:nvSpPr>
            <p:cNvPr id="41" name="Freihandform: Form 40">
              <a:extLst>
                <a:ext uri="{FF2B5EF4-FFF2-40B4-BE49-F238E27FC236}">
                  <a16:creationId xmlns:a16="http://schemas.microsoft.com/office/drawing/2014/main" id="{4D5F0E96-D810-7834-507C-650C0A0BC836}"/>
                </a:ext>
              </a:extLst>
            </p:cNvPr>
            <p:cNvSpPr>
              <a:spLocks noChangeArrowheads="1"/>
            </p:cNvSpPr>
            <p:nvPr/>
          </p:nvSpPr>
          <p:spPr bwMode="gray">
            <a:xfrm flipH="1">
              <a:off x="1356724" y="1808163"/>
              <a:ext cx="807356" cy="936000"/>
            </a:xfrm>
            <a:custGeom>
              <a:avLst/>
              <a:gdLst>
                <a:gd name="connsiteX0" fmla="*/ 562587 w 807358"/>
                <a:gd name="connsiteY0" fmla="*/ 0 h 939366"/>
                <a:gd name="connsiteX1" fmla="*/ 244771 w 807358"/>
                <a:gd name="connsiteY1" fmla="*/ 0 h 939366"/>
                <a:gd name="connsiteX2" fmla="*/ 0 w 807358"/>
                <a:gd name="connsiteY2" fmla="*/ 469683 h 939366"/>
                <a:gd name="connsiteX3" fmla="*/ 244771 w 807358"/>
                <a:gd name="connsiteY3" fmla="*/ 939366 h 939366"/>
                <a:gd name="connsiteX4" fmla="*/ 562587 w 807358"/>
                <a:gd name="connsiteY4" fmla="*/ 939366 h 939366"/>
                <a:gd name="connsiteX5" fmla="*/ 807358 w 807358"/>
                <a:gd name="connsiteY5" fmla="*/ 469683 h 9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7358" h="939366">
                  <a:moveTo>
                    <a:pt x="562587" y="0"/>
                  </a:moveTo>
                  <a:lnTo>
                    <a:pt x="244771" y="0"/>
                  </a:lnTo>
                  <a:lnTo>
                    <a:pt x="0" y="469683"/>
                  </a:lnTo>
                  <a:lnTo>
                    <a:pt x="244771" y="939366"/>
                  </a:lnTo>
                  <a:lnTo>
                    <a:pt x="562587" y="939366"/>
                  </a:lnTo>
                  <a:lnTo>
                    <a:pt x="807358" y="469683"/>
                  </a:lnTo>
                  <a:close/>
                </a:path>
              </a:pathLst>
            </a:custGeom>
            <a:solidFill>
              <a:srgbClr val="FFFFFF">
                <a:alpha val="50196"/>
              </a:srgbClr>
            </a:solidFill>
            <a:ln w="9525" algn="ctr">
              <a:noFill/>
              <a:miter lim="800000"/>
              <a:headEnd/>
              <a:tailEnd/>
            </a:ln>
            <a:effectLst/>
          </p:spPr>
          <p:txBody>
            <a:bodyPr wrap="square" lIns="72000" tIns="36000" rIns="72000" bIns="36000" anchor="ctr">
              <a:noAutofit/>
            </a:bodyPr>
            <a:lstStyle/>
            <a:p>
              <a:pPr defTabSz="978998" fontAlgn="base">
                <a:spcBef>
                  <a:spcPct val="0"/>
                </a:spcBef>
                <a:spcAft>
                  <a:spcPct val="0"/>
                </a:spcAft>
              </a:pPr>
              <a:endParaRPr lang="de-DE" sz="4398" dirty="0">
                <a:latin typeface="+mj-lt"/>
              </a:endParaRPr>
            </a:p>
          </p:txBody>
        </p:sp>
        <p:grpSp>
          <p:nvGrpSpPr>
            <p:cNvPr id="42" name="Gruppieren 41">
              <a:extLst>
                <a:ext uri="{FF2B5EF4-FFF2-40B4-BE49-F238E27FC236}">
                  <a16:creationId xmlns:a16="http://schemas.microsoft.com/office/drawing/2014/main" id="{BA28ADDB-D02E-B3DF-E0A7-2A92BEAD7A96}"/>
                </a:ext>
              </a:extLst>
            </p:cNvPr>
            <p:cNvGrpSpPr>
              <a:grpSpLocks/>
            </p:cNvGrpSpPr>
            <p:nvPr/>
          </p:nvGrpSpPr>
          <p:grpSpPr bwMode="gray">
            <a:xfrm>
              <a:off x="1592878" y="2078164"/>
              <a:ext cx="347763" cy="399364"/>
              <a:chOff x="8190297" y="2607013"/>
              <a:chExt cx="1431549" cy="1643974"/>
            </a:xfrm>
          </p:grpSpPr>
          <p:sp>
            <p:nvSpPr>
              <p:cNvPr id="43" name="Pfeil: Chevron 42">
                <a:extLst>
                  <a:ext uri="{FF2B5EF4-FFF2-40B4-BE49-F238E27FC236}">
                    <a16:creationId xmlns:a16="http://schemas.microsoft.com/office/drawing/2014/main" id="{AE4DF432-88C6-7015-62AA-323C1419BB45}"/>
                  </a:ext>
                </a:extLst>
              </p:cNvPr>
              <p:cNvSpPr>
                <a:spLocks/>
              </p:cNvSpPr>
              <p:nvPr userDrawn="1"/>
            </p:nvSpPr>
            <p:spPr bwMode="gray">
              <a:xfrm>
                <a:off x="8190297" y="2607013"/>
                <a:ext cx="695080"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sp>
            <p:nvSpPr>
              <p:cNvPr id="44" name="Pfeil: Chevron 43">
                <a:extLst>
                  <a:ext uri="{FF2B5EF4-FFF2-40B4-BE49-F238E27FC236}">
                    <a16:creationId xmlns:a16="http://schemas.microsoft.com/office/drawing/2014/main" id="{1E209B41-D436-5048-DE5F-26206ABBEA2F}"/>
                  </a:ext>
                </a:extLst>
              </p:cNvPr>
              <p:cNvSpPr>
                <a:spLocks/>
              </p:cNvSpPr>
              <p:nvPr userDrawn="1"/>
            </p:nvSpPr>
            <p:spPr bwMode="gray">
              <a:xfrm flipH="1">
                <a:off x="8926761" y="2607013"/>
                <a:ext cx="695085" cy="1643974"/>
              </a:xfrm>
              <a:prstGeom prst="chevron">
                <a:avLst>
                  <a:gd name="adj" fmla="val 6019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err="1">
                  <a:solidFill>
                    <a:schemeClr val="tx1"/>
                  </a:solidFill>
                </a:endParaRPr>
              </a:p>
            </p:txBody>
          </p:sp>
        </p:grpSp>
      </p:grpSp>
      <p:grpSp>
        <p:nvGrpSpPr>
          <p:cNvPr id="79" name="Gruppieren 78">
            <a:extLst>
              <a:ext uri="{FF2B5EF4-FFF2-40B4-BE49-F238E27FC236}">
                <a16:creationId xmlns:a16="http://schemas.microsoft.com/office/drawing/2014/main" id="{85D0F53D-7FC9-FFCF-4BA6-FFFFCCD0CE33}"/>
              </a:ext>
            </a:extLst>
          </p:cNvPr>
          <p:cNvGrpSpPr>
            <a:grpSpLocks/>
          </p:cNvGrpSpPr>
          <p:nvPr/>
        </p:nvGrpSpPr>
        <p:grpSpPr bwMode="gray">
          <a:xfrm>
            <a:off x="2978273" y="3036858"/>
            <a:ext cx="6526592" cy="184666"/>
            <a:chOff x="2978273" y="2715067"/>
            <a:chExt cx="6526592" cy="184666"/>
          </a:xfrm>
        </p:grpSpPr>
        <p:sp>
          <p:nvSpPr>
            <p:cNvPr id="66" name="Textplatzhalter 13">
              <a:extLst>
                <a:ext uri="{FF2B5EF4-FFF2-40B4-BE49-F238E27FC236}">
                  <a16:creationId xmlns:a16="http://schemas.microsoft.com/office/drawing/2014/main" id="{8901AF92-7C3F-0457-AC9A-9AB4501B56D6}"/>
                </a:ext>
              </a:extLst>
            </p:cNvPr>
            <p:cNvSpPr txBox="1">
              <a:spLocks/>
            </p:cNvSpPr>
            <p:nvPr/>
          </p:nvSpPr>
          <p:spPr bwMode="gray">
            <a:xfrm>
              <a:off x="5564739" y="2715067"/>
              <a:ext cx="971420"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200" dirty="0"/>
                <a:t>Sept 05 – 10</a:t>
              </a:r>
            </a:p>
          </p:txBody>
        </p:sp>
        <p:sp>
          <p:nvSpPr>
            <p:cNvPr id="67" name="Textplatzhalter 13">
              <a:extLst>
                <a:ext uri="{FF2B5EF4-FFF2-40B4-BE49-F238E27FC236}">
                  <a16:creationId xmlns:a16="http://schemas.microsoft.com/office/drawing/2014/main" id="{C501F4C3-0C96-F91A-D53D-3071D1533E44}"/>
                </a:ext>
              </a:extLst>
            </p:cNvPr>
            <p:cNvSpPr txBox="1">
              <a:spLocks/>
            </p:cNvSpPr>
            <p:nvPr/>
          </p:nvSpPr>
          <p:spPr bwMode="gray">
            <a:xfrm>
              <a:off x="2978273" y="2715067"/>
              <a:ext cx="1147750"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200" dirty="0"/>
                <a:t>Aug 31 – Sept 4</a:t>
              </a:r>
            </a:p>
          </p:txBody>
        </p:sp>
        <p:sp>
          <p:nvSpPr>
            <p:cNvPr id="69" name="Textplatzhalter 13">
              <a:extLst>
                <a:ext uri="{FF2B5EF4-FFF2-40B4-BE49-F238E27FC236}">
                  <a16:creationId xmlns:a16="http://schemas.microsoft.com/office/drawing/2014/main" id="{2BC2C9FB-5E4A-0ACC-EB4A-3C9063F61C6D}"/>
                </a:ext>
              </a:extLst>
            </p:cNvPr>
            <p:cNvSpPr txBox="1">
              <a:spLocks/>
            </p:cNvSpPr>
            <p:nvPr/>
          </p:nvSpPr>
          <p:spPr bwMode="gray">
            <a:xfrm>
              <a:off x="8652067" y="2715067"/>
              <a:ext cx="852798"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200" dirty="0"/>
                <a:t>Sept 11 – 13</a:t>
              </a:r>
            </a:p>
          </p:txBody>
        </p:sp>
      </p:grpSp>
      <p:grpSp>
        <p:nvGrpSpPr>
          <p:cNvPr id="85" name="Gruppieren 84">
            <a:extLst>
              <a:ext uri="{FF2B5EF4-FFF2-40B4-BE49-F238E27FC236}">
                <a16:creationId xmlns:a16="http://schemas.microsoft.com/office/drawing/2014/main" id="{215D5D5B-7406-C7CC-89CE-77820F91AA55}"/>
              </a:ext>
            </a:extLst>
          </p:cNvPr>
          <p:cNvGrpSpPr>
            <a:grpSpLocks/>
          </p:cNvGrpSpPr>
          <p:nvPr/>
        </p:nvGrpSpPr>
        <p:grpSpPr bwMode="gray">
          <a:xfrm>
            <a:off x="407987" y="4321301"/>
            <a:ext cx="8829076" cy="184666"/>
            <a:chOff x="407987" y="4517291"/>
            <a:chExt cx="8829076" cy="184666"/>
          </a:xfrm>
        </p:grpSpPr>
        <p:sp>
          <p:nvSpPr>
            <p:cNvPr id="81" name="Textplatzhalter 13">
              <a:extLst>
                <a:ext uri="{FF2B5EF4-FFF2-40B4-BE49-F238E27FC236}">
                  <a16:creationId xmlns:a16="http://schemas.microsoft.com/office/drawing/2014/main" id="{67F6E846-9C36-862B-36CA-05863FCDE04F}"/>
                </a:ext>
              </a:extLst>
            </p:cNvPr>
            <p:cNvSpPr txBox="1">
              <a:spLocks/>
            </p:cNvSpPr>
            <p:nvPr/>
          </p:nvSpPr>
          <p:spPr bwMode="gray">
            <a:xfrm>
              <a:off x="4875386" y="4517291"/>
              <a:ext cx="572273"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spcBef>
                  <a:spcPts val="0"/>
                </a:spcBef>
              </a:pPr>
              <a:r>
                <a:rPr lang="de-DE" sz="1200" dirty="0">
                  <a:solidFill>
                    <a:schemeClr val="accent5"/>
                  </a:solidFill>
                </a:rPr>
                <a:t>Sept 04</a:t>
              </a:r>
            </a:p>
          </p:txBody>
        </p:sp>
        <p:sp>
          <p:nvSpPr>
            <p:cNvPr id="82" name="Textplatzhalter 13">
              <a:extLst>
                <a:ext uri="{FF2B5EF4-FFF2-40B4-BE49-F238E27FC236}">
                  <a16:creationId xmlns:a16="http://schemas.microsoft.com/office/drawing/2014/main" id="{F5D42717-A9A0-7528-C06A-382AFE1E2E05}"/>
                </a:ext>
              </a:extLst>
            </p:cNvPr>
            <p:cNvSpPr txBox="1">
              <a:spLocks/>
            </p:cNvSpPr>
            <p:nvPr/>
          </p:nvSpPr>
          <p:spPr bwMode="gray">
            <a:xfrm>
              <a:off x="407987" y="4517291"/>
              <a:ext cx="973921"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200" dirty="0"/>
                <a:t>Aug 26 – Sept 3</a:t>
              </a:r>
            </a:p>
          </p:txBody>
        </p:sp>
        <p:sp>
          <p:nvSpPr>
            <p:cNvPr id="83" name="Textplatzhalter 13">
              <a:extLst>
                <a:ext uri="{FF2B5EF4-FFF2-40B4-BE49-F238E27FC236}">
                  <a16:creationId xmlns:a16="http://schemas.microsoft.com/office/drawing/2014/main" id="{A0908551-F426-CFFF-6C3A-328DB58B328E}"/>
                </a:ext>
              </a:extLst>
            </p:cNvPr>
            <p:cNvSpPr txBox="1">
              <a:spLocks/>
            </p:cNvSpPr>
            <p:nvPr/>
          </p:nvSpPr>
          <p:spPr bwMode="gray">
            <a:xfrm>
              <a:off x="5564738" y="4517291"/>
              <a:ext cx="1009892"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200" dirty="0"/>
                <a:t>Sept 05 – 08</a:t>
              </a:r>
            </a:p>
          </p:txBody>
        </p:sp>
        <p:sp>
          <p:nvSpPr>
            <p:cNvPr id="84" name="Textplatzhalter 13">
              <a:extLst>
                <a:ext uri="{FF2B5EF4-FFF2-40B4-BE49-F238E27FC236}">
                  <a16:creationId xmlns:a16="http://schemas.microsoft.com/office/drawing/2014/main" id="{BE8DA26B-2288-0BFC-1936-FFD182B9F788}"/>
                </a:ext>
              </a:extLst>
            </p:cNvPr>
            <p:cNvSpPr txBox="1">
              <a:spLocks/>
            </p:cNvSpPr>
            <p:nvPr/>
          </p:nvSpPr>
          <p:spPr bwMode="gray">
            <a:xfrm>
              <a:off x="8275261" y="4517291"/>
              <a:ext cx="961802" cy="184666"/>
            </a:xfrm>
            <a:prstGeom prst="rect">
              <a:avLst/>
            </a:prstGeom>
            <a:noFill/>
          </p:spPr>
          <p:txBody>
            <a:bodyPr vert="horz" wrap="non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200" dirty="0"/>
                <a:t>Sept 09 – 14</a:t>
              </a:r>
            </a:p>
          </p:txBody>
        </p:sp>
      </p:grpSp>
      <p:sp>
        <p:nvSpPr>
          <p:cNvPr id="89" name="Textplatzhalter 13">
            <a:extLst>
              <a:ext uri="{FF2B5EF4-FFF2-40B4-BE49-F238E27FC236}">
                <a16:creationId xmlns:a16="http://schemas.microsoft.com/office/drawing/2014/main" id="{6F54B6FF-919C-ED7F-1845-327FB9B1CA66}"/>
              </a:ext>
            </a:extLst>
          </p:cNvPr>
          <p:cNvSpPr txBox="1">
            <a:spLocks/>
          </p:cNvSpPr>
          <p:nvPr/>
        </p:nvSpPr>
        <p:spPr bwMode="gray">
          <a:xfrm>
            <a:off x="5624676" y="5164003"/>
            <a:ext cx="1547262" cy="369332"/>
          </a:xfrm>
          <a:prstGeom prst="rect">
            <a:avLst/>
          </a:prstGeom>
          <a:noFill/>
        </p:spPr>
        <p:txBody>
          <a:bodyPr vert="horz" wrap="square" lIns="0" tIns="0" rIns="0" bIns="0" rtlCol="0" anchor="ctr">
            <a:spAutoFit/>
          </a:bodyPr>
          <a:lstStyle>
            <a:lvl1pPr marL="0" indent="0" algn="l" defTabSz="914400" rtl="0" eaLnBrk="1" latinLnBrk="0" hangingPunct="1">
              <a:lnSpc>
                <a:spcPct val="100000"/>
              </a:lnSpc>
              <a:spcBef>
                <a:spcPts val="400"/>
              </a:spcBef>
              <a:buClr>
                <a:schemeClr val="bg2"/>
              </a:buClr>
              <a:buFont typeface="Arial" panose="020B0604020202020204" pitchFamily="34" charset="0"/>
              <a:buNone/>
              <a:defRPr sz="1800" b="0" kern="1200">
                <a:solidFill>
                  <a:schemeClr val="tx1"/>
                </a:solidFill>
                <a:latin typeface="+mn-lt"/>
                <a:ea typeface="+mn-ea"/>
                <a:cs typeface="+mn-cs"/>
              </a:defRPr>
            </a:lvl1pPr>
            <a:lvl2pPr marL="144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2pPr>
            <a:lvl3pPr marL="288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3pPr>
            <a:lvl4pPr marL="432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4pPr>
            <a:lvl5pPr marL="576000" indent="-144000" algn="l" defTabSz="914400" rtl="0" eaLnBrk="1" latinLnBrk="0" hangingPunct="1">
              <a:lnSpc>
                <a:spcPct val="100000"/>
              </a:lnSpc>
              <a:spcBef>
                <a:spcPts val="400"/>
              </a:spcBef>
              <a:buClr>
                <a:schemeClr val="bg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de-DE" sz="1200" dirty="0"/>
              <a:t>Summit &amp; </a:t>
            </a:r>
          </a:p>
          <a:p>
            <a:pPr>
              <a:spcBef>
                <a:spcPts val="0"/>
              </a:spcBef>
            </a:pPr>
            <a:r>
              <a:rPr lang="de-DE" sz="1200" dirty="0"/>
              <a:t>Conference</a:t>
            </a:r>
          </a:p>
        </p:txBody>
      </p:sp>
      <p:grpSp>
        <p:nvGrpSpPr>
          <p:cNvPr id="92" name="Gruppieren 91">
            <a:extLst>
              <a:ext uri="{FF2B5EF4-FFF2-40B4-BE49-F238E27FC236}">
                <a16:creationId xmlns:a16="http://schemas.microsoft.com/office/drawing/2014/main" id="{1F3BA8F5-E350-1DAF-AE2E-9773CB140033}"/>
              </a:ext>
            </a:extLst>
          </p:cNvPr>
          <p:cNvGrpSpPr>
            <a:grpSpLocks/>
          </p:cNvGrpSpPr>
          <p:nvPr/>
        </p:nvGrpSpPr>
        <p:grpSpPr bwMode="gray">
          <a:xfrm>
            <a:off x="407988" y="3869524"/>
            <a:ext cx="11376025" cy="0"/>
            <a:chOff x="407988" y="3564518"/>
            <a:chExt cx="11376025" cy="0"/>
          </a:xfrm>
        </p:grpSpPr>
        <p:cxnSp>
          <p:nvCxnSpPr>
            <p:cNvPr id="62" name="Gerade Verbindung 41">
              <a:extLst>
                <a:ext uri="{FF2B5EF4-FFF2-40B4-BE49-F238E27FC236}">
                  <a16:creationId xmlns:a16="http://schemas.microsoft.com/office/drawing/2014/main" id="{6EC507CB-653A-796E-3055-B2600649F57C}"/>
                </a:ext>
              </a:extLst>
            </p:cNvPr>
            <p:cNvCxnSpPr>
              <a:cxnSpLocks/>
            </p:cNvCxnSpPr>
            <p:nvPr/>
          </p:nvCxnSpPr>
          <p:spPr bwMode="gray">
            <a:xfrm>
              <a:off x="407988" y="3564518"/>
              <a:ext cx="11376025" cy="0"/>
            </a:xfrm>
            <a:prstGeom prst="line">
              <a:avLst/>
            </a:prstGeom>
            <a:ln w="9525" cap="flat" cmpd="sng" algn="ctr">
              <a:solidFill>
                <a:schemeClr val="accent6">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1" name="Gerade Verbindung 41">
              <a:extLst>
                <a:ext uri="{FF2B5EF4-FFF2-40B4-BE49-F238E27FC236}">
                  <a16:creationId xmlns:a16="http://schemas.microsoft.com/office/drawing/2014/main" id="{3727F1F4-82A1-121B-5BFB-F395903D63D3}"/>
                </a:ext>
              </a:extLst>
            </p:cNvPr>
            <p:cNvCxnSpPr>
              <a:cxnSpLocks/>
            </p:cNvCxnSpPr>
            <p:nvPr/>
          </p:nvCxnSpPr>
          <p:spPr bwMode="gray">
            <a:xfrm>
              <a:off x="407988" y="3564518"/>
              <a:ext cx="11376025" cy="0"/>
            </a:xfrm>
            <a:prstGeom prst="line">
              <a:avLst/>
            </a:prstGeom>
            <a:ln w="9525" cap="flat" cmpd="sng" algn="ctr">
              <a:solidFill>
                <a:schemeClr val="accent6">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 name="Textfeld 3">
            <a:extLst>
              <a:ext uri="{FF2B5EF4-FFF2-40B4-BE49-F238E27FC236}">
                <a16:creationId xmlns:a16="http://schemas.microsoft.com/office/drawing/2014/main" id="{8B062863-3AFE-CF00-2820-DCA3D62EC093}"/>
              </a:ext>
            </a:extLst>
          </p:cNvPr>
          <p:cNvSpPr txBox="1"/>
          <p:nvPr/>
        </p:nvSpPr>
        <p:spPr>
          <a:xfrm>
            <a:off x="4624702" y="5117837"/>
            <a:ext cx="893621" cy="461665"/>
          </a:xfrm>
          <a:prstGeom prst="rect">
            <a:avLst/>
          </a:prstGeom>
          <a:noFill/>
        </p:spPr>
        <p:txBody>
          <a:bodyPr wrap="square">
            <a:spAutoFit/>
          </a:bodyPr>
          <a:lstStyle/>
          <a:p>
            <a:pPr algn="r">
              <a:spcBef>
                <a:spcPts val="0"/>
              </a:spcBef>
            </a:pPr>
            <a:r>
              <a:rPr lang="de-DE" sz="1200" dirty="0">
                <a:solidFill>
                  <a:schemeClr val="accent5"/>
                </a:solidFill>
              </a:rPr>
              <a:t>Press &amp; Media Day</a:t>
            </a:r>
          </a:p>
        </p:txBody>
      </p:sp>
    </p:spTree>
    <p:extLst>
      <p:ext uri="{BB962C8B-B14F-4D97-AF65-F5344CB8AC3E}">
        <p14:creationId xmlns:p14="http://schemas.microsoft.com/office/powerpoint/2010/main" val="2762309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2DF0802A-CAC1-B473-31C4-17ED1AB309AC}"/>
              </a:ext>
            </a:extLst>
          </p:cNvPr>
          <p:cNvGraphicFramePr>
            <a:graphicFrameLocks noChangeAspect="1"/>
          </p:cNvGraphicFramePr>
          <p:nvPr>
            <p:custDataLst>
              <p:tags r:id="rId1"/>
            </p:custDataLst>
            <p:extLst>
              <p:ext uri="{D42A27DB-BD31-4B8C-83A1-F6EECF244321}">
                <p14:modId xmlns:p14="http://schemas.microsoft.com/office/powerpoint/2010/main" val="15062694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2DF0802A-CAC1-B473-31C4-17ED1AB309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4" name="Bildplatzhalter 3" descr="Ein Bild, das Person, draußen, orange, männlich enthält.&#10;&#10;Automatisch generierte Beschreibung">
            <a:extLst>
              <a:ext uri="{FF2B5EF4-FFF2-40B4-BE49-F238E27FC236}">
                <a16:creationId xmlns:a16="http://schemas.microsoft.com/office/drawing/2014/main" id="{57E89BEB-A91F-E02D-76B5-C1318BA575B6}"/>
              </a:ext>
            </a:extLst>
          </p:cNvPr>
          <p:cNvPicPr>
            <a:picLocks noGrp="1" noChangeAspect="1"/>
          </p:cNvPicPr>
          <p:nvPr>
            <p:ph type="pic" sz="quarter" idx="12"/>
          </p:nvPr>
        </p:nvPicPr>
        <p:blipFill rotWithShape="1">
          <a:blip r:embed="rId6" cstate="hqprint">
            <a:extLst>
              <a:ext uri="{28A0092B-C50C-407E-A947-70E740481C1C}">
                <a14:useLocalDpi xmlns:a14="http://schemas.microsoft.com/office/drawing/2010/main"/>
              </a:ext>
            </a:extLst>
          </a:blip>
          <a:srcRect/>
          <a:stretch/>
        </p:blipFill>
        <p:spPr bwMode="gray">
          <a:xfrm>
            <a:off x="6279018" y="-1"/>
            <a:ext cx="5912982" cy="6858001"/>
          </a:xfrm>
        </p:spPr>
      </p:pic>
      <p:sp>
        <p:nvSpPr>
          <p:cNvPr id="12" name="Titel 11">
            <a:extLst>
              <a:ext uri="{FF2B5EF4-FFF2-40B4-BE49-F238E27FC236}">
                <a16:creationId xmlns:a16="http://schemas.microsoft.com/office/drawing/2014/main" id="{6DD009A0-8778-E589-F4BA-058080C166BA}"/>
              </a:ext>
            </a:extLst>
          </p:cNvPr>
          <p:cNvSpPr>
            <a:spLocks noGrp="1"/>
          </p:cNvSpPr>
          <p:nvPr>
            <p:ph type="title"/>
          </p:nvPr>
        </p:nvSpPr>
        <p:spPr bwMode="gray">
          <a:xfrm>
            <a:off x="407988" y="3143355"/>
            <a:ext cx="5688012" cy="615553"/>
          </a:xfrm>
        </p:spPr>
        <p:txBody>
          <a:bodyPr vert="horz"/>
          <a:lstStyle/>
          <a:p>
            <a:r>
              <a:rPr lang="en-US"/>
              <a:t>IAA MOBILITY 2021</a:t>
            </a:r>
          </a:p>
        </p:txBody>
      </p:sp>
    </p:spTree>
    <p:extLst>
      <p:ext uri="{BB962C8B-B14F-4D97-AF65-F5344CB8AC3E}">
        <p14:creationId xmlns:p14="http://schemas.microsoft.com/office/powerpoint/2010/main" val="309310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kt 17" hidden="1">
            <a:extLst>
              <a:ext uri="{FF2B5EF4-FFF2-40B4-BE49-F238E27FC236}">
                <a16:creationId xmlns:a16="http://schemas.microsoft.com/office/drawing/2014/main" id="{4B043342-A91E-F231-591A-F2293D6F68F8}"/>
              </a:ext>
            </a:extLst>
          </p:cNvPr>
          <p:cNvGraphicFramePr>
            <a:graphicFrameLocks noChangeAspect="1"/>
          </p:cNvGraphicFramePr>
          <p:nvPr>
            <p:custDataLst>
              <p:tags r:id="rId1"/>
            </p:custDataLst>
            <p:extLst>
              <p:ext uri="{D42A27DB-BD31-4B8C-83A1-F6EECF244321}">
                <p14:modId xmlns:p14="http://schemas.microsoft.com/office/powerpoint/2010/main" val="1938503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18" name="Objekt 17" hidden="1">
                        <a:extLst>
                          <a:ext uri="{FF2B5EF4-FFF2-40B4-BE49-F238E27FC236}">
                            <a16:creationId xmlns:a16="http://schemas.microsoft.com/office/drawing/2014/main" id="{4B043342-A91E-F231-591A-F2293D6F68F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33251681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AA Mobility Master">
  <a:themeElements>
    <a:clrScheme name="IAA-Mobility_Farben">
      <a:dk1>
        <a:srgbClr val="000000"/>
      </a:dk1>
      <a:lt1>
        <a:srgbClr val="FFFFFF"/>
      </a:lt1>
      <a:dk2>
        <a:srgbClr val="26103F"/>
      </a:dk2>
      <a:lt2>
        <a:srgbClr val="DADADA"/>
      </a:lt2>
      <a:accent1>
        <a:srgbClr val="26103F"/>
      </a:accent1>
      <a:accent2>
        <a:srgbClr val="2ED1F7"/>
      </a:accent2>
      <a:accent3>
        <a:srgbClr val="30C0A2"/>
      </a:accent3>
      <a:accent4>
        <a:srgbClr val="FAB716"/>
      </a:accent4>
      <a:accent5>
        <a:srgbClr val="FF5100"/>
      </a:accent5>
      <a:accent6>
        <a:srgbClr val="DADADA"/>
      </a:accent6>
      <a:hlink>
        <a:srgbClr val="2ED1F7"/>
      </a:hlink>
      <a:folHlink>
        <a:srgbClr val="36DBA6"/>
      </a:folHlink>
    </a:clrScheme>
    <a:fontScheme name="IAA-Mobility_Schriften">
      <a:majorFont>
        <a:latin typeface="Biotif Bold"/>
        <a:ea typeface=""/>
        <a:cs typeface=""/>
      </a:majorFont>
      <a:minorFont>
        <a:latin typeface="Biotif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rtlCol="0" anchor="ctr"/>
      <a:lstStyle>
        <a:defPPr algn="ctr">
          <a:defRPr sz="1200" dirty="0" err="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6"/>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marL="144000" indent="-144000" algn="l">
          <a:spcBef>
            <a:spcPts val="400"/>
          </a:spcBef>
          <a:buClr>
            <a:schemeClr val="accent2"/>
          </a:buClr>
          <a:buFont typeface="Arial" panose="020B0604020202020204" pitchFamily="34" charset="0"/>
          <a:buChar char="›"/>
          <a:defRPr sz="1200" dirty="0" smtClean="0"/>
        </a:defPPr>
      </a:lstStyle>
    </a:txDef>
  </a:objectDefaults>
  <a:extraClrSchemeLst/>
  <a:extLst>
    <a:ext uri="{05A4C25C-085E-4340-85A3-A5531E510DB2}">
      <thm15:themeFamily xmlns:thm15="http://schemas.microsoft.com/office/thememl/2012/main" name="IAA_Mobility_2023_Markenpraesentation_DE" id="{008C5FAB-EA9C-42C4-9D38-6FD860482D53}" vid="{76837863-ED36-41FD-ABA1-ACABBE33CBC7}"/>
    </a:ext>
  </a:extLst>
</a:theme>
</file>

<file path=ppt/theme/theme2.xml><?xml version="1.0" encoding="utf-8"?>
<a:theme xmlns:a="http://schemas.openxmlformats.org/drawingml/2006/main" name="Office">
  <a:themeElements>
    <a:clrScheme name="IAA-Mobility_Farben">
      <a:dk1>
        <a:srgbClr val="000000"/>
      </a:dk1>
      <a:lt1>
        <a:srgbClr val="FFFFFF"/>
      </a:lt1>
      <a:dk2>
        <a:srgbClr val="26103F"/>
      </a:dk2>
      <a:lt2>
        <a:srgbClr val="DADADA"/>
      </a:lt2>
      <a:accent1>
        <a:srgbClr val="26103F"/>
      </a:accent1>
      <a:accent2>
        <a:srgbClr val="2ED1F7"/>
      </a:accent2>
      <a:accent3>
        <a:srgbClr val="30C0A2"/>
      </a:accent3>
      <a:accent4>
        <a:srgbClr val="FAB716"/>
      </a:accent4>
      <a:accent5>
        <a:srgbClr val="FF5100"/>
      </a:accent5>
      <a:accent6>
        <a:srgbClr val="DADADA"/>
      </a:accent6>
      <a:hlink>
        <a:srgbClr val="2ED1F7"/>
      </a:hlink>
      <a:folHlink>
        <a:srgbClr val="36DBA6"/>
      </a:folHlink>
    </a:clrScheme>
    <a:fontScheme name="IAA Mobility - Schrift">
      <a:majorFont>
        <a:latin typeface="Biotif Bold"/>
        <a:ea typeface=""/>
        <a:cs typeface=""/>
      </a:majorFont>
      <a:minorFont>
        <a:latin typeface="Biotif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IAA-Mobility_Farben">
      <a:dk1>
        <a:srgbClr val="000000"/>
      </a:dk1>
      <a:lt1>
        <a:srgbClr val="FFFFFF"/>
      </a:lt1>
      <a:dk2>
        <a:srgbClr val="26103F"/>
      </a:dk2>
      <a:lt2>
        <a:srgbClr val="DADADA"/>
      </a:lt2>
      <a:accent1>
        <a:srgbClr val="26103F"/>
      </a:accent1>
      <a:accent2>
        <a:srgbClr val="2ED1F7"/>
      </a:accent2>
      <a:accent3>
        <a:srgbClr val="30C0A2"/>
      </a:accent3>
      <a:accent4>
        <a:srgbClr val="FAB716"/>
      </a:accent4>
      <a:accent5>
        <a:srgbClr val="FF5100"/>
      </a:accent5>
      <a:accent6>
        <a:srgbClr val="DADADA"/>
      </a:accent6>
      <a:hlink>
        <a:srgbClr val="2ED1F7"/>
      </a:hlink>
      <a:folHlink>
        <a:srgbClr val="36DBA6"/>
      </a:folHlink>
    </a:clrScheme>
    <a:fontScheme name="Schriften_IAA-Mobility">
      <a:majorFont>
        <a:latin typeface="Biotif Bold"/>
        <a:ea typeface=""/>
        <a:cs typeface=""/>
      </a:majorFont>
      <a:minorFont>
        <a:latin typeface="Biotif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b3bf299-e710-434b-bd22-abdafe62a32d">
      <Terms xmlns="http://schemas.microsoft.com/office/infopath/2007/PartnerControls"/>
    </lcf76f155ced4ddcb4097134ff3c332f>
    <TaxCatchAll xmlns="723155ab-1856-49fe-88f8-3d3c791b9b94" xsi:nil="true"/>
    <Owner xmlns="fb3bf299-e710-434b-bd22-abdafe62a32d">
      <UserInfo>
        <DisplayName/>
        <AccountId xsi:nil="true"/>
        <AccountType/>
      </UserInfo>
    </Owner>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49C311E38D127241BF3930E15463FC18" ma:contentTypeVersion="17" ma:contentTypeDescription="Ein neues Dokument erstellen." ma:contentTypeScope="" ma:versionID="14afa5537286c779dd22dc01e45a934a">
  <xsd:schema xmlns:xsd="http://www.w3.org/2001/XMLSchema" xmlns:xs="http://www.w3.org/2001/XMLSchema" xmlns:p="http://schemas.microsoft.com/office/2006/metadata/properties" xmlns:ns2="fb3bf299-e710-434b-bd22-abdafe62a32d" xmlns:ns3="723155ab-1856-49fe-88f8-3d3c791b9b94" targetNamespace="http://schemas.microsoft.com/office/2006/metadata/properties" ma:root="true" ma:fieldsID="4e44829f4bb2958b33f971738ec29a10" ns2:_="" ns3:_="">
    <xsd:import namespace="fb3bf299-e710-434b-bd22-abdafe62a32d"/>
    <xsd:import namespace="723155ab-1856-49fe-88f8-3d3c791b9b94"/>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Own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3bf299-e710-434b-bd22-abdafe62a3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Bildmarkierungen" ma:readOnly="false" ma:fieldId="{5cf76f15-5ced-4ddc-b409-7134ff3c332f}" ma:taxonomyMulti="true" ma:sspId="9304a2f2-5654-4392-bac9-cc8d75b659af" ma:termSetId="09814cd3-568e-fe90-9814-8d621ff8fb84" ma:anchorId="fba54fb3-c3e1-fe81-a776-ca4b69148c4d" ma:open="true" ma:isKeyword="false">
      <xsd:complexType>
        <xsd:sequence>
          <xsd:element ref="pc:Terms" minOccurs="0" maxOccurs="1"/>
        </xsd:sequence>
      </xsd:complexType>
    </xsd:element>
    <xsd:element name="Owner" ma:index="23" nillable="true" ma:displayName="Owner" ma:format="Dropdown" ma:list="UserInfo" ma:SharePointGroup="0"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23155ab-1856-49fe-88f8-3d3c791b9b94" elementFormDefault="qualified">
    <xsd:import namespace="http://schemas.microsoft.com/office/2006/documentManagement/types"/>
    <xsd:import namespace="http://schemas.microsoft.com/office/infopath/2007/PartnerControls"/>
    <xsd:element name="SharedWithUsers" ma:index="13"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Freigegeben für - Details" ma:internalName="SharedWithDetails" ma:readOnly="true">
      <xsd:simpleType>
        <xsd:restriction base="dms:Note">
          <xsd:maxLength value="255"/>
        </xsd:restriction>
      </xsd:simpleType>
    </xsd:element>
    <xsd:element name="TaxCatchAll" ma:index="22" nillable="true" ma:displayName="Taxonomy Catch All Column" ma:hidden="true" ma:list="{6c830b54-33ad-4b45-895d-76eba310859f}" ma:internalName="TaxCatchAll" ma:showField="CatchAllData" ma:web="723155ab-1856-49fe-88f8-3d3c791b9b9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A622C1-48AE-485D-86F7-F143DFAEA2DF}">
  <ds:schemaRefs>
    <ds:schemaRef ds:uri="http://schemas.microsoft.com/sharepoint/v3/contenttype/forms"/>
  </ds:schemaRefs>
</ds:datastoreItem>
</file>

<file path=customXml/itemProps2.xml><?xml version="1.0" encoding="utf-8"?>
<ds:datastoreItem xmlns:ds="http://schemas.openxmlformats.org/officeDocument/2006/customXml" ds:itemID="{EF19F4C6-7786-41FF-99E7-CEF7ED9187BB}">
  <ds:schemaRefs>
    <ds:schemaRef ds:uri="http://schemas.microsoft.com/office/infopath/2007/PartnerControls"/>
    <ds:schemaRef ds:uri="723155ab-1856-49fe-88f8-3d3c791b9b94"/>
    <ds:schemaRef ds:uri="http://schemas.microsoft.com/office/2006/documentManagement/types"/>
    <ds:schemaRef ds:uri="http://purl.org/dc/elements/1.1/"/>
    <ds:schemaRef ds:uri="http://schemas.microsoft.com/office/2006/metadata/properties"/>
    <ds:schemaRef ds:uri="http://purl.org/dc/terms/"/>
    <ds:schemaRef ds:uri="fb3bf299-e710-434b-bd22-abdafe62a32d"/>
    <ds:schemaRef ds:uri="http://purl.org/dc/dcmitype/"/>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CA5AFAC-D105-443B-8E4A-BF2F2EA2502F}"/>
</file>

<file path=docProps/app.xml><?xml version="1.0" encoding="utf-8"?>
<Properties xmlns="http://schemas.openxmlformats.org/officeDocument/2006/extended-properties" xmlns:vt="http://schemas.openxmlformats.org/officeDocument/2006/docPropsVTypes">
  <Template>IAA_Mobility_2023_Markenpraesentation_DE</Template>
  <TotalTime>0</TotalTime>
  <Words>1927</Words>
  <Application>Microsoft Office PowerPoint</Application>
  <PresentationFormat>Breitbild</PresentationFormat>
  <Paragraphs>257</Paragraphs>
  <Slides>29</Slides>
  <Notes>25</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29</vt:i4>
      </vt:variant>
    </vt:vector>
  </HeadingPairs>
  <TitlesOfParts>
    <vt:vector size="36" baseType="lpstr">
      <vt:lpstr>Arial</vt:lpstr>
      <vt:lpstr>Biotif Bold</vt:lpstr>
      <vt:lpstr>Biotif Book</vt:lpstr>
      <vt:lpstr>Calibri</vt:lpstr>
      <vt:lpstr>inherit</vt:lpstr>
      <vt:lpstr>IAA Mobility Master</vt:lpstr>
      <vt:lpstr>think-cell Folie</vt:lpstr>
      <vt:lpstr>IAA MOBILITY 2023</vt:lpstr>
      <vt:lpstr>PowerPoint-Präsentation</vt:lpstr>
      <vt:lpstr>PowerPoint-Präsentation</vt:lpstr>
      <vt:lpstr>PowerPoint-Präsentation</vt:lpstr>
      <vt:lpstr>PowerPoint-Präsentation</vt:lpstr>
      <vt:lpstr>PowerPoint-Präsentation</vt:lpstr>
      <vt:lpstr>IAA MOBILITY – Timings 2023</vt:lpstr>
      <vt:lpstr>IAA MOBILITY 2021</vt:lpstr>
      <vt:lpstr>PowerPoint-Präsentation</vt:lpstr>
      <vt:lpstr>IAA MOBILITY   Target Groups</vt:lpstr>
      <vt:lpstr>IAA MOBILITY – Target Groups</vt:lpstr>
      <vt:lpstr>IAA MOBILITY  Formats</vt:lpstr>
      <vt:lpstr>IAA MOBILITY – Formats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IAA Test Drives</vt:lpstr>
      <vt:lpstr>IAA MOBILITY 2023 – Exhibitor Excerpt</vt:lpstr>
      <vt:lpstr>PowerPoint-Präsentation</vt:lpstr>
      <vt:lpstr>PowerPoint-Präsentation</vt:lpstr>
      <vt:lpstr>PowerPoint-Präsentation</vt:lpstr>
      <vt:lpstr>contact us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Mandlmaier Marie-Léontine</dc:creator>
  <cp:lastModifiedBy>Mandlmaier Marie-Léontine</cp:lastModifiedBy>
  <cp:revision>29</cp:revision>
  <dcterms:created xsi:type="dcterms:W3CDTF">2022-11-28T13:14:31Z</dcterms:created>
  <dcterms:modified xsi:type="dcterms:W3CDTF">2023-04-27T09:16:37Z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0x01010049C311E38D127241BF3930E15463FC18</vt:lpwstr>
  </property>
  <property fmtid="{D5CDD505-2E9C-101B-9397-08002B2CF9AE}" pid="3" name="MediaServiceImageTags">
    <vt:lpwstr/>
  </property>
</Properties>
</file>